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4" r:id="rId11"/>
    <p:sldId id="263" r:id="rId12"/>
    <p:sldId id="262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Africa Postcard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13, Lessons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3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031686" y="5318234"/>
            <a:ext cx="2071793" cy="998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2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3</a:t>
            </a:r>
            <a:r>
              <a:rPr lang="en-US" dirty="0" smtClean="0"/>
              <a:t>.  Grading follows</a:t>
            </a:r>
            <a:br>
              <a:rPr lang="en-US" dirty="0" smtClean="0"/>
            </a:br>
            <a:r>
              <a:rPr lang="en-US" dirty="0" smtClean="0"/>
              <a:t>     the rubric given</a:t>
            </a:r>
            <a:br>
              <a:rPr lang="en-US" dirty="0" smtClean="0"/>
            </a:br>
            <a:r>
              <a:rPr lang="en-US" dirty="0" smtClean="0"/>
              <a:t>     to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4.  To earn all</a:t>
            </a:r>
            <a:br>
              <a:rPr lang="en-US" dirty="0" smtClean="0"/>
            </a:br>
            <a:r>
              <a:rPr lang="en-US" dirty="0" smtClean="0"/>
              <a:t>    possible points, </a:t>
            </a:r>
            <a:br>
              <a:rPr lang="en-US" dirty="0" smtClean="0"/>
            </a:br>
            <a:r>
              <a:rPr lang="en-US" dirty="0" smtClean="0"/>
              <a:t>    Postcard must be: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-- legible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-- easily identifiable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-- accurate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-- within the proper </a:t>
            </a:r>
            <a:br>
              <a:rPr lang="en-US" dirty="0" smtClean="0"/>
            </a:br>
            <a:r>
              <a:rPr lang="en-US" dirty="0" smtClean="0"/>
              <a:t>     time period (800-1500)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0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880" y="796526"/>
            <a:ext cx="3633636" cy="5846011"/>
          </a:xfrm>
        </p:spPr>
        <p:txBody>
          <a:bodyPr/>
          <a:lstStyle/>
          <a:p>
            <a:r>
              <a:rPr lang="en-US" dirty="0" smtClean="0"/>
              <a:t>Create your own Africa Postcard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796526"/>
            <a:ext cx="4929352" cy="5846011"/>
          </a:xfrm>
        </p:spPr>
        <p:txBody>
          <a:bodyPr/>
          <a:lstStyle/>
          <a:p>
            <a:pPr algn="l"/>
            <a:r>
              <a:rPr lang="en-US" dirty="0" smtClean="0"/>
              <a:t>1. SELECT A KINGDOM</a:t>
            </a:r>
            <a:br>
              <a:rPr lang="en-US" dirty="0" smtClean="0"/>
            </a:br>
            <a:r>
              <a:rPr lang="en-US" dirty="0" smtClean="0"/>
              <a:t>    -- Ghana</a:t>
            </a:r>
            <a:br>
              <a:rPr lang="en-US" dirty="0" smtClean="0"/>
            </a:br>
            <a:r>
              <a:rPr lang="en-US" dirty="0" smtClean="0"/>
              <a:t>    -- Mali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-- Songhai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2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46179" y="683172"/>
            <a:ext cx="3720662" cy="10300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8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03238" y="1309667"/>
            <a:ext cx="2368707" cy="103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46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11539" y="2990193"/>
            <a:ext cx="3428875" cy="1271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246179" y="977462"/>
            <a:ext cx="3794235" cy="3426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4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779" y="1261241"/>
            <a:ext cx="1145628" cy="83099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is Mali?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229710" y="2007476"/>
            <a:ext cx="6789685" cy="3018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8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462" y="367862"/>
            <a:ext cx="4929352" cy="62746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2.  Create a Postcard</a:t>
            </a:r>
            <a:br>
              <a:rPr lang="en-US" dirty="0" smtClean="0"/>
            </a:br>
            <a:r>
              <a:rPr lang="en-US" dirty="0" smtClean="0"/>
              <a:t>    that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700" dirty="0" smtClean="0"/>
              <a:t>Title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	5 Historical Images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Description Front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Color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Time Period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Location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Why famous?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>	</a:t>
            </a:r>
            <a:r>
              <a:rPr lang="en-US" sz="2700" dirty="0" smtClean="0"/>
              <a:t>To/From &amp; Stamp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23" y="0"/>
            <a:ext cx="493485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1539" y="6457871"/>
            <a:ext cx="187084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6050" y="6457871"/>
            <a:ext cx="227548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71183" y="761999"/>
            <a:ext cx="5495659" cy="4871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5677" y="4692132"/>
            <a:ext cx="1395123" cy="153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701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E6D04FE59A254D98FAE8A57EEEDB9D" ma:contentTypeVersion="32" ma:contentTypeDescription="Create a new document." ma:contentTypeScope="" ma:versionID="761a497e61bf5acccb1b2bc15d78d687">
  <xsd:schema xmlns:xsd="http://www.w3.org/2001/XMLSchema" xmlns:xs="http://www.w3.org/2001/XMLSchema" xmlns:p="http://schemas.microsoft.com/office/2006/metadata/properties" xmlns:ns3="41905bef-388c-434e-9a2b-89aa3500fda9" xmlns:ns4="695f5a1c-9120-4a35-8bbf-be26b42dfc35" targetNamespace="http://schemas.microsoft.com/office/2006/metadata/properties" ma:root="true" ma:fieldsID="907c7206de785b7a735abafb418fa669" ns3:_="" ns4:_="">
    <xsd:import namespace="41905bef-388c-434e-9a2b-89aa3500fda9"/>
    <xsd:import namespace="695f5a1c-9120-4a35-8bbf-be26b42dfc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05bef-388c-434e-9a2b-89aa3500f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3" nillable="true" ma:displayName="Math Settings" ma:internalName="Math_Settings">
      <xsd:simpleType>
        <xsd:restriction base="dms:Text"/>
      </xsd:simpleType>
    </xsd:element>
    <xsd:element name="DefaultSectionNames" ma:index="2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5" nillable="true" ma:displayName="Is Collaboration Space Locked" ma:internalName="Is_Collaboration_Space_Locked">
      <xsd:simpleType>
        <xsd:restriction base="dms:Boolean"/>
      </xsd:simpleType>
    </xsd:element>
    <xsd:element name="IsNotebookLocked" ma:index="36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f5a1c-9120-4a35-8bbf-be26b42dfc35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41905bef-388c-434e-9a2b-89aa3500fda9">
      <UserInfo>
        <DisplayName/>
        <AccountId xsi:nil="true"/>
        <AccountType/>
      </UserInfo>
    </Student_Groups>
    <Templates xmlns="41905bef-388c-434e-9a2b-89aa3500fda9" xsi:nil="true"/>
    <Self_Registration_Enabled xmlns="41905bef-388c-434e-9a2b-89aa3500fda9" xsi:nil="true"/>
    <Is_Collaboration_Space_Locked xmlns="41905bef-388c-434e-9a2b-89aa3500fda9" xsi:nil="true"/>
    <CultureName xmlns="41905bef-388c-434e-9a2b-89aa3500fda9" xsi:nil="true"/>
    <Has_Teacher_Only_SectionGroup xmlns="41905bef-388c-434e-9a2b-89aa3500fda9" xsi:nil="true"/>
    <DefaultSectionNames xmlns="41905bef-388c-434e-9a2b-89aa3500fda9" xsi:nil="true"/>
    <Invited_Teachers xmlns="41905bef-388c-434e-9a2b-89aa3500fda9" xsi:nil="true"/>
    <Invited_Students xmlns="41905bef-388c-434e-9a2b-89aa3500fda9" xsi:nil="true"/>
    <FolderType xmlns="41905bef-388c-434e-9a2b-89aa3500fda9" xsi:nil="true"/>
    <Teachers xmlns="41905bef-388c-434e-9a2b-89aa3500fda9">
      <UserInfo>
        <DisplayName/>
        <AccountId xsi:nil="true"/>
        <AccountType/>
      </UserInfo>
    </Teachers>
    <Distribution_Groups xmlns="41905bef-388c-434e-9a2b-89aa3500fda9" xsi:nil="true"/>
    <AppVersion xmlns="41905bef-388c-434e-9a2b-89aa3500fda9" xsi:nil="true"/>
    <LMS_Mappings xmlns="41905bef-388c-434e-9a2b-89aa3500fda9" xsi:nil="true"/>
    <Owner xmlns="41905bef-388c-434e-9a2b-89aa3500fda9">
      <UserInfo>
        <DisplayName/>
        <AccountId xsi:nil="true"/>
        <AccountType/>
      </UserInfo>
    </Owner>
    <Math_Settings xmlns="41905bef-388c-434e-9a2b-89aa3500fda9" xsi:nil="true"/>
    <IsNotebookLocked xmlns="41905bef-388c-434e-9a2b-89aa3500fda9" xsi:nil="true"/>
    <NotebookType xmlns="41905bef-388c-434e-9a2b-89aa3500fda9" xsi:nil="true"/>
    <Students xmlns="41905bef-388c-434e-9a2b-89aa3500fda9">
      <UserInfo>
        <DisplayName/>
        <AccountId xsi:nil="true"/>
        <AccountType/>
      </UserInfo>
    </Students>
    <TeamsChannelId xmlns="41905bef-388c-434e-9a2b-89aa3500fda9" xsi:nil="true"/>
  </documentManagement>
</p:properties>
</file>

<file path=customXml/itemProps1.xml><?xml version="1.0" encoding="utf-8"?>
<ds:datastoreItem xmlns:ds="http://schemas.openxmlformats.org/officeDocument/2006/customXml" ds:itemID="{E526BE02-76DA-4357-82EC-3C01EC7EB2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905bef-388c-434e-9a2b-89aa3500fda9"/>
    <ds:schemaRef ds:uri="695f5a1c-9120-4a35-8bbf-be26b42dfc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D02946-4C4D-4FD4-B4A3-C46CF3837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ABD15E-0D24-44CC-854E-A3640D778C2B}">
  <ds:schemaRefs>
    <ds:schemaRef ds:uri="http://purl.org/dc/dcmitype/"/>
    <ds:schemaRef ds:uri="http://purl.org/dc/terms/"/>
    <ds:schemaRef ds:uri="41905bef-388c-434e-9a2b-89aa3500fda9"/>
    <ds:schemaRef ds:uri="http://schemas.microsoft.com/office/2006/documentManagement/types"/>
    <ds:schemaRef ds:uri="http://schemas.microsoft.com/office/2006/metadata/properties"/>
    <ds:schemaRef ds:uri="695f5a1c-9120-4a35-8bbf-be26b42dfc35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47</TotalTime>
  <Words>61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Africa Postcard Project</vt:lpstr>
      <vt:lpstr>Create your own Africa Postcard </vt:lpstr>
      <vt:lpstr>1. SELECT A KINGDOM     -- Ghana     -- Mali     -- Songhai       </vt:lpstr>
      <vt:lpstr>2.  Create a Postcard      that includes:   Title   5 Historical Images   Description Front   Color   Time Period   Location   Why famous?   To/From &amp; Stamp</vt:lpstr>
      <vt:lpstr>2.  Create a Postcard     that includes:   Title   5 Historical Images   Description Front   Color   Time Period   Location   Why famous?   To/From &amp; Stamp</vt:lpstr>
      <vt:lpstr>2.  Create a Postcard     that includes:   Title   5 Historical Images   Description Front   Color   Time Period   Location   Why famous?   To/From &amp; Stamp</vt:lpstr>
      <vt:lpstr>2.  Create a Postcard     that includes:   Title   5 Historical Images   Description Front   Color   Time Period   Location   Why famous?   To/From &amp; Stamp</vt:lpstr>
      <vt:lpstr>2.  Create a Postcard     that includes:   Title   5 Historical Images   Description Front   Color   Time Period   Location   Why famous?   To/From &amp; Stamp</vt:lpstr>
      <vt:lpstr>2.  Create a Postcard     that includes:   Title   5 Historical Images   Description Front   Color   Time Period   Location   Why famous?   To/From &amp; Stamp</vt:lpstr>
      <vt:lpstr>2.  Create a Postcard     that includes:   Title   5 Historical Images   Description Front   Color   Time Period   Location   Why famous?   To/From &amp; Stamp</vt:lpstr>
      <vt:lpstr>3.  Grading follows      the rubric given      to you  4.  To earn all     possible points,      Postcard must be:    -- legible    -- easily identifiable    -- accurate    -- within the proper       time period (800-1500)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Postcard Project</dc:title>
  <dc:creator>Donaldson, Lisa</dc:creator>
  <cp:lastModifiedBy>Donaldson, Lisa</cp:lastModifiedBy>
  <cp:revision>5</cp:revision>
  <dcterms:created xsi:type="dcterms:W3CDTF">2019-12-03T18:18:44Z</dcterms:created>
  <dcterms:modified xsi:type="dcterms:W3CDTF">2019-12-03T19:06:21Z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0x0101005BE6D04FE59A254D98FAE8A57EEEDB9D</vt:lpwstr>
  </property>
</Properties>
</file>