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30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Puerto Rico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356669" cy="861420"/>
          </a:xfrm>
        </p:spPr>
        <p:txBody>
          <a:bodyPr/>
          <a:lstStyle/>
          <a:p>
            <a:r>
              <a:rPr lang="en-US" dirty="0" err="1"/>
              <a:t>Actividades</a:t>
            </a:r>
            <a:r>
              <a:rPr lang="en-US" dirty="0"/>
              <a:t> de </a:t>
            </a:r>
            <a:r>
              <a:rPr lang="en-US" dirty="0" err="1"/>
              <a:t>ocio</a:t>
            </a:r>
            <a:r>
              <a:rPr lang="en-US" dirty="0"/>
              <a:t>, </a:t>
            </a:r>
            <a:r>
              <a:rPr lang="en-US" dirty="0" err="1"/>
              <a:t>expresar</a:t>
            </a:r>
            <a:r>
              <a:rPr lang="en-US" dirty="0"/>
              <a:t> </a:t>
            </a:r>
            <a:r>
              <a:rPr lang="en-US" dirty="0" err="1"/>
              <a:t>obligaciÓn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Puerto Rico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Actividades</a:t>
            </a:r>
            <a:r>
              <a:rPr lang="en-US" sz="2400" dirty="0"/>
              <a:t> de </a:t>
            </a:r>
            <a:r>
              <a:rPr lang="en-US" sz="2400" dirty="0" err="1"/>
              <a:t>ocio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obligación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2060575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ACTIVIDADES DE OCIO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Cuidar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mascota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take care of a pet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listen to music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correo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electrónico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write an email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Hablar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teléfono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talk on the phone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Leer una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revista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read a magazine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Usar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computadora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use the computer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Ver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televisión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watch TV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Tener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ganas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– to feel like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476" y="2056092"/>
            <a:ext cx="4888937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ADVERBIOS DE FRECUENCIA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never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almost never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seldom, rarely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veces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sometimes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Muchas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veces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many times, often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most of the time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always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días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every day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Actividades</a:t>
            </a:r>
            <a:r>
              <a:rPr lang="en-US" sz="2400" dirty="0"/>
              <a:t> de </a:t>
            </a:r>
            <a:r>
              <a:rPr lang="en-US" sz="2400" dirty="0" err="1"/>
              <a:t>ocio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obligación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Tener que (to have to)</a:t>
            </a:r>
          </a:p>
          <a:p>
            <a:pPr lvl="1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To express an obligation that somebody has, use this formula:</a:t>
            </a:r>
          </a:p>
          <a:p>
            <a:pPr lvl="2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Tener que +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infinitivo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pPr lvl="3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barrer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			I have to sweep.</a:t>
            </a:r>
          </a:p>
          <a:p>
            <a:pPr lvl="3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Tú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			You have to sweep.</a:t>
            </a:r>
          </a:p>
          <a:p>
            <a:pPr lvl="3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limpiar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			He has to clean.</a:t>
            </a:r>
          </a:p>
          <a:p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Tener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ganas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(to feel like) </a:t>
            </a:r>
          </a:p>
          <a:p>
            <a:pPr lvl="1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To express what someone feels like doing, use this formula:</a:t>
            </a:r>
          </a:p>
          <a:p>
            <a:pPr lvl="2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Tener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ganas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de + infinitive		</a:t>
            </a:r>
          </a:p>
          <a:p>
            <a:pPr lvl="3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ganas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		I feel like listening to music.</a:t>
            </a:r>
          </a:p>
          <a:p>
            <a:pPr lvl="3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Tú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ganas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usar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computadora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	You feel like using the computer.			</a:t>
            </a:r>
          </a:p>
          <a:p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Hay que (to have to)</a:t>
            </a:r>
          </a:p>
          <a:p>
            <a:pPr lvl="1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To express a general obligation without mentioning who must do it, use this formula:</a:t>
            </a:r>
          </a:p>
          <a:p>
            <a:pPr lvl="2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Hay que + infinitive			</a:t>
            </a:r>
          </a:p>
          <a:p>
            <a:pPr lvl="3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Hay que pasar la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aspiradora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		The floor needs to get vacuumed.</a:t>
            </a: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Actividades</a:t>
            </a:r>
            <a:r>
              <a:rPr lang="en-US" sz="2400" dirty="0"/>
              <a:t> de </a:t>
            </a:r>
            <a:r>
              <a:rPr lang="en-US" sz="2400" dirty="0" err="1"/>
              <a:t>ocio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obligación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their obligation?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Johnny,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limpiar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Tú,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platos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Ella,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sacidir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muebles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 y Marisa,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pasear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Joann 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sacar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basura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6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643</TotalTime>
  <Words>189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Puerto Rico 4</vt:lpstr>
      <vt:lpstr>Puerto Rico 4 (Actividades de ocio, expresar obligación)</vt:lpstr>
      <vt:lpstr>Puerto Rico 4 (Actividades de ocio, expresar obligación)</vt:lpstr>
      <vt:lpstr>Puerto Rico 4 (Actividades de ocio, expresar obligación)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80</cp:revision>
  <dcterms:created xsi:type="dcterms:W3CDTF">2019-07-27T12:02:36Z</dcterms:created>
  <dcterms:modified xsi:type="dcterms:W3CDTF">2019-08-01T02:05:18Z</dcterms:modified>
</cp:coreProperties>
</file>