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8" autoAdjust="0"/>
    <p:restoredTop sz="93096" autoAdjust="0"/>
  </p:normalViewPr>
  <p:slideViewPr>
    <p:cSldViewPr snapToGrid="0">
      <p:cViewPr varScale="1">
        <p:scale>
          <a:sx n="33" d="100"/>
          <a:sy n="33" d="100"/>
        </p:scale>
        <p:origin x="25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5F74ED-669B-48DA-9D32-F364E2208213}"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358021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5F74ED-669B-48DA-9D32-F364E2208213}"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260562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5F74ED-669B-48DA-9D32-F364E2208213}"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120391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5F74ED-669B-48DA-9D32-F364E2208213}"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3603418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5F74ED-669B-48DA-9D32-F364E2208213}"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640670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5F74ED-669B-48DA-9D32-F364E2208213}"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1265460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5F74ED-669B-48DA-9D32-F364E2208213}"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25069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5F74ED-669B-48DA-9D32-F364E2208213}"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1771909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F74ED-669B-48DA-9D32-F364E2208213}" type="datetimeFigureOut">
              <a:rPr lang="en-US" smtClean="0"/>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2638752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5F74ED-669B-48DA-9D32-F364E2208213}"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121663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5F74ED-669B-48DA-9D32-F364E2208213}"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5CB6AC-66E5-46B9-A66D-130B5C9E8299}" type="slidenum">
              <a:rPr lang="en-US" smtClean="0"/>
              <a:t>‹#›</a:t>
            </a:fld>
            <a:endParaRPr lang="en-US"/>
          </a:p>
        </p:txBody>
      </p:sp>
    </p:spTree>
    <p:extLst>
      <p:ext uri="{BB962C8B-B14F-4D97-AF65-F5344CB8AC3E}">
        <p14:creationId xmlns:p14="http://schemas.microsoft.com/office/powerpoint/2010/main" val="276783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5F74ED-669B-48DA-9D32-F364E2208213}" type="datetimeFigureOut">
              <a:rPr lang="en-US" smtClean="0"/>
              <a:t>4/3/2020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CB6AC-66E5-46B9-A66D-130B5C9E8299}" type="slidenum">
              <a:rPr lang="en-US" smtClean="0"/>
              <a:t>‹#›</a:t>
            </a:fld>
            <a:endParaRPr lang="en-US"/>
          </a:p>
        </p:txBody>
      </p:sp>
    </p:spTree>
    <p:extLst>
      <p:ext uri="{BB962C8B-B14F-4D97-AF65-F5344CB8AC3E}">
        <p14:creationId xmlns:p14="http://schemas.microsoft.com/office/powerpoint/2010/main" val="1420390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jpe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image" Target="../media/image17.jpg"/><Relationship Id="rId7" Type="http://schemas.openxmlformats.org/officeDocument/2006/relationships/image" Target="../media/image2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888778"/>
            <a:ext cx="646132" cy="523220"/>
          </a:xfrm>
          <a:prstGeom prst="rect">
            <a:avLst/>
          </a:prstGeom>
          <a:noFill/>
        </p:spPr>
        <p:txBody>
          <a:bodyPr wrap="square" rtlCol="0">
            <a:spAutoFit/>
          </a:bodyPr>
          <a:lstStyle/>
          <a:p>
            <a:r>
              <a:rPr lang="en-US" sz="2800" b="1" dirty="0" smtClean="0">
                <a:latin typeface="Comic Sans MS" panose="030F0702030302020204" pitchFamily="66" charset="0"/>
              </a:rPr>
              <a:t>1.</a:t>
            </a:r>
            <a:endParaRPr lang="en-US" sz="2800" b="1" dirty="0">
              <a:latin typeface="Comic Sans MS" panose="030F0702030302020204" pitchFamily="66" charset="0"/>
            </a:endParaRPr>
          </a:p>
        </p:txBody>
      </p:sp>
      <p:sp>
        <p:nvSpPr>
          <p:cNvPr id="8" name="TextBox 7"/>
          <p:cNvSpPr txBox="1"/>
          <p:nvPr/>
        </p:nvSpPr>
        <p:spPr>
          <a:xfrm>
            <a:off x="-62459" y="2981053"/>
            <a:ext cx="910987" cy="461665"/>
          </a:xfrm>
          <a:prstGeom prst="rect">
            <a:avLst/>
          </a:prstGeom>
          <a:noFill/>
        </p:spPr>
        <p:txBody>
          <a:bodyPr wrap="square" rtlCol="0">
            <a:spAutoFit/>
          </a:bodyPr>
          <a:lstStyle/>
          <a:p>
            <a:r>
              <a:rPr lang="en-US" sz="2400" b="1" dirty="0" smtClean="0">
                <a:latin typeface="Comic Sans MS" panose="030F0702030302020204" pitchFamily="66" charset="0"/>
              </a:rPr>
              <a:t>2. </a:t>
            </a:r>
            <a:endParaRPr lang="en-US" sz="2400" b="1" dirty="0">
              <a:latin typeface="Comic Sans MS" panose="030F0702030302020204" pitchFamily="66" charset="0"/>
            </a:endParaRPr>
          </a:p>
        </p:txBody>
      </p:sp>
      <p:pic>
        <p:nvPicPr>
          <p:cNvPr id="9" name="Picture 8"/>
          <p:cNvPicPr>
            <a:picLocks noChangeAspect="1"/>
          </p:cNvPicPr>
          <p:nvPr/>
        </p:nvPicPr>
        <p:blipFill>
          <a:blip r:embed="rId2"/>
          <a:stretch>
            <a:fillRect/>
          </a:stretch>
        </p:blipFill>
        <p:spPr>
          <a:xfrm>
            <a:off x="496152" y="4337232"/>
            <a:ext cx="1496145" cy="1096306"/>
          </a:xfrm>
          <a:prstGeom prst="rect">
            <a:avLst/>
          </a:prstGeom>
        </p:spPr>
      </p:pic>
      <p:sp>
        <p:nvSpPr>
          <p:cNvPr id="14" name="TextBox 13"/>
          <p:cNvSpPr txBox="1"/>
          <p:nvPr/>
        </p:nvSpPr>
        <p:spPr>
          <a:xfrm>
            <a:off x="-8820" y="6334780"/>
            <a:ext cx="545342" cy="523220"/>
          </a:xfrm>
          <a:prstGeom prst="rect">
            <a:avLst/>
          </a:prstGeom>
          <a:noFill/>
        </p:spPr>
        <p:txBody>
          <a:bodyPr wrap="none" rtlCol="0">
            <a:spAutoFit/>
          </a:bodyPr>
          <a:lstStyle/>
          <a:p>
            <a:r>
              <a:rPr lang="en-US" sz="2800" b="1" dirty="0"/>
              <a:t>4</a:t>
            </a:r>
            <a:r>
              <a:rPr lang="en-US" sz="2800" b="1" dirty="0" smtClean="0"/>
              <a:t>. </a:t>
            </a:r>
            <a:endParaRPr lang="en-US" sz="2800" b="1" dirty="0"/>
          </a:p>
        </p:txBody>
      </p:sp>
      <p:pic>
        <p:nvPicPr>
          <p:cNvPr id="15" name="Picture 14"/>
          <p:cNvPicPr>
            <a:picLocks noChangeAspect="1"/>
          </p:cNvPicPr>
          <p:nvPr/>
        </p:nvPicPr>
        <p:blipFill>
          <a:blip r:embed="rId2"/>
          <a:stretch>
            <a:fillRect/>
          </a:stretch>
        </p:blipFill>
        <p:spPr>
          <a:xfrm>
            <a:off x="567586" y="5809313"/>
            <a:ext cx="1302433" cy="1050934"/>
          </a:xfrm>
          <a:prstGeom prst="rect">
            <a:avLst/>
          </a:prstGeom>
        </p:spPr>
      </p:pic>
      <p:sp>
        <p:nvSpPr>
          <p:cNvPr id="37" name="TextBox 36"/>
          <p:cNvSpPr txBox="1"/>
          <p:nvPr/>
        </p:nvSpPr>
        <p:spPr>
          <a:xfrm>
            <a:off x="393034" y="218401"/>
            <a:ext cx="1156792" cy="707886"/>
          </a:xfrm>
          <a:prstGeom prst="rect">
            <a:avLst/>
          </a:prstGeom>
          <a:noFill/>
        </p:spPr>
        <p:txBody>
          <a:bodyPr wrap="none" rtlCol="0">
            <a:spAutoFit/>
          </a:bodyPr>
          <a:lstStyle/>
          <a:p>
            <a:r>
              <a:rPr lang="en-US" sz="4000" b="1" dirty="0" smtClean="0"/>
              <a:t>Let’s</a:t>
            </a:r>
            <a:endParaRPr lang="en-US" sz="4000" b="1" dirty="0"/>
          </a:p>
        </p:txBody>
      </p:sp>
      <p:pic>
        <p:nvPicPr>
          <p:cNvPr id="38" name="Picture 37"/>
          <p:cNvPicPr>
            <a:picLocks noChangeAspect="1"/>
          </p:cNvPicPr>
          <p:nvPr/>
        </p:nvPicPr>
        <p:blipFill>
          <a:blip r:embed="rId3"/>
          <a:stretch>
            <a:fillRect/>
          </a:stretch>
        </p:blipFill>
        <p:spPr>
          <a:xfrm>
            <a:off x="1936045" y="178574"/>
            <a:ext cx="1847850" cy="1495425"/>
          </a:xfrm>
          <a:prstGeom prst="rect">
            <a:avLst/>
          </a:prstGeom>
        </p:spPr>
      </p:pic>
      <p:sp>
        <p:nvSpPr>
          <p:cNvPr id="40" name="TextBox 39"/>
          <p:cNvSpPr txBox="1"/>
          <p:nvPr/>
        </p:nvSpPr>
        <p:spPr>
          <a:xfrm>
            <a:off x="5739618" y="662469"/>
            <a:ext cx="5659922" cy="523220"/>
          </a:xfrm>
          <a:prstGeom prst="rect">
            <a:avLst/>
          </a:prstGeom>
          <a:noFill/>
        </p:spPr>
        <p:txBody>
          <a:bodyPr wrap="square" rtlCol="0">
            <a:spAutoFit/>
          </a:bodyPr>
          <a:lstStyle/>
          <a:p>
            <a:r>
              <a:rPr lang="en-US" sz="2800" b="1" dirty="0" smtClean="0"/>
              <a:t>Hotdog Rockets</a:t>
            </a:r>
            <a:endParaRPr lang="en-US" sz="2800" b="1" dirty="0"/>
          </a:p>
        </p:txBody>
      </p:sp>
      <p:pic>
        <p:nvPicPr>
          <p:cNvPr id="42" name="Picture 41"/>
          <p:cNvPicPr>
            <a:picLocks noChangeAspect="1"/>
          </p:cNvPicPr>
          <p:nvPr/>
        </p:nvPicPr>
        <p:blipFill rotWithShape="1">
          <a:blip r:embed="rId4">
            <a:extLst>
              <a:ext uri="{28A0092B-C50C-407E-A947-70E740481C1C}">
                <a14:useLocalDpi xmlns:a14="http://schemas.microsoft.com/office/drawing/2010/main" val="0"/>
              </a:ext>
            </a:extLst>
          </a:blip>
          <a:srcRect l="7012" t="11538" r="57817" b="9744"/>
          <a:stretch/>
        </p:blipFill>
        <p:spPr>
          <a:xfrm>
            <a:off x="4258598" y="104928"/>
            <a:ext cx="1155381" cy="1904986"/>
          </a:xfrm>
          <a:prstGeom prst="rect">
            <a:avLst/>
          </a:prstGeom>
        </p:spPr>
      </p:pic>
      <p:pic>
        <p:nvPicPr>
          <p:cNvPr id="44" name="Picture 43"/>
          <p:cNvPicPr>
            <a:picLocks noChangeAspect="1"/>
          </p:cNvPicPr>
          <p:nvPr/>
        </p:nvPicPr>
        <p:blipFill rotWithShape="1">
          <a:blip r:embed="rId5">
            <a:extLst>
              <a:ext uri="{28A0092B-C50C-407E-A947-70E740481C1C}">
                <a14:useLocalDpi xmlns:a14="http://schemas.microsoft.com/office/drawing/2010/main" val="0"/>
              </a:ext>
            </a:extLst>
          </a:blip>
          <a:srcRect t="66112"/>
          <a:stretch/>
        </p:blipFill>
        <p:spPr>
          <a:xfrm>
            <a:off x="2033985" y="1964329"/>
            <a:ext cx="2017506" cy="783400"/>
          </a:xfrm>
          <a:prstGeom prst="rect">
            <a:avLst/>
          </a:prstGeom>
        </p:spPr>
      </p:pic>
      <p:pic>
        <p:nvPicPr>
          <p:cNvPr id="45" name="Picture 44"/>
          <p:cNvPicPr>
            <a:picLocks noChangeAspect="1"/>
          </p:cNvPicPr>
          <p:nvPr/>
        </p:nvPicPr>
        <p:blipFill>
          <a:blip r:embed="rId6"/>
          <a:stretch>
            <a:fillRect/>
          </a:stretch>
        </p:blipFill>
        <p:spPr>
          <a:xfrm>
            <a:off x="536522" y="1797387"/>
            <a:ext cx="1290356" cy="1088094"/>
          </a:xfrm>
          <a:prstGeom prst="rect">
            <a:avLst/>
          </a:prstGeom>
        </p:spPr>
      </p:pic>
      <p:pic>
        <p:nvPicPr>
          <p:cNvPr id="46" name="Picture 4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58086" y="1580621"/>
            <a:ext cx="1685483" cy="1479286"/>
          </a:xfrm>
          <a:prstGeom prst="rect">
            <a:avLst/>
          </a:prstGeom>
        </p:spPr>
      </p:pic>
      <p:sp>
        <p:nvSpPr>
          <p:cNvPr id="47" name="TextBox 46"/>
          <p:cNvSpPr txBox="1"/>
          <p:nvPr/>
        </p:nvSpPr>
        <p:spPr>
          <a:xfrm>
            <a:off x="4272688" y="2072250"/>
            <a:ext cx="1579146" cy="584775"/>
          </a:xfrm>
          <a:prstGeom prst="rect">
            <a:avLst/>
          </a:prstGeom>
          <a:noFill/>
        </p:spPr>
        <p:txBody>
          <a:bodyPr wrap="square" rtlCol="0">
            <a:spAutoFit/>
          </a:bodyPr>
          <a:lstStyle/>
          <a:p>
            <a:r>
              <a:rPr lang="en-US" sz="3200" b="1" dirty="0" smtClean="0"/>
              <a:t>sections</a:t>
            </a:r>
            <a:endParaRPr lang="en-US" sz="3200" b="1" dirty="0"/>
          </a:p>
        </p:txBody>
      </p:sp>
      <p:pic>
        <p:nvPicPr>
          <p:cNvPr id="48" name="Picture 47"/>
          <p:cNvPicPr>
            <a:picLocks noChangeAspect="1"/>
          </p:cNvPicPr>
          <p:nvPr/>
        </p:nvPicPr>
        <p:blipFill>
          <a:blip r:embed="rId8"/>
          <a:stretch>
            <a:fillRect/>
          </a:stretch>
        </p:blipFill>
        <p:spPr>
          <a:xfrm>
            <a:off x="5941256" y="1765952"/>
            <a:ext cx="1383367" cy="1119529"/>
          </a:xfrm>
          <a:prstGeom prst="rect">
            <a:avLst/>
          </a:prstGeom>
        </p:spPr>
      </p:pic>
      <p:sp>
        <p:nvSpPr>
          <p:cNvPr id="49" name="TextBox 48"/>
          <p:cNvSpPr txBox="1"/>
          <p:nvPr/>
        </p:nvSpPr>
        <p:spPr>
          <a:xfrm>
            <a:off x="2107690" y="4273984"/>
            <a:ext cx="777093" cy="830997"/>
          </a:xfrm>
          <a:prstGeom prst="rect">
            <a:avLst/>
          </a:prstGeom>
          <a:noFill/>
        </p:spPr>
        <p:txBody>
          <a:bodyPr wrap="square" rtlCol="0">
            <a:spAutoFit/>
          </a:bodyPr>
          <a:lstStyle/>
          <a:p>
            <a:r>
              <a:rPr lang="en-US" sz="2400" b="1" dirty="0" smtClean="0"/>
              <a:t>the 1/2</a:t>
            </a:r>
            <a:endParaRPr lang="en-US" sz="2400" b="1" dirty="0"/>
          </a:p>
        </p:txBody>
      </p:sp>
      <p:pic>
        <p:nvPicPr>
          <p:cNvPr id="50" name="Picture 49"/>
          <p:cNvPicPr>
            <a:picLocks noChangeAspect="1"/>
          </p:cNvPicPr>
          <p:nvPr/>
        </p:nvPicPr>
        <p:blipFill rotWithShape="1">
          <a:blip r:embed="rId9">
            <a:extLst>
              <a:ext uri="{28A0092B-C50C-407E-A947-70E740481C1C}">
                <a14:useLocalDpi xmlns:a14="http://schemas.microsoft.com/office/drawing/2010/main" val="0"/>
              </a:ext>
            </a:extLst>
          </a:blip>
          <a:srcRect l="18645" t="47534" r="67200" b="11461"/>
          <a:stretch/>
        </p:blipFill>
        <p:spPr>
          <a:xfrm>
            <a:off x="3019495" y="4153037"/>
            <a:ext cx="1031996" cy="1451771"/>
          </a:xfrm>
          <a:prstGeom prst="rect">
            <a:avLst/>
          </a:prstGeom>
        </p:spPr>
      </p:pic>
      <p:pic>
        <p:nvPicPr>
          <p:cNvPr id="52" name="Picture 51"/>
          <p:cNvPicPr>
            <a:picLocks noChangeAspect="1"/>
          </p:cNvPicPr>
          <p:nvPr/>
        </p:nvPicPr>
        <p:blipFill>
          <a:blip r:embed="rId10"/>
          <a:stretch>
            <a:fillRect/>
          </a:stretch>
        </p:blipFill>
        <p:spPr>
          <a:xfrm>
            <a:off x="6521094" y="4153695"/>
            <a:ext cx="1585193" cy="1222139"/>
          </a:xfrm>
          <a:prstGeom prst="rect">
            <a:avLst/>
          </a:prstGeom>
        </p:spPr>
      </p:pic>
      <p:pic>
        <p:nvPicPr>
          <p:cNvPr id="54" name="Picture 53"/>
          <p:cNvPicPr>
            <a:picLocks noChangeAspect="1"/>
          </p:cNvPicPr>
          <p:nvPr/>
        </p:nvPicPr>
        <p:blipFill rotWithShape="1">
          <a:blip r:embed="rId11">
            <a:extLst>
              <a:ext uri="{28A0092B-C50C-407E-A947-70E740481C1C}">
                <a14:useLocalDpi xmlns:a14="http://schemas.microsoft.com/office/drawing/2010/main" val="0"/>
              </a:ext>
            </a:extLst>
          </a:blip>
          <a:srcRect l="7610" t="31536" r="7225" b="31536"/>
          <a:stretch/>
        </p:blipFill>
        <p:spPr>
          <a:xfrm>
            <a:off x="8079970" y="4689482"/>
            <a:ext cx="2797358" cy="606473"/>
          </a:xfrm>
          <a:prstGeom prst="rect">
            <a:avLst/>
          </a:prstGeom>
        </p:spPr>
      </p:pic>
      <p:sp>
        <p:nvSpPr>
          <p:cNvPr id="55" name="TextBox 54"/>
          <p:cNvSpPr txBox="1"/>
          <p:nvPr/>
        </p:nvSpPr>
        <p:spPr>
          <a:xfrm>
            <a:off x="4160054" y="4153284"/>
            <a:ext cx="2873245" cy="1261884"/>
          </a:xfrm>
          <a:prstGeom prst="rect">
            <a:avLst/>
          </a:prstGeom>
          <a:noFill/>
        </p:spPr>
        <p:txBody>
          <a:bodyPr wrap="square" rtlCol="0">
            <a:spAutoFit/>
          </a:bodyPr>
          <a:lstStyle/>
          <a:p>
            <a:r>
              <a:rPr lang="en-US" sz="2400" b="1" dirty="0"/>
              <a:t>s</a:t>
            </a:r>
            <a:r>
              <a:rPr lang="en-US" sz="2400" b="1" dirty="0" smtClean="0"/>
              <a:t>ection of </a:t>
            </a:r>
            <a:r>
              <a:rPr lang="en-US" sz="2400" b="1" dirty="0" err="1" smtClean="0"/>
              <a:t>Cresent</a:t>
            </a:r>
            <a:r>
              <a:rPr lang="en-US" sz="2400" b="1" dirty="0" smtClean="0"/>
              <a:t> Roll</a:t>
            </a:r>
          </a:p>
          <a:p>
            <a:endParaRPr lang="en-US" sz="2800" b="1" dirty="0"/>
          </a:p>
        </p:txBody>
      </p:sp>
      <p:pic>
        <p:nvPicPr>
          <p:cNvPr id="56" name="Picture 55"/>
          <p:cNvPicPr>
            <a:picLocks noChangeAspect="1"/>
          </p:cNvPicPr>
          <p:nvPr/>
        </p:nvPicPr>
        <p:blipFill>
          <a:blip r:embed="rId8"/>
          <a:stretch>
            <a:fillRect/>
          </a:stretch>
        </p:blipFill>
        <p:spPr>
          <a:xfrm>
            <a:off x="2491400" y="5875256"/>
            <a:ext cx="1283005" cy="1038308"/>
          </a:xfrm>
          <a:prstGeom prst="rect">
            <a:avLst/>
          </a:prstGeom>
        </p:spPr>
      </p:pic>
      <p:pic>
        <p:nvPicPr>
          <p:cNvPr id="57" name="Picture 5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043265" y="5645328"/>
            <a:ext cx="2014405" cy="1212672"/>
          </a:xfrm>
          <a:prstGeom prst="rect">
            <a:avLst/>
          </a:prstGeom>
        </p:spPr>
      </p:pic>
      <p:pic>
        <p:nvPicPr>
          <p:cNvPr id="59" name="Picture 58"/>
          <p:cNvPicPr>
            <a:picLocks noChangeAspect="1"/>
          </p:cNvPicPr>
          <p:nvPr/>
        </p:nvPicPr>
        <p:blipFill rotWithShape="1">
          <a:blip r:embed="rId13">
            <a:extLst>
              <a:ext uri="{28A0092B-C50C-407E-A947-70E740481C1C}">
                <a14:useLocalDpi xmlns:a14="http://schemas.microsoft.com/office/drawing/2010/main" val="0"/>
              </a:ext>
            </a:extLst>
          </a:blip>
          <a:srcRect l="15303" t="34103" r="62180" b="23846"/>
          <a:stretch/>
        </p:blipFill>
        <p:spPr>
          <a:xfrm>
            <a:off x="10851010" y="4266545"/>
            <a:ext cx="1583501" cy="1822538"/>
          </a:xfrm>
          <a:prstGeom prst="rect">
            <a:avLst/>
          </a:prstGeom>
        </p:spPr>
      </p:pic>
      <p:pic>
        <p:nvPicPr>
          <p:cNvPr id="60" name="Picture 5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rot="16200000" flipH="1">
            <a:off x="10238030" y="4105605"/>
            <a:ext cx="968036" cy="968036"/>
          </a:xfrm>
          <a:prstGeom prst="rect">
            <a:avLst/>
          </a:prstGeom>
        </p:spPr>
      </p:pic>
      <p:pic>
        <p:nvPicPr>
          <p:cNvPr id="61" name="Picture 60"/>
          <p:cNvPicPr>
            <a:picLocks noChangeAspect="1"/>
          </p:cNvPicPr>
          <p:nvPr/>
        </p:nvPicPr>
        <p:blipFill>
          <a:blip r:embed="rId15"/>
          <a:stretch>
            <a:fillRect/>
          </a:stretch>
        </p:blipFill>
        <p:spPr>
          <a:xfrm>
            <a:off x="6441401" y="5515108"/>
            <a:ext cx="1570239" cy="1473111"/>
          </a:xfrm>
          <a:prstGeom prst="rect">
            <a:avLst/>
          </a:prstGeom>
        </p:spPr>
      </p:pic>
      <p:pic>
        <p:nvPicPr>
          <p:cNvPr id="27" name="Picture 26"/>
          <p:cNvPicPr>
            <a:picLocks noChangeAspect="1"/>
          </p:cNvPicPr>
          <p:nvPr/>
        </p:nvPicPr>
        <p:blipFill>
          <a:blip r:embed="rId2"/>
          <a:stretch>
            <a:fillRect/>
          </a:stretch>
        </p:blipFill>
        <p:spPr>
          <a:xfrm>
            <a:off x="470907" y="2990137"/>
            <a:ext cx="1496145" cy="1096306"/>
          </a:xfrm>
          <a:prstGeom prst="rect">
            <a:avLst/>
          </a:prstGeom>
        </p:spPr>
      </p:pic>
      <p:sp>
        <p:nvSpPr>
          <p:cNvPr id="3" name="TextBox 2"/>
          <p:cNvSpPr txBox="1"/>
          <p:nvPr/>
        </p:nvSpPr>
        <p:spPr>
          <a:xfrm>
            <a:off x="8694642" y="738943"/>
            <a:ext cx="2202206" cy="369332"/>
          </a:xfrm>
          <a:prstGeom prst="rect">
            <a:avLst/>
          </a:prstGeom>
          <a:noFill/>
        </p:spPr>
        <p:txBody>
          <a:bodyPr wrap="none" rtlCol="0">
            <a:spAutoFit/>
          </a:bodyPr>
          <a:lstStyle/>
          <a:p>
            <a:r>
              <a:rPr lang="en-US" dirty="0" smtClean="0"/>
              <a:t>By:  Judy Slupecki SLP</a:t>
            </a:r>
            <a:endParaRPr lang="en-US" dirty="0"/>
          </a:p>
        </p:txBody>
      </p:sp>
      <p:pic>
        <p:nvPicPr>
          <p:cNvPr id="4" name="Picture 3" descr="Skewer - Wikipedia"/>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413606" y="2847809"/>
            <a:ext cx="1681118" cy="1260839"/>
          </a:xfrm>
          <a:prstGeom prst="rect">
            <a:avLst/>
          </a:prstGeom>
        </p:spPr>
      </p:pic>
      <p:sp>
        <p:nvSpPr>
          <p:cNvPr id="5" name="TextBox 4"/>
          <p:cNvSpPr txBox="1"/>
          <p:nvPr/>
        </p:nvSpPr>
        <p:spPr>
          <a:xfrm>
            <a:off x="7595026" y="2878063"/>
            <a:ext cx="2182673" cy="1200329"/>
          </a:xfrm>
          <a:prstGeom prst="rect">
            <a:avLst/>
          </a:prstGeom>
          <a:noFill/>
        </p:spPr>
        <p:txBody>
          <a:bodyPr wrap="square" rtlCol="0">
            <a:spAutoFit/>
          </a:bodyPr>
          <a:lstStyle/>
          <a:p>
            <a:r>
              <a:rPr lang="en-US" b="1" dirty="0"/>
              <a:t>a</a:t>
            </a:r>
            <a:r>
              <a:rPr lang="en-US" b="1" dirty="0" smtClean="0"/>
              <a:t> wooden </a:t>
            </a:r>
          </a:p>
          <a:p>
            <a:r>
              <a:rPr lang="en-US" b="1" dirty="0"/>
              <a:t>s</a:t>
            </a:r>
            <a:r>
              <a:rPr lang="en-US" b="1" dirty="0" smtClean="0"/>
              <a:t>kewer through hotdog from end</a:t>
            </a:r>
          </a:p>
          <a:p>
            <a:r>
              <a:rPr lang="en-US" b="1" dirty="0"/>
              <a:t>t</a:t>
            </a:r>
            <a:r>
              <a:rPr lang="en-US" b="1" dirty="0" smtClean="0"/>
              <a:t>o end</a:t>
            </a:r>
            <a:endParaRPr lang="en-US" b="1" dirty="0"/>
          </a:p>
        </p:txBody>
      </p:sp>
      <p:pic>
        <p:nvPicPr>
          <p:cNvPr id="6" name="Picture 5" descr="Hot Dog on a Stick: Camping Recipe Kids Will Love"/>
          <p:cNvPicPr>
            <a:picLocks noChangeAspect="1"/>
          </p:cNvPicPr>
          <p:nvPr/>
        </p:nvPicPr>
        <p:blipFill rotWithShape="1">
          <a:blip r:embed="rId17" cstate="print">
            <a:extLst>
              <a:ext uri="{28A0092B-C50C-407E-A947-70E740481C1C}">
                <a14:useLocalDpi xmlns:a14="http://schemas.microsoft.com/office/drawing/2010/main" val="0"/>
              </a:ext>
            </a:extLst>
          </a:blip>
          <a:srcRect l="1825" t="9107" r="17155"/>
          <a:stretch/>
        </p:blipFill>
        <p:spPr>
          <a:xfrm>
            <a:off x="5851743" y="2895682"/>
            <a:ext cx="1715745" cy="1157965"/>
          </a:xfrm>
          <a:prstGeom prst="rect">
            <a:avLst/>
          </a:prstGeom>
        </p:spPr>
      </p:pic>
      <p:sp>
        <p:nvSpPr>
          <p:cNvPr id="7" name="TextBox 6"/>
          <p:cNvSpPr txBox="1"/>
          <p:nvPr/>
        </p:nvSpPr>
        <p:spPr>
          <a:xfrm>
            <a:off x="0" y="4600135"/>
            <a:ext cx="421910" cy="461665"/>
          </a:xfrm>
          <a:prstGeom prst="rect">
            <a:avLst/>
          </a:prstGeom>
          <a:noFill/>
        </p:spPr>
        <p:txBody>
          <a:bodyPr wrap="none" rtlCol="0">
            <a:spAutoFit/>
          </a:bodyPr>
          <a:lstStyle/>
          <a:p>
            <a:r>
              <a:rPr lang="en-US" sz="2400" b="1" dirty="0" smtClean="0"/>
              <a:t>3.</a:t>
            </a:r>
            <a:endParaRPr lang="en-US" sz="2400" b="1" dirty="0"/>
          </a:p>
        </p:txBody>
      </p:sp>
      <p:pic>
        <p:nvPicPr>
          <p:cNvPr id="34" name="Picture 33"/>
          <p:cNvPicPr>
            <a:picLocks noChangeAspect="1"/>
          </p:cNvPicPr>
          <p:nvPr/>
        </p:nvPicPr>
        <p:blipFill>
          <a:blip r:embed="rId8"/>
          <a:stretch>
            <a:fillRect/>
          </a:stretch>
        </p:blipFill>
        <p:spPr>
          <a:xfrm>
            <a:off x="4235275" y="2975702"/>
            <a:ext cx="1283005" cy="1038308"/>
          </a:xfrm>
          <a:prstGeom prst="rect">
            <a:avLst/>
          </a:prstGeom>
        </p:spPr>
      </p:pic>
      <p:sp>
        <p:nvSpPr>
          <p:cNvPr id="10" name="TextBox 9"/>
          <p:cNvSpPr txBox="1"/>
          <p:nvPr/>
        </p:nvSpPr>
        <p:spPr>
          <a:xfrm>
            <a:off x="9003644" y="5177814"/>
            <a:ext cx="864980" cy="369332"/>
          </a:xfrm>
          <a:prstGeom prst="rect">
            <a:avLst/>
          </a:prstGeom>
          <a:noFill/>
        </p:spPr>
        <p:txBody>
          <a:bodyPr wrap="none" rtlCol="0">
            <a:spAutoFit/>
          </a:bodyPr>
          <a:lstStyle/>
          <a:p>
            <a:r>
              <a:rPr lang="en-US" b="1" dirty="0" smtClean="0"/>
              <a:t>hotdog</a:t>
            </a:r>
            <a:endParaRPr lang="en-US" b="1" dirty="0"/>
          </a:p>
        </p:txBody>
      </p:sp>
      <p:sp>
        <p:nvSpPr>
          <p:cNvPr id="11" name="TextBox 10"/>
          <p:cNvSpPr txBox="1"/>
          <p:nvPr/>
        </p:nvSpPr>
        <p:spPr>
          <a:xfrm>
            <a:off x="4340889" y="5957434"/>
            <a:ext cx="1334596" cy="646331"/>
          </a:xfrm>
          <a:prstGeom prst="rect">
            <a:avLst/>
          </a:prstGeom>
          <a:noFill/>
        </p:spPr>
        <p:txBody>
          <a:bodyPr wrap="none" rtlCol="0">
            <a:spAutoFit/>
          </a:bodyPr>
          <a:lstStyle/>
          <a:p>
            <a:r>
              <a:rPr lang="en-US" b="1" dirty="0" smtClean="0"/>
              <a:t>Oven at 375</a:t>
            </a:r>
          </a:p>
          <a:p>
            <a:r>
              <a:rPr lang="en-US" b="1" dirty="0" smtClean="0"/>
              <a:t>degrees</a:t>
            </a:r>
            <a:endParaRPr lang="en-US" b="1" dirty="0"/>
          </a:p>
        </p:txBody>
      </p:sp>
      <p:sp>
        <p:nvSpPr>
          <p:cNvPr id="12" name="TextBox 11"/>
          <p:cNvSpPr txBox="1"/>
          <p:nvPr/>
        </p:nvSpPr>
        <p:spPr>
          <a:xfrm>
            <a:off x="8106287" y="6089083"/>
            <a:ext cx="3100785" cy="369332"/>
          </a:xfrm>
          <a:prstGeom prst="rect">
            <a:avLst/>
          </a:prstGeom>
          <a:noFill/>
        </p:spPr>
        <p:txBody>
          <a:bodyPr wrap="none" rtlCol="0">
            <a:spAutoFit/>
          </a:bodyPr>
          <a:lstStyle/>
          <a:p>
            <a:r>
              <a:rPr lang="en-US" b="1" dirty="0"/>
              <a:t>u</a:t>
            </a:r>
            <a:r>
              <a:rPr lang="en-US" b="1" dirty="0" smtClean="0"/>
              <a:t>ntil roll is done- 9-12 minutes</a:t>
            </a:r>
            <a:endParaRPr lang="en-US" dirty="0"/>
          </a:p>
        </p:txBody>
      </p:sp>
    </p:spTree>
    <p:extLst>
      <p:ext uri="{BB962C8B-B14F-4D97-AF65-F5344CB8AC3E}">
        <p14:creationId xmlns:p14="http://schemas.microsoft.com/office/powerpoint/2010/main" val="150864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13723" y="262935"/>
            <a:ext cx="2037346" cy="1492873"/>
          </a:xfrm>
          <a:prstGeom prst="rect">
            <a:avLst/>
          </a:prstGeom>
        </p:spPr>
      </p:pic>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26367" r="20986" b="39423"/>
          <a:stretch/>
        </p:blipFill>
        <p:spPr>
          <a:xfrm>
            <a:off x="4888522" y="262935"/>
            <a:ext cx="2092569" cy="1492873"/>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948826" y="217229"/>
            <a:ext cx="1441938" cy="1441938"/>
          </a:xfrm>
          <a:prstGeom prst="rect">
            <a:avLst/>
          </a:prstGeom>
        </p:spPr>
      </p:pic>
      <p:sp>
        <p:nvSpPr>
          <p:cNvPr id="5" name="TextBox 4"/>
          <p:cNvSpPr txBox="1"/>
          <p:nvPr/>
        </p:nvSpPr>
        <p:spPr>
          <a:xfrm>
            <a:off x="2451069" y="1194848"/>
            <a:ext cx="3182816" cy="461665"/>
          </a:xfrm>
          <a:prstGeom prst="rect">
            <a:avLst/>
          </a:prstGeom>
          <a:noFill/>
        </p:spPr>
        <p:txBody>
          <a:bodyPr wrap="square" rtlCol="0">
            <a:spAutoFit/>
          </a:bodyPr>
          <a:lstStyle/>
          <a:p>
            <a:r>
              <a:rPr lang="en-US" sz="2400" b="1" dirty="0" smtClean="0"/>
              <a:t>Triangle shaped</a:t>
            </a:r>
            <a:endParaRPr lang="en-US" sz="2400" b="1" dirty="0"/>
          </a:p>
        </p:txBody>
      </p:sp>
      <p:sp>
        <p:nvSpPr>
          <p:cNvPr id="7" name="TextBox 6"/>
          <p:cNvSpPr txBox="1"/>
          <p:nvPr/>
        </p:nvSpPr>
        <p:spPr>
          <a:xfrm>
            <a:off x="4888521" y="1194848"/>
            <a:ext cx="2771881" cy="461665"/>
          </a:xfrm>
          <a:prstGeom prst="rect">
            <a:avLst/>
          </a:prstGeom>
          <a:noFill/>
        </p:spPr>
        <p:txBody>
          <a:bodyPr wrap="square" rtlCol="0">
            <a:spAutoFit/>
          </a:bodyPr>
          <a:lstStyle/>
          <a:p>
            <a:r>
              <a:rPr lang="en-US" sz="2400" b="1" dirty="0"/>
              <a:t>s</a:t>
            </a:r>
            <a:r>
              <a:rPr lang="en-US" sz="2400" b="1" dirty="0" smtClean="0"/>
              <a:t>lice of cheese</a:t>
            </a:r>
            <a:endParaRPr lang="en-US" sz="2400" b="1" dirty="0"/>
          </a:p>
        </p:txBody>
      </p:sp>
      <p:pic>
        <p:nvPicPr>
          <p:cNvPr id="8" name="Picture 7"/>
          <p:cNvPicPr>
            <a:picLocks noChangeAspect="1"/>
          </p:cNvPicPr>
          <p:nvPr/>
        </p:nvPicPr>
        <p:blipFill>
          <a:blip r:embed="rId5"/>
          <a:stretch>
            <a:fillRect/>
          </a:stretch>
        </p:blipFill>
        <p:spPr>
          <a:xfrm>
            <a:off x="7097121" y="421317"/>
            <a:ext cx="1495425" cy="1495425"/>
          </a:xfrm>
          <a:prstGeom prst="rect">
            <a:avLst/>
          </a:prstGeom>
        </p:spPr>
      </p:pic>
      <p:pic>
        <p:nvPicPr>
          <p:cNvPr id="9" name="Picture 8"/>
          <p:cNvPicPr>
            <a:picLocks noChangeAspect="1"/>
          </p:cNvPicPr>
          <p:nvPr/>
        </p:nvPicPr>
        <p:blipFill>
          <a:blip r:embed="rId6"/>
          <a:stretch>
            <a:fillRect/>
          </a:stretch>
        </p:blipFill>
        <p:spPr>
          <a:xfrm>
            <a:off x="8794483" y="421317"/>
            <a:ext cx="1847850" cy="1495425"/>
          </a:xfrm>
          <a:prstGeom prst="rect">
            <a:avLst/>
          </a:prstGeom>
        </p:spPr>
      </p:pic>
      <p:pic>
        <p:nvPicPr>
          <p:cNvPr id="10" name="Picture 9"/>
          <p:cNvPicPr>
            <a:picLocks noChangeAspect="1"/>
          </p:cNvPicPr>
          <p:nvPr/>
        </p:nvPicPr>
        <p:blipFill>
          <a:blip r:embed="rId7"/>
          <a:stretch>
            <a:fillRect/>
          </a:stretch>
        </p:blipFill>
        <p:spPr>
          <a:xfrm>
            <a:off x="330998" y="2632686"/>
            <a:ext cx="1847850" cy="1609725"/>
          </a:xfrm>
          <a:prstGeom prst="rect">
            <a:avLst/>
          </a:prstGeom>
        </p:spPr>
      </p:pic>
      <p:sp>
        <p:nvSpPr>
          <p:cNvPr id="11" name="TextBox 10"/>
          <p:cNvSpPr txBox="1"/>
          <p:nvPr/>
        </p:nvSpPr>
        <p:spPr>
          <a:xfrm>
            <a:off x="21509" y="938198"/>
            <a:ext cx="421910" cy="461665"/>
          </a:xfrm>
          <a:prstGeom prst="rect">
            <a:avLst/>
          </a:prstGeom>
          <a:noFill/>
        </p:spPr>
        <p:txBody>
          <a:bodyPr wrap="none" rtlCol="0">
            <a:spAutoFit/>
          </a:bodyPr>
          <a:lstStyle/>
          <a:p>
            <a:r>
              <a:rPr lang="en-US" sz="2400" b="1" dirty="0"/>
              <a:t>5</a:t>
            </a:r>
            <a:r>
              <a:rPr lang="en-US" sz="2400" b="1" dirty="0" smtClean="0"/>
              <a:t>.</a:t>
            </a:r>
            <a:endParaRPr lang="en-US" sz="2400" b="1" dirty="0"/>
          </a:p>
        </p:txBody>
      </p:sp>
      <p:sp>
        <p:nvSpPr>
          <p:cNvPr id="12" name="TextBox 11"/>
          <p:cNvSpPr txBox="1"/>
          <p:nvPr/>
        </p:nvSpPr>
        <p:spPr>
          <a:xfrm>
            <a:off x="-111907" y="3780746"/>
            <a:ext cx="618978" cy="461665"/>
          </a:xfrm>
          <a:prstGeom prst="rect">
            <a:avLst/>
          </a:prstGeom>
          <a:noFill/>
        </p:spPr>
        <p:txBody>
          <a:bodyPr wrap="square" rtlCol="0">
            <a:spAutoFit/>
          </a:bodyPr>
          <a:lstStyle/>
          <a:p>
            <a:r>
              <a:rPr lang="en-US" sz="2400" b="1" dirty="0" smtClean="0"/>
              <a:t>6.</a:t>
            </a:r>
            <a:endParaRPr lang="en-US" sz="2400" b="1" dirty="0"/>
          </a:p>
        </p:txBody>
      </p:sp>
      <p:pic>
        <p:nvPicPr>
          <p:cNvPr id="13" name="Picture 12"/>
          <p:cNvPicPr>
            <a:picLocks noChangeAspect="1"/>
          </p:cNvPicPr>
          <p:nvPr/>
        </p:nvPicPr>
        <p:blipFill rotWithShape="1">
          <a:blip r:embed="rId8">
            <a:extLst>
              <a:ext uri="{28A0092B-C50C-407E-A947-70E740481C1C}">
                <a14:useLocalDpi xmlns:a14="http://schemas.microsoft.com/office/drawing/2010/main" val="0"/>
              </a:ext>
            </a:extLst>
          </a:blip>
          <a:srcRect l="7012" t="11538" r="57817" b="9744"/>
          <a:stretch/>
        </p:blipFill>
        <p:spPr>
          <a:xfrm>
            <a:off x="9718408" y="1916742"/>
            <a:ext cx="2343115" cy="3341657"/>
          </a:xfrm>
          <a:prstGeom prst="rect">
            <a:avLst/>
          </a:prstGeom>
        </p:spPr>
      </p:pic>
      <p:pic>
        <p:nvPicPr>
          <p:cNvPr id="6" name="Picture 5" descr="File:Arrow east.svg - Wikimedia Commons"/>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267485" y="1916742"/>
            <a:ext cx="1775985" cy="715944"/>
          </a:xfrm>
          <a:prstGeom prst="rect">
            <a:avLst/>
          </a:prstGeom>
        </p:spPr>
      </p:pic>
    </p:spTree>
    <p:extLst>
      <p:ext uri="{BB962C8B-B14F-4D97-AF65-F5344CB8AC3E}">
        <p14:creationId xmlns:p14="http://schemas.microsoft.com/office/powerpoint/2010/main" val="1814901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1543" y="197346"/>
            <a:ext cx="9376228" cy="4524315"/>
          </a:xfrm>
          <a:prstGeom prst="rect">
            <a:avLst/>
          </a:prstGeom>
        </p:spPr>
        <p:txBody>
          <a:bodyPr wrap="square">
            <a:spAutoFit/>
          </a:bodyPr>
          <a:lstStyle/>
          <a:p>
            <a:r>
              <a:rPr lang="en-US" dirty="0"/>
              <a:t>Remember </a:t>
            </a:r>
            <a:r>
              <a:rPr lang="en-US" b="1" dirty="0"/>
              <a:t>as you </a:t>
            </a:r>
            <a:r>
              <a:rPr lang="en-US" dirty="0"/>
              <a:t>are talking to your child, </a:t>
            </a:r>
            <a:r>
              <a:rPr lang="en-US" b="1" dirty="0"/>
              <a:t>use visual symbols</a:t>
            </a:r>
            <a:r>
              <a:rPr lang="en-US" dirty="0"/>
              <a:t>.  </a:t>
            </a:r>
            <a:r>
              <a:rPr lang="en-US" b="1" dirty="0"/>
              <a:t>Point to the symbols as  you say words</a:t>
            </a:r>
            <a:r>
              <a:rPr lang="en-US" dirty="0"/>
              <a:t> such as: </a:t>
            </a:r>
            <a:r>
              <a:rPr lang="en-US" b="1" dirty="0"/>
              <a:t>“put”, “turn”, “more”, “all done”, “make”, “like”, “want”, and “help”, “different”, “big”, “little”, “good”, “bad”, “again”, “ready”, “go</a:t>
            </a:r>
            <a:r>
              <a:rPr lang="en-US" dirty="0"/>
              <a:t>”). You can use their communication system and/or a copy of the core 50 vocabulary communication board that was sent in the initial packet to parents on March 27</a:t>
            </a:r>
            <a:r>
              <a:rPr lang="en-US" baseline="30000" dirty="0"/>
              <a:t>th</a:t>
            </a:r>
            <a:r>
              <a:rPr lang="en-US" dirty="0"/>
              <a:t>.  These are “core” vocabulary words which means they are in the group of 50 words that we all use to communicate the most. If your child can learn these 50 words, they will be able to communicate some of the important  basic information we all need to communicate. </a:t>
            </a:r>
            <a:br>
              <a:rPr lang="en-US" dirty="0"/>
            </a:br>
            <a:r>
              <a:rPr lang="en-US" dirty="0"/>
              <a:t> </a:t>
            </a:r>
            <a:br>
              <a:rPr lang="en-US" dirty="0"/>
            </a:br>
            <a:r>
              <a:rPr lang="en-US" dirty="0"/>
              <a:t>2.  You can substitute ingredients that you have at home vs. using the ones in the recipes.  Example:  use any kind of yogurt vs. Greek yogurt; or use sugar vs. agave nectar (refer to the conversion chart on next page).</a:t>
            </a:r>
            <a:br>
              <a:rPr lang="en-US" dirty="0"/>
            </a:br>
            <a:r>
              <a:rPr lang="en-US" dirty="0"/>
              <a:t/>
            </a:r>
            <a:br>
              <a:rPr lang="en-US" dirty="0"/>
            </a:br>
            <a:r>
              <a:rPr lang="en-US" dirty="0"/>
              <a:t>3.   Remember that the end product is not the important part.  The process of making the recipe and using the communication symbols is the important part.   Have fun….even if the recipe doesn’t turn out exactly.  </a:t>
            </a:r>
            <a:r>
              <a:rPr lang="en-US" dirty="0">
                <a:sym typeface="Wingdings" panose="05000000000000000000" pitchFamily="2" charset="2"/>
              </a:rPr>
              <a:t></a:t>
            </a:r>
            <a:br>
              <a:rPr lang="en-US" dirty="0">
                <a:sym typeface="Wingdings" panose="05000000000000000000" pitchFamily="2" charset="2"/>
              </a:rPr>
            </a:br>
            <a:endParaRPr lang="en-US" dirty="0"/>
          </a:p>
        </p:txBody>
      </p:sp>
    </p:spTree>
    <p:extLst>
      <p:ext uri="{BB962C8B-B14F-4D97-AF65-F5344CB8AC3E}">
        <p14:creationId xmlns:p14="http://schemas.microsoft.com/office/powerpoint/2010/main" val="797693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208</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Comic Sans MS</vt:lpstr>
      <vt:lpstr>Wingdings</vt:lpstr>
      <vt:lpstr>Office Theme</vt:lpstr>
      <vt:lpstr>PowerPoint Presentation</vt:lpstr>
      <vt:lpstr>PowerPoint Presentation</vt:lpstr>
      <vt:lpstr>PowerPoint Presentation</vt:lpstr>
    </vt:vector>
  </TitlesOfParts>
  <Company>Leon County Schools -LCSB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Slupecki, Judy</dc:creator>
  <cp:lastModifiedBy>Floyd, Jane</cp:lastModifiedBy>
  <cp:revision>15</cp:revision>
  <cp:lastPrinted>2019-10-16T19:51:17Z</cp:lastPrinted>
  <dcterms:created xsi:type="dcterms:W3CDTF">2019-04-30T15:43:56Z</dcterms:created>
  <dcterms:modified xsi:type="dcterms:W3CDTF">2020-04-03T21:23:40Z</dcterms:modified>
</cp:coreProperties>
</file>