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308" r:id="rId3"/>
    <p:sldId id="301" r:id="rId4"/>
    <p:sldId id="302" r:id="rId5"/>
    <p:sldId id="303" r:id="rId6"/>
    <p:sldId id="304" r:id="rId7"/>
    <p:sldId id="291" r:id="rId8"/>
    <p:sldId id="292" r:id="rId9"/>
    <p:sldId id="262" r:id="rId10"/>
    <p:sldId id="305" r:id="rId11"/>
    <p:sldId id="306" r:id="rId12"/>
    <p:sldId id="307" r:id="rId13"/>
    <p:sldId id="293" r:id="rId14"/>
    <p:sldId id="260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274" r:id="rId23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31D3BF-4666-4048-9D1D-B6699673D6D1}">
  <a:tblStyle styleId="{3931D3BF-4666-4048-9D1D-B6699673D6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Reilly, Shekishma" userId="4197a992-bcb4-4b52-b501-b4e1c5c3947e" providerId="ADAL" clId="{21AE229F-3357-4838-A1A5-498962E34E6F}"/>
    <pc:docChg chg="modSld">
      <pc:chgData name="O'Reilly, Shekishma" userId="4197a992-bcb4-4b52-b501-b4e1c5c3947e" providerId="ADAL" clId="{21AE229F-3357-4838-A1A5-498962E34E6F}" dt="2022-05-20T19:56:06.680" v="0"/>
      <pc:docMkLst>
        <pc:docMk/>
      </pc:docMkLst>
      <pc:sldChg chg="modSp">
        <pc:chgData name="O'Reilly, Shekishma" userId="4197a992-bcb4-4b52-b501-b4e1c5c3947e" providerId="ADAL" clId="{21AE229F-3357-4838-A1A5-498962E34E6F}" dt="2022-05-20T19:56:06.680" v="0"/>
        <pc:sldMkLst>
          <pc:docMk/>
          <pc:sldMk cId="0" sldId="262"/>
        </pc:sldMkLst>
        <pc:spChg chg="mod">
          <ac:chgData name="O'Reilly, Shekishma" userId="4197a992-bcb4-4b52-b501-b4e1c5c3947e" providerId="ADAL" clId="{21AE229F-3357-4838-A1A5-498962E34E6F}" dt="2022-05-20T19:56:06.680" v="0"/>
          <ac:spMkLst>
            <pc:docMk/>
            <pc:sldMk cId="0" sldId="262"/>
            <ac:spMk id="27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dcb566e1d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dcb566e1d5_0_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4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3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47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878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5871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762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371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1371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4749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9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3755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3b6dab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3b6dab2e_0_1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895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0100000eeb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10100000eeb_0_145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7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7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1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95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100000ee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0100000eeb_0_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65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100000ee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0100000eeb_0_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284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100000ee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0100000eeb_0_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800" y="1166250"/>
            <a:ext cx="4657800" cy="24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68789" y="3625650"/>
            <a:ext cx="3671100" cy="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3468640" y="1166250"/>
            <a:ext cx="5625741" cy="245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B.E.S.T. ELA </a:t>
            </a:r>
            <a:br>
              <a:rPr lang="en-US" dirty="0"/>
            </a:br>
            <a:r>
              <a:rPr lang="en" dirty="0"/>
              <a:t>Litera</a:t>
            </a:r>
            <a:r>
              <a:rPr lang="en-US" dirty="0"/>
              <a:t>ry Time </a:t>
            </a:r>
            <a:r>
              <a:rPr lang="en" dirty="0"/>
              <a:t>Periods </a:t>
            </a:r>
            <a:endParaRPr dirty="0"/>
          </a:p>
        </p:txBody>
      </p:sp>
      <p:grpSp>
        <p:nvGrpSpPr>
          <p:cNvPr id="48" name="Google Shape;48;p15"/>
          <p:cNvGrpSpPr/>
          <p:nvPr/>
        </p:nvGrpSpPr>
        <p:grpSpPr>
          <a:xfrm>
            <a:off x="617400" y="666350"/>
            <a:ext cx="2837073" cy="3048204"/>
            <a:chOff x="682000" y="871800"/>
            <a:chExt cx="2837073" cy="3048204"/>
          </a:xfrm>
        </p:grpSpPr>
        <p:sp>
          <p:nvSpPr>
            <p:cNvPr id="49" name="Google Shape;49;p15"/>
            <p:cNvSpPr/>
            <p:nvPr/>
          </p:nvSpPr>
          <p:spPr>
            <a:xfrm>
              <a:off x="700825" y="2167612"/>
              <a:ext cx="2371962" cy="1752392"/>
            </a:xfrm>
            <a:custGeom>
              <a:avLst/>
              <a:gdLst/>
              <a:ahLst/>
              <a:cxnLst/>
              <a:rect l="l" t="t" r="r" b="b"/>
              <a:pathLst>
                <a:path w="166746" h="123191" extrusionOk="0">
                  <a:moveTo>
                    <a:pt x="150554" y="1"/>
                  </a:moveTo>
                  <a:lnTo>
                    <a:pt x="150294" y="14"/>
                  </a:lnTo>
                  <a:lnTo>
                    <a:pt x="150035" y="55"/>
                  </a:lnTo>
                  <a:lnTo>
                    <a:pt x="77848" y="8458"/>
                  </a:lnTo>
                  <a:lnTo>
                    <a:pt x="76975" y="8540"/>
                  </a:lnTo>
                  <a:lnTo>
                    <a:pt x="76102" y="8608"/>
                  </a:lnTo>
                  <a:lnTo>
                    <a:pt x="3492" y="17761"/>
                  </a:lnTo>
                  <a:lnTo>
                    <a:pt x="3247" y="17788"/>
                  </a:lnTo>
                  <a:lnTo>
                    <a:pt x="3015" y="17829"/>
                  </a:lnTo>
                  <a:lnTo>
                    <a:pt x="2838" y="17870"/>
                  </a:lnTo>
                  <a:lnTo>
                    <a:pt x="2660" y="17911"/>
                  </a:lnTo>
                  <a:lnTo>
                    <a:pt x="2483" y="17966"/>
                  </a:lnTo>
                  <a:lnTo>
                    <a:pt x="2319" y="18034"/>
                  </a:lnTo>
                  <a:lnTo>
                    <a:pt x="2156" y="18102"/>
                  </a:lnTo>
                  <a:lnTo>
                    <a:pt x="2006" y="18184"/>
                  </a:lnTo>
                  <a:lnTo>
                    <a:pt x="1856" y="18266"/>
                  </a:lnTo>
                  <a:lnTo>
                    <a:pt x="1706" y="18361"/>
                  </a:lnTo>
                  <a:lnTo>
                    <a:pt x="1419" y="18566"/>
                  </a:lnTo>
                  <a:lnTo>
                    <a:pt x="1160" y="18784"/>
                  </a:lnTo>
                  <a:lnTo>
                    <a:pt x="928" y="19043"/>
                  </a:lnTo>
                  <a:lnTo>
                    <a:pt x="710" y="19302"/>
                  </a:lnTo>
                  <a:lnTo>
                    <a:pt x="519" y="19589"/>
                  </a:lnTo>
                  <a:lnTo>
                    <a:pt x="355" y="19903"/>
                  </a:lnTo>
                  <a:lnTo>
                    <a:pt x="219" y="20216"/>
                  </a:lnTo>
                  <a:lnTo>
                    <a:pt x="123" y="20544"/>
                  </a:lnTo>
                  <a:lnTo>
                    <a:pt x="82" y="20721"/>
                  </a:lnTo>
                  <a:lnTo>
                    <a:pt x="41" y="20885"/>
                  </a:lnTo>
                  <a:lnTo>
                    <a:pt x="28" y="21062"/>
                  </a:lnTo>
                  <a:lnTo>
                    <a:pt x="0" y="21239"/>
                  </a:lnTo>
                  <a:lnTo>
                    <a:pt x="0" y="21417"/>
                  </a:lnTo>
                  <a:lnTo>
                    <a:pt x="0" y="21594"/>
                  </a:lnTo>
                  <a:lnTo>
                    <a:pt x="0" y="21771"/>
                  </a:lnTo>
                  <a:lnTo>
                    <a:pt x="28" y="21962"/>
                  </a:lnTo>
                  <a:lnTo>
                    <a:pt x="11868" y="119890"/>
                  </a:lnTo>
                  <a:lnTo>
                    <a:pt x="11895" y="120081"/>
                  </a:lnTo>
                  <a:lnTo>
                    <a:pt x="11922" y="120258"/>
                  </a:lnTo>
                  <a:lnTo>
                    <a:pt x="11977" y="120449"/>
                  </a:lnTo>
                  <a:lnTo>
                    <a:pt x="12032" y="120626"/>
                  </a:lnTo>
                  <a:lnTo>
                    <a:pt x="12100" y="120804"/>
                  </a:lnTo>
                  <a:lnTo>
                    <a:pt x="12168" y="120967"/>
                  </a:lnTo>
                  <a:lnTo>
                    <a:pt x="12250" y="121145"/>
                  </a:lnTo>
                  <a:lnTo>
                    <a:pt x="12332" y="121295"/>
                  </a:lnTo>
                  <a:lnTo>
                    <a:pt x="12427" y="121458"/>
                  </a:lnTo>
                  <a:lnTo>
                    <a:pt x="12523" y="121608"/>
                  </a:lnTo>
                  <a:lnTo>
                    <a:pt x="12632" y="121745"/>
                  </a:lnTo>
                  <a:lnTo>
                    <a:pt x="12755" y="121895"/>
                  </a:lnTo>
                  <a:lnTo>
                    <a:pt x="12877" y="122031"/>
                  </a:lnTo>
                  <a:lnTo>
                    <a:pt x="13000" y="122154"/>
                  </a:lnTo>
                  <a:lnTo>
                    <a:pt x="13137" y="122277"/>
                  </a:lnTo>
                  <a:lnTo>
                    <a:pt x="13273" y="122386"/>
                  </a:lnTo>
                  <a:lnTo>
                    <a:pt x="13423" y="122495"/>
                  </a:lnTo>
                  <a:lnTo>
                    <a:pt x="13573" y="122591"/>
                  </a:lnTo>
                  <a:lnTo>
                    <a:pt x="13723" y="122686"/>
                  </a:lnTo>
                  <a:lnTo>
                    <a:pt x="13887" y="122782"/>
                  </a:lnTo>
                  <a:lnTo>
                    <a:pt x="14050" y="122850"/>
                  </a:lnTo>
                  <a:lnTo>
                    <a:pt x="14214" y="122932"/>
                  </a:lnTo>
                  <a:lnTo>
                    <a:pt x="14378" y="122986"/>
                  </a:lnTo>
                  <a:lnTo>
                    <a:pt x="14555" y="123041"/>
                  </a:lnTo>
                  <a:lnTo>
                    <a:pt x="14732" y="123095"/>
                  </a:lnTo>
                  <a:lnTo>
                    <a:pt x="14910" y="123123"/>
                  </a:lnTo>
                  <a:lnTo>
                    <a:pt x="15101" y="123163"/>
                  </a:lnTo>
                  <a:lnTo>
                    <a:pt x="15278" y="123177"/>
                  </a:lnTo>
                  <a:lnTo>
                    <a:pt x="15469" y="123191"/>
                  </a:lnTo>
                  <a:lnTo>
                    <a:pt x="15660" y="123191"/>
                  </a:lnTo>
                  <a:lnTo>
                    <a:pt x="15851" y="123177"/>
                  </a:lnTo>
                  <a:lnTo>
                    <a:pt x="16042" y="123163"/>
                  </a:lnTo>
                  <a:lnTo>
                    <a:pt x="163444" y="105335"/>
                  </a:lnTo>
                  <a:lnTo>
                    <a:pt x="163635" y="105308"/>
                  </a:lnTo>
                  <a:lnTo>
                    <a:pt x="163812" y="105267"/>
                  </a:lnTo>
                  <a:lnTo>
                    <a:pt x="164003" y="105226"/>
                  </a:lnTo>
                  <a:lnTo>
                    <a:pt x="164181" y="105171"/>
                  </a:lnTo>
                  <a:lnTo>
                    <a:pt x="164358" y="105103"/>
                  </a:lnTo>
                  <a:lnTo>
                    <a:pt x="164522" y="105035"/>
                  </a:lnTo>
                  <a:lnTo>
                    <a:pt x="164699" y="104953"/>
                  </a:lnTo>
                  <a:lnTo>
                    <a:pt x="164849" y="104871"/>
                  </a:lnTo>
                  <a:lnTo>
                    <a:pt x="165013" y="104776"/>
                  </a:lnTo>
                  <a:lnTo>
                    <a:pt x="165163" y="104680"/>
                  </a:lnTo>
                  <a:lnTo>
                    <a:pt x="165299" y="104571"/>
                  </a:lnTo>
                  <a:lnTo>
                    <a:pt x="165449" y="104448"/>
                  </a:lnTo>
                  <a:lnTo>
                    <a:pt x="165572" y="104325"/>
                  </a:lnTo>
                  <a:lnTo>
                    <a:pt x="165708" y="104203"/>
                  </a:lnTo>
                  <a:lnTo>
                    <a:pt x="165831" y="104066"/>
                  </a:lnTo>
                  <a:lnTo>
                    <a:pt x="165940" y="103930"/>
                  </a:lnTo>
                  <a:lnTo>
                    <a:pt x="166049" y="103794"/>
                  </a:lnTo>
                  <a:lnTo>
                    <a:pt x="166145" y="103643"/>
                  </a:lnTo>
                  <a:lnTo>
                    <a:pt x="166240" y="103493"/>
                  </a:lnTo>
                  <a:lnTo>
                    <a:pt x="166336" y="103330"/>
                  </a:lnTo>
                  <a:lnTo>
                    <a:pt x="166404" y="103166"/>
                  </a:lnTo>
                  <a:lnTo>
                    <a:pt x="166486" y="103002"/>
                  </a:lnTo>
                  <a:lnTo>
                    <a:pt x="166540" y="102825"/>
                  </a:lnTo>
                  <a:lnTo>
                    <a:pt x="166595" y="102661"/>
                  </a:lnTo>
                  <a:lnTo>
                    <a:pt x="166650" y="102484"/>
                  </a:lnTo>
                  <a:lnTo>
                    <a:pt x="166677" y="102307"/>
                  </a:lnTo>
                  <a:lnTo>
                    <a:pt x="166718" y="102116"/>
                  </a:lnTo>
                  <a:lnTo>
                    <a:pt x="166731" y="101938"/>
                  </a:lnTo>
                  <a:lnTo>
                    <a:pt x="166745" y="101747"/>
                  </a:lnTo>
                  <a:lnTo>
                    <a:pt x="166745" y="101556"/>
                  </a:lnTo>
                  <a:lnTo>
                    <a:pt x="166745" y="101365"/>
                  </a:lnTo>
                  <a:lnTo>
                    <a:pt x="166718" y="101174"/>
                  </a:lnTo>
                  <a:lnTo>
                    <a:pt x="155328" y="3411"/>
                  </a:lnTo>
                  <a:lnTo>
                    <a:pt x="155273" y="3083"/>
                  </a:lnTo>
                  <a:lnTo>
                    <a:pt x="155191" y="2770"/>
                  </a:lnTo>
                  <a:lnTo>
                    <a:pt x="155096" y="2470"/>
                  </a:lnTo>
                  <a:lnTo>
                    <a:pt x="154959" y="2183"/>
                  </a:lnTo>
                  <a:lnTo>
                    <a:pt x="154809" y="1897"/>
                  </a:lnTo>
                  <a:lnTo>
                    <a:pt x="154632" y="1638"/>
                  </a:lnTo>
                  <a:lnTo>
                    <a:pt x="154441" y="1392"/>
                  </a:lnTo>
                  <a:lnTo>
                    <a:pt x="154237" y="1174"/>
                  </a:lnTo>
                  <a:lnTo>
                    <a:pt x="154005" y="955"/>
                  </a:lnTo>
                  <a:lnTo>
                    <a:pt x="153745" y="765"/>
                  </a:lnTo>
                  <a:lnTo>
                    <a:pt x="153486" y="601"/>
                  </a:lnTo>
                  <a:lnTo>
                    <a:pt x="153200" y="451"/>
                  </a:lnTo>
                  <a:lnTo>
                    <a:pt x="152913" y="328"/>
                  </a:lnTo>
                  <a:lnTo>
                    <a:pt x="152613" y="233"/>
                  </a:lnTo>
                  <a:lnTo>
                    <a:pt x="152300" y="151"/>
                  </a:lnTo>
                  <a:lnTo>
                    <a:pt x="151972" y="110"/>
                  </a:lnTo>
                  <a:lnTo>
                    <a:pt x="151058" y="14"/>
                  </a:lnTo>
                  <a:lnTo>
                    <a:pt x="1508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747000" y="2261925"/>
              <a:ext cx="1212383" cy="1605106"/>
            </a:xfrm>
            <a:custGeom>
              <a:avLst/>
              <a:gdLst/>
              <a:ahLst/>
              <a:cxnLst/>
              <a:rect l="l" t="t" r="r" b="b"/>
              <a:pathLst>
                <a:path w="85229" h="112837" extrusionOk="0">
                  <a:moveTo>
                    <a:pt x="57238" y="0"/>
                  </a:moveTo>
                  <a:lnTo>
                    <a:pt x="55778" y="14"/>
                  </a:lnTo>
                  <a:lnTo>
                    <a:pt x="54318" y="41"/>
                  </a:lnTo>
                  <a:lnTo>
                    <a:pt x="52845" y="109"/>
                  </a:lnTo>
                  <a:lnTo>
                    <a:pt x="51358" y="177"/>
                  </a:lnTo>
                  <a:lnTo>
                    <a:pt x="49858" y="287"/>
                  </a:lnTo>
                  <a:lnTo>
                    <a:pt x="48357" y="409"/>
                  </a:lnTo>
                  <a:lnTo>
                    <a:pt x="46843" y="546"/>
                  </a:lnTo>
                  <a:lnTo>
                    <a:pt x="45329" y="709"/>
                  </a:lnTo>
                  <a:lnTo>
                    <a:pt x="43801" y="887"/>
                  </a:lnTo>
                  <a:lnTo>
                    <a:pt x="42287" y="1078"/>
                  </a:lnTo>
                  <a:lnTo>
                    <a:pt x="40773" y="1282"/>
                  </a:lnTo>
                  <a:lnTo>
                    <a:pt x="39259" y="1501"/>
                  </a:lnTo>
                  <a:lnTo>
                    <a:pt x="37745" y="1746"/>
                  </a:lnTo>
                  <a:lnTo>
                    <a:pt x="36244" y="1992"/>
                  </a:lnTo>
                  <a:lnTo>
                    <a:pt x="34744" y="2251"/>
                  </a:lnTo>
                  <a:lnTo>
                    <a:pt x="33257" y="2510"/>
                  </a:lnTo>
                  <a:lnTo>
                    <a:pt x="31770" y="2796"/>
                  </a:lnTo>
                  <a:lnTo>
                    <a:pt x="30311" y="3083"/>
                  </a:lnTo>
                  <a:lnTo>
                    <a:pt x="28865" y="3369"/>
                  </a:lnTo>
                  <a:lnTo>
                    <a:pt x="27419" y="3683"/>
                  </a:lnTo>
                  <a:lnTo>
                    <a:pt x="26014" y="3983"/>
                  </a:lnTo>
                  <a:lnTo>
                    <a:pt x="24609" y="4297"/>
                  </a:lnTo>
                  <a:lnTo>
                    <a:pt x="21881" y="4924"/>
                  </a:lnTo>
                  <a:lnTo>
                    <a:pt x="19248" y="5579"/>
                  </a:lnTo>
                  <a:lnTo>
                    <a:pt x="16725" y="6220"/>
                  </a:lnTo>
                  <a:lnTo>
                    <a:pt x="14324" y="6848"/>
                  </a:lnTo>
                  <a:lnTo>
                    <a:pt x="12059" y="7475"/>
                  </a:lnTo>
                  <a:lnTo>
                    <a:pt x="9959" y="8062"/>
                  </a:lnTo>
                  <a:lnTo>
                    <a:pt x="8008" y="8635"/>
                  </a:lnTo>
                  <a:lnTo>
                    <a:pt x="6248" y="9153"/>
                  </a:lnTo>
                  <a:lnTo>
                    <a:pt x="4666" y="9644"/>
                  </a:lnTo>
                  <a:lnTo>
                    <a:pt x="3302" y="10067"/>
                  </a:lnTo>
                  <a:lnTo>
                    <a:pt x="2156" y="10435"/>
                  </a:lnTo>
                  <a:lnTo>
                    <a:pt x="560" y="10954"/>
                  </a:lnTo>
                  <a:lnTo>
                    <a:pt x="1" y="11145"/>
                  </a:lnTo>
                  <a:lnTo>
                    <a:pt x="12305" y="112837"/>
                  </a:lnTo>
                  <a:lnTo>
                    <a:pt x="85228" y="104025"/>
                  </a:lnTo>
                  <a:lnTo>
                    <a:pt x="72897" y="2046"/>
                  </a:lnTo>
                  <a:lnTo>
                    <a:pt x="72324" y="1869"/>
                  </a:lnTo>
                  <a:lnTo>
                    <a:pt x="71751" y="1692"/>
                  </a:lnTo>
                  <a:lnTo>
                    <a:pt x="71165" y="1541"/>
                  </a:lnTo>
                  <a:lnTo>
                    <a:pt x="70565" y="1391"/>
                  </a:lnTo>
                  <a:lnTo>
                    <a:pt x="69964" y="1241"/>
                  </a:lnTo>
                  <a:lnTo>
                    <a:pt x="69351" y="1105"/>
                  </a:lnTo>
                  <a:lnTo>
                    <a:pt x="68737" y="982"/>
                  </a:lnTo>
                  <a:lnTo>
                    <a:pt x="68109" y="859"/>
                  </a:lnTo>
                  <a:lnTo>
                    <a:pt x="67482" y="750"/>
                  </a:lnTo>
                  <a:lnTo>
                    <a:pt x="66841" y="655"/>
                  </a:lnTo>
                  <a:lnTo>
                    <a:pt x="66186" y="559"/>
                  </a:lnTo>
                  <a:lnTo>
                    <a:pt x="65531" y="477"/>
                  </a:lnTo>
                  <a:lnTo>
                    <a:pt x="64876" y="396"/>
                  </a:lnTo>
                  <a:lnTo>
                    <a:pt x="64208" y="327"/>
                  </a:lnTo>
                  <a:lnTo>
                    <a:pt x="62858" y="205"/>
                  </a:lnTo>
                  <a:lnTo>
                    <a:pt x="61480" y="109"/>
                  </a:lnTo>
                  <a:lnTo>
                    <a:pt x="60075" y="41"/>
                  </a:lnTo>
                  <a:lnTo>
                    <a:pt x="5867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922026" y="3694341"/>
              <a:ext cx="1037358" cy="172706"/>
            </a:xfrm>
            <a:custGeom>
              <a:avLst/>
              <a:gdLst/>
              <a:ahLst/>
              <a:cxnLst/>
              <a:rect l="l" t="t" r="r" b="b"/>
              <a:pathLst>
                <a:path w="72925" h="12141" extrusionOk="0">
                  <a:moveTo>
                    <a:pt x="57019" y="0"/>
                  </a:moveTo>
                  <a:lnTo>
                    <a:pt x="55887" y="28"/>
                  </a:lnTo>
                  <a:lnTo>
                    <a:pt x="54728" y="69"/>
                  </a:lnTo>
                  <a:lnTo>
                    <a:pt x="53568" y="123"/>
                  </a:lnTo>
                  <a:lnTo>
                    <a:pt x="52395" y="205"/>
                  </a:lnTo>
                  <a:lnTo>
                    <a:pt x="51208" y="287"/>
                  </a:lnTo>
                  <a:lnTo>
                    <a:pt x="50022" y="382"/>
                  </a:lnTo>
                  <a:lnTo>
                    <a:pt x="48821" y="505"/>
                  </a:lnTo>
                  <a:lnTo>
                    <a:pt x="47607" y="642"/>
                  </a:lnTo>
                  <a:lnTo>
                    <a:pt x="46393" y="778"/>
                  </a:lnTo>
                  <a:lnTo>
                    <a:pt x="45179" y="928"/>
                  </a:lnTo>
                  <a:lnTo>
                    <a:pt x="43951" y="1105"/>
                  </a:lnTo>
                  <a:lnTo>
                    <a:pt x="42724" y="1283"/>
                  </a:lnTo>
                  <a:lnTo>
                    <a:pt x="41496" y="1474"/>
                  </a:lnTo>
                  <a:lnTo>
                    <a:pt x="40255" y="1665"/>
                  </a:lnTo>
                  <a:lnTo>
                    <a:pt x="39027" y="1883"/>
                  </a:lnTo>
                  <a:lnTo>
                    <a:pt x="37799" y="2088"/>
                  </a:lnTo>
                  <a:lnTo>
                    <a:pt x="36572" y="2319"/>
                  </a:lnTo>
                  <a:lnTo>
                    <a:pt x="34116" y="2797"/>
                  </a:lnTo>
                  <a:lnTo>
                    <a:pt x="31702" y="3302"/>
                  </a:lnTo>
                  <a:lnTo>
                    <a:pt x="29301" y="3820"/>
                  </a:lnTo>
                  <a:lnTo>
                    <a:pt x="26941" y="4366"/>
                  </a:lnTo>
                  <a:lnTo>
                    <a:pt x="24622" y="4925"/>
                  </a:lnTo>
                  <a:lnTo>
                    <a:pt x="22358" y="5484"/>
                  </a:lnTo>
                  <a:lnTo>
                    <a:pt x="20162" y="6057"/>
                  </a:lnTo>
                  <a:lnTo>
                    <a:pt x="18020" y="6630"/>
                  </a:lnTo>
                  <a:lnTo>
                    <a:pt x="15974" y="7189"/>
                  </a:lnTo>
                  <a:lnTo>
                    <a:pt x="13996" y="7748"/>
                  </a:lnTo>
                  <a:lnTo>
                    <a:pt x="12128" y="8294"/>
                  </a:lnTo>
                  <a:lnTo>
                    <a:pt x="10354" y="8812"/>
                  </a:lnTo>
                  <a:lnTo>
                    <a:pt x="8690" y="9317"/>
                  </a:lnTo>
                  <a:lnTo>
                    <a:pt x="7149" y="9795"/>
                  </a:lnTo>
                  <a:lnTo>
                    <a:pt x="5744" y="10245"/>
                  </a:lnTo>
                  <a:lnTo>
                    <a:pt x="3329" y="11022"/>
                  </a:lnTo>
                  <a:lnTo>
                    <a:pt x="1515" y="11622"/>
                  </a:lnTo>
                  <a:lnTo>
                    <a:pt x="383" y="12004"/>
                  </a:lnTo>
                  <a:lnTo>
                    <a:pt x="1" y="12141"/>
                  </a:lnTo>
                  <a:lnTo>
                    <a:pt x="72924" y="3329"/>
                  </a:lnTo>
                  <a:lnTo>
                    <a:pt x="72583" y="3179"/>
                  </a:lnTo>
                  <a:lnTo>
                    <a:pt x="72188" y="3015"/>
                  </a:lnTo>
                  <a:lnTo>
                    <a:pt x="71642" y="2810"/>
                  </a:lnTo>
                  <a:lnTo>
                    <a:pt x="70960" y="2551"/>
                  </a:lnTo>
                  <a:lnTo>
                    <a:pt x="70169" y="2278"/>
                  </a:lnTo>
                  <a:lnTo>
                    <a:pt x="69269" y="1978"/>
                  </a:lnTo>
                  <a:lnTo>
                    <a:pt x="68273" y="1665"/>
                  </a:lnTo>
                  <a:lnTo>
                    <a:pt x="67195" y="1351"/>
                  </a:lnTo>
                  <a:lnTo>
                    <a:pt x="66036" y="1051"/>
                  </a:lnTo>
                  <a:lnTo>
                    <a:pt x="65436" y="914"/>
                  </a:lnTo>
                  <a:lnTo>
                    <a:pt x="64808" y="778"/>
                  </a:lnTo>
                  <a:lnTo>
                    <a:pt x="64181" y="642"/>
                  </a:lnTo>
                  <a:lnTo>
                    <a:pt x="63540" y="519"/>
                  </a:lnTo>
                  <a:lnTo>
                    <a:pt x="62885" y="410"/>
                  </a:lnTo>
                  <a:lnTo>
                    <a:pt x="62216" y="314"/>
                  </a:lnTo>
                  <a:lnTo>
                    <a:pt x="61548" y="219"/>
                  </a:lnTo>
                  <a:lnTo>
                    <a:pt x="60880" y="137"/>
                  </a:lnTo>
                  <a:lnTo>
                    <a:pt x="60198" y="82"/>
                  </a:lnTo>
                  <a:lnTo>
                    <a:pt x="59516" y="41"/>
                  </a:lnTo>
                  <a:lnTo>
                    <a:pt x="58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931344" y="2972699"/>
              <a:ext cx="893188" cy="158538"/>
            </a:xfrm>
            <a:custGeom>
              <a:avLst/>
              <a:gdLst/>
              <a:ahLst/>
              <a:cxnLst/>
              <a:rect l="l" t="t" r="r" b="b"/>
              <a:pathLst>
                <a:path w="62790" h="11145" extrusionOk="0">
                  <a:moveTo>
                    <a:pt x="47252" y="0"/>
                  </a:moveTo>
                  <a:lnTo>
                    <a:pt x="46066" y="28"/>
                  </a:lnTo>
                  <a:lnTo>
                    <a:pt x="44851" y="69"/>
                  </a:lnTo>
                  <a:lnTo>
                    <a:pt x="43610" y="123"/>
                  </a:lnTo>
                  <a:lnTo>
                    <a:pt x="42342" y="205"/>
                  </a:lnTo>
                  <a:lnTo>
                    <a:pt x="41059" y="300"/>
                  </a:lnTo>
                  <a:lnTo>
                    <a:pt x="39736" y="410"/>
                  </a:lnTo>
                  <a:lnTo>
                    <a:pt x="38399" y="546"/>
                  </a:lnTo>
                  <a:lnTo>
                    <a:pt x="37035" y="696"/>
                  </a:lnTo>
                  <a:lnTo>
                    <a:pt x="35658" y="873"/>
                  </a:lnTo>
                  <a:lnTo>
                    <a:pt x="34239" y="1064"/>
                  </a:lnTo>
                  <a:lnTo>
                    <a:pt x="32807" y="1269"/>
                  </a:lnTo>
                  <a:lnTo>
                    <a:pt x="31347" y="1501"/>
                  </a:lnTo>
                  <a:lnTo>
                    <a:pt x="29860" y="1746"/>
                  </a:lnTo>
                  <a:lnTo>
                    <a:pt x="28346" y="2006"/>
                  </a:lnTo>
                  <a:lnTo>
                    <a:pt x="26818" y="2292"/>
                  </a:lnTo>
                  <a:lnTo>
                    <a:pt x="25263" y="2592"/>
                  </a:lnTo>
                  <a:lnTo>
                    <a:pt x="23681" y="2919"/>
                  </a:lnTo>
                  <a:lnTo>
                    <a:pt x="21348" y="3411"/>
                  </a:lnTo>
                  <a:lnTo>
                    <a:pt x="19084" y="3929"/>
                  </a:lnTo>
                  <a:lnTo>
                    <a:pt x="16902" y="4447"/>
                  </a:lnTo>
                  <a:lnTo>
                    <a:pt x="14801" y="4966"/>
                  </a:lnTo>
                  <a:lnTo>
                    <a:pt x="12809" y="5484"/>
                  </a:lnTo>
                  <a:lnTo>
                    <a:pt x="10913" y="5989"/>
                  </a:lnTo>
                  <a:lnTo>
                    <a:pt x="9154" y="6480"/>
                  </a:lnTo>
                  <a:lnTo>
                    <a:pt x="7530" y="6943"/>
                  </a:lnTo>
                  <a:lnTo>
                    <a:pt x="6044" y="7380"/>
                  </a:lnTo>
                  <a:lnTo>
                    <a:pt x="4720" y="7776"/>
                  </a:lnTo>
                  <a:lnTo>
                    <a:pt x="2592" y="8444"/>
                  </a:lnTo>
                  <a:lnTo>
                    <a:pt x="1228" y="8880"/>
                  </a:lnTo>
                  <a:lnTo>
                    <a:pt x="737" y="9044"/>
                  </a:lnTo>
                  <a:lnTo>
                    <a:pt x="628" y="9085"/>
                  </a:lnTo>
                  <a:lnTo>
                    <a:pt x="533" y="9140"/>
                  </a:lnTo>
                  <a:lnTo>
                    <a:pt x="437" y="9194"/>
                  </a:lnTo>
                  <a:lnTo>
                    <a:pt x="355" y="9262"/>
                  </a:lnTo>
                  <a:lnTo>
                    <a:pt x="287" y="9344"/>
                  </a:lnTo>
                  <a:lnTo>
                    <a:pt x="219" y="9412"/>
                  </a:lnTo>
                  <a:lnTo>
                    <a:pt x="164" y="9508"/>
                  </a:lnTo>
                  <a:lnTo>
                    <a:pt x="110" y="9590"/>
                  </a:lnTo>
                  <a:lnTo>
                    <a:pt x="69" y="9685"/>
                  </a:lnTo>
                  <a:lnTo>
                    <a:pt x="42" y="9794"/>
                  </a:lnTo>
                  <a:lnTo>
                    <a:pt x="14" y="9890"/>
                  </a:lnTo>
                  <a:lnTo>
                    <a:pt x="1" y="9999"/>
                  </a:lnTo>
                  <a:lnTo>
                    <a:pt x="1" y="10095"/>
                  </a:lnTo>
                  <a:lnTo>
                    <a:pt x="14" y="10204"/>
                  </a:lnTo>
                  <a:lnTo>
                    <a:pt x="28" y="10313"/>
                  </a:lnTo>
                  <a:lnTo>
                    <a:pt x="55" y="10422"/>
                  </a:lnTo>
                  <a:lnTo>
                    <a:pt x="123" y="10586"/>
                  </a:lnTo>
                  <a:lnTo>
                    <a:pt x="219" y="10722"/>
                  </a:lnTo>
                  <a:lnTo>
                    <a:pt x="328" y="10845"/>
                  </a:lnTo>
                  <a:lnTo>
                    <a:pt x="451" y="10954"/>
                  </a:lnTo>
                  <a:lnTo>
                    <a:pt x="601" y="11036"/>
                  </a:lnTo>
                  <a:lnTo>
                    <a:pt x="751" y="11104"/>
                  </a:lnTo>
                  <a:lnTo>
                    <a:pt x="915" y="11131"/>
                  </a:lnTo>
                  <a:lnTo>
                    <a:pt x="1078" y="11145"/>
                  </a:lnTo>
                  <a:lnTo>
                    <a:pt x="1256" y="11131"/>
                  </a:lnTo>
                  <a:lnTo>
                    <a:pt x="1433" y="11090"/>
                  </a:lnTo>
                  <a:lnTo>
                    <a:pt x="1924" y="10927"/>
                  </a:lnTo>
                  <a:lnTo>
                    <a:pt x="3274" y="10490"/>
                  </a:lnTo>
                  <a:lnTo>
                    <a:pt x="5375" y="9835"/>
                  </a:lnTo>
                  <a:lnTo>
                    <a:pt x="6685" y="9440"/>
                  </a:lnTo>
                  <a:lnTo>
                    <a:pt x="8158" y="9017"/>
                  </a:lnTo>
                  <a:lnTo>
                    <a:pt x="9767" y="8553"/>
                  </a:lnTo>
                  <a:lnTo>
                    <a:pt x="11513" y="8076"/>
                  </a:lnTo>
                  <a:lnTo>
                    <a:pt x="13382" y="7571"/>
                  </a:lnTo>
                  <a:lnTo>
                    <a:pt x="15360" y="7066"/>
                  </a:lnTo>
                  <a:lnTo>
                    <a:pt x="17434" y="6548"/>
                  </a:lnTo>
                  <a:lnTo>
                    <a:pt x="19589" y="6030"/>
                  </a:lnTo>
                  <a:lnTo>
                    <a:pt x="21840" y="5525"/>
                  </a:lnTo>
                  <a:lnTo>
                    <a:pt x="24145" y="5034"/>
                  </a:lnTo>
                  <a:lnTo>
                    <a:pt x="25673" y="4720"/>
                  </a:lnTo>
                  <a:lnTo>
                    <a:pt x="27173" y="4434"/>
                  </a:lnTo>
                  <a:lnTo>
                    <a:pt x="28646" y="4161"/>
                  </a:lnTo>
                  <a:lnTo>
                    <a:pt x="30106" y="3902"/>
                  </a:lnTo>
                  <a:lnTo>
                    <a:pt x="31552" y="3656"/>
                  </a:lnTo>
                  <a:lnTo>
                    <a:pt x="32970" y="3438"/>
                  </a:lnTo>
                  <a:lnTo>
                    <a:pt x="34362" y="3233"/>
                  </a:lnTo>
                  <a:lnTo>
                    <a:pt x="35739" y="3056"/>
                  </a:lnTo>
                  <a:lnTo>
                    <a:pt x="37090" y="2892"/>
                  </a:lnTo>
                  <a:lnTo>
                    <a:pt x="38413" y="2742"/>
                  </a:lnTo>
                  <a:lnTo>
                    <a:pt x="39723" y="2606"/>
                  </a:lnTo>
                  <a:lnTo>
                    <a:pt x="41005" y="2497"/>
                  </a:lnTo>
                  <a:lnTo>
                    <a:pt x="42260" y="2401"/>
                  </a:lnTo>
                  <a:lnTo>
                    <a:pt x="43501" y="2319"/>
                  </a:lnTo>
                  <a:lnTo>
                    <a:pt x="44715" y="2251"/>
                  </a:lnTo>
                  <a:lnTo>
                    <a:pt x="45902" y="2210"/>
                  </a:lnTo>
                  <a:lnTo>
                    <a:pt x="47061" y="2196"/>
                  </a:lnTo>
                  <a:lnTo>
                    <a:pt x="48193" y="2183"/>
                  </a:lnTo>
                  <a:lnTo>
                    <a:pt x="49312" y="2196"/>
                  </a:lnTo>
                  <a:lnTo>
                    <a:pt x="50390" y="2224"/>
                  </a:lnTo>
                  <a:lnTo>
                    <a:pt x="51454" y="2278"/>
                  </a:lnTo>
                  <a:lnTo>
                    <a:pt x="52490" y="2333"/>
                  </a:lnTo>
                  <a:lnTo>
                    <a:pt x="53500" y="2415"/>
                  </a:lnTo>
                  <a:lnTo>
                    <a:pt x="54482" y="2524"/>
                  </a:lnTo>
                  <a:lnTo>
                    <a:pt x="55437" y="2633"/>
                  </a:lnTo>
                  <a:lnTo>
                    <a:pt x="56364" y="2769"/>
                  </a:lnTo>
                  <a:lnTo>
                    <a:pt x="57278" y="2933"/>
                  </a:lnTo>
                  <a:lnTo>
                    <a:pt x="58151" y="3097"/>
                  </a:lnTo>
                  <a:lnTo>
                    <a:pt x="58997" y="3288"/>
                  </a:lnTo>
                  <a:lnTo>
                    <a:pt x="59815" y="3506"/>
                  </a:lnTo>
                  <a:lnTo>
                    <a:pt x="60607" y="3724"/>
                  </a:lnTo>
                  <a:lnTo>
                    <a:pt x="61370" y="3970"/>
                  </a:lnTo>
                  <a:lnTo>
                    <a:pt x="61480" y="3997"/>
                  </a:lnTo>
                  <a:lnTo>
                    <a:pt x="61589" y="4024"/>
                  </a:lnTo>
                  <a:lnTo>
                    <a:pt x="61793" y="4024"/>
                  </a:lnTo>
                  <a:lnTo>
                    <a:pt x="61902" y="4011"/>
                  </a:lnTo>
                  <a:lnTo>
                    <a:pt x="61998" y="3983"/>
                  </a:lnTo>
                  <a:lnTo>
                    <a:pt x="62093" y="3956"/>
                  </a:lnTo>
                  <a:lnTo>
                    <a:pt x="62189" y="3915"/>
                  </a:lnTo>
                  <a:lnTo>
                    <a:pt x="62284" y="3861"/>
                  </a:lnTo>
                  <a:lnTo>
                    <a:pt x="62366" y="3806"/>
                  </a:lnTo>
                  <a:lnTo>
                    <a:pt x="62448" y="3738"/>
                  </a:lnTo>
                  <a:lnTo>
                    <a:pt x="62530" y="3670"/>
                  </a:lnTo>
                  <a:lnTo>
                    <a:pt x="62584" y="3574"/>
                  </a:lnTo>
                  <a:lnTo>
                    <a:pt x="62653" y="3492"/>
                  </a:lnTo>
                  <a:lnTo>
                    <a:pt x="62694" y="3397"/>
                  </a:lnTo>
                  <a:lnTo>
                    <a:pt x="62735" y="3288"/>
                  </a:lnTo>
                  <a:lnTo>
                    <a:pt x="62762" y="3192"/>
                  </a:lnTo>
                  <a:lnTo>
                    <a:pt x="62789" y="3083"/>
                  </a:lnTo>
                  <a:lnTo>
                    <a:pt x="62789" y="2974"/>
                  </a:lnTo>
                  <a:lnTo>
                    <a:pt x="62789" y="2865"/>
                  </a:lnTo>
                  <a:lnTo>
                    <a:pt x="62775" y="2769"/>
                  </a:lnTo>
                  <a:lnTo>
                    <a:pt x="62762" y="2660"/>
                  </a:lnTo>
                  <a:lnTo>
                    <a:pt x="62721" y="2565"/>
                  </a:lnTo>
                  <a:lnTo>
                    <a:pt x="62680" y="2469"/>
                  </a:lnTo>
                  <a:lnTo>
                    <a:pt x="62639" y="2374"/>
                  </a:lnTo>
                  <a:lnTo>
                    <a:pt x="62571" y="2292"/>
                  </a:lnTo>
                  <a:lnTo>
                    <a:pt x="62503" y="2210"/>
                  </a:lnTo>
                  <a:lnTo>
                    <a:pt x="62434" y="2142"/>
                  </a:lnTo>
                  <a:lnTo>
                    <a:pt x="62353" y="2074"/>
                  </a:lnTo>
                  <a:lnTo>
                    <a:pt x="62257" y="2019"/>
                  </a:lnTo>
                  <a:lnTo>
                    <a:pt x="62162" y="1965"/>
                  </a:lnTo>
                  <a:lnTo>
                    <a:pt x="62066" y="1924"/>
                  </a:lnTo>
                  <a:lnTo>
                    <a:pt x="61248" y="1665"/>
                  </a:lnTo>
                  <a:lnTo>
                    <a:pt x="60416" y="1419"/>
                  </a:lnTo>
                  <a:lnTo>
                    <a:pt x="59556" y="1201"/>
                  </a:lnTo>
                  <a:lnTo>
                    <a:pt x="58670" y="996"/>
                  </a:lnTo>
                  <a:lnTo>
                    <a:pt x="57769" y="819"/>
                  </a:lnTo>
                  <a:lnTo>
                    <a:pt x="56828" y="655"/>
                  </a:lnTo>
                  <a:lnTo>
                    <a:pt x="55860" y="505"/>
                  </a:lnTo>
                  <a:lnTo>
                    <a:pt x="54877" y="369"/>
                  </a:lnTo>
                  <a:lnTo>
                    <a:pt x="53868" y="260"/>
                  </a:lnTo>
                  <a:lnTo>
                    <a:pt x="52831" y="178"/>
                  </a:lnTo>
                  <a:lnTo>
                    <a:pt x="51767" y="109"/>
                  </a:lnTo>
                  <a:lnTo>
                    <a:pt x="50676" y="55"/>
                  </a:lnTo>
                  <a:lnTo>
                    <a:pt x="49558" y="14"/>
                  </a:lnTo>
                  <a:lnTo>
                    <a:pt x="484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951913" y="3142491"/>
              <a:ext cx="893174" cy="158538"/>
            </a:xfrm>
            <a:custGeom>
              <a:avLst/>
              <a:gdLst/>
              <a:ahLst/>
              <a:cxnLst/>
              <a:rect l="l" t="t" r="r" b="b"/>
              <a:pathLst>
                <a:path w="62789" h="11145" extrusionOk="0">
                  <a:moveTo>
                    <a:pt x="47252" y="0"/>
                  </a:moveTo>
                  <a:lnTo>
                    <a:pt x="46065" y="27"/>
                  </a:lnTo>
                  <a:lnTo>
                    <a:pt x="44851" y="68"/>
                  </a:lnTo>
                  <a:lnTo>
                    <a:pt x="43610" y="123"/>
                  </a:lnTo>
                  <a:lnTo>
                    <a:pt x="42342" y="205"/>
                  </a:lnTo>
                  <a:lnTo>
                    <a:pt x="41046" y="300"/>
                  </a:lnTo>
                  <a:lnTo>
                    <a:pt x="39736" y="409"/>
                  </a:lnTo>
                  <a:lnTo>
                    <a:pt x="38399" y="546"/>
                  </a:lnTo>
                  <a:lnTo>
                    <a:pt x="37035" y="696"/>
                  </a:lnTo>
                  <a:lnTo>
                    <a:pt x="35644" y="873"/>
                  </a:lnTo>
                  <a:lnTo>
                    <a:pt x="34239" y="1064"/>
                  </a:lnTo>
                  <a:lnTo>
                    <a:pt x="32807" y="1269"/>
                  </a:lnTo>
                  <a:lnTo>
                    <a:pt x="31347" y="1501"/>
                  </a:lnTo>
                  <a:lnTo>
                    <a:pt x="29860" y="1746"/>
                  </a:lnTo>
                  <a:lnTo>
                    <a:pt x="28346" y="2005"/>
                  </a:lnTo>
                  <a:lnTo>
                    <a:pt x="26818" y="2292"/>
                  </a:lnTo>
                  <a:lnTo>
                    <a:pt x="25263" y="2592"/>
                  </a:lnTo>
                  <a:lnTo>
                    <a:pt x="23681" y="2919"/>
                  </a:lnTo>
                  <a:lnTo>
                    <a:pt x="21348" y="3410"/>
                  </a:lnTo>
                  <a:lnTo>
                    <a:pt x="19084" y="3929"/>
                  </a:lnTo>
                  <a:lnTo>
                    <a:pt x="16901" y="4447"/>
                  </a:lnTo>
                  <a:lnTo>
                    <a:pt x="14801" y="4965"/>
                  </a:lnTo>
                  <a:lnTo>
                    <a:pt x="12796" y="5484"/>
                  </a:lnTo>
                  <a:lnTo>
                    <a:pt x="10913" y="5988"/>
                  </a:lnTo>
                  <a:lnTo>
                    <a:pt x="9154" y="6479"/>
                  </a:lnTo>
                  <a:lnTo>
                    <a:pt x="7517" y="6943"/>
                  </a:lnTo>
                  <a:lnTo>
                    <a:pt x="6043" y="7380"/>
                  </a:lnTo>
                  <a:lnTo>
                    <a:pt x="4720" y="7775"/>
                  </a:lnTo>
                  <a:lnTo>
                    <a:pt x="2592" y="8444"/>
                  </a:lnTo>
                  <a:lnTo>
                    <a:pt x="1228" y="8880"/>
                  </a:lnTo>
                  <a:lnTo>
                    <a:pt x="724" y="9044"/>
                  </a:lnTo>
                  <a:lnTo>
                    <a:pt x="628" y="9085"/>
                  </a:lnTo>
                  <a:lnTo>
                    <a:pt x="533" y="9139"/>
                  </a:lnTo>
                  <a:lnTo>
                    <a:pt x="437" y="9194"/>
                  </a:lnTo>
                  <a:lnTo>
                    <a:pt x="355" y="9262"/>
                  </a:lnTo>
                  <a:lnTo>
                    <a:pt x="287" y="9330"/>
                  </a:lnTo>
                  <a:lnTo>
                    <a:pt x="219" y="9412"/>
                  </a:lnTo>
                  <a:lnTo>
                    <a:pt x="151" y="9508"/>
                  </a:lnTo>
                  <a:lnTo>
                    <a:pt x="110" y="9590"/>
                  </a:lnTo>
                  <a:lnTo>
                    <a:pt x="69" y="9685"/>
                  </a:lnTo>
                  <a:lnTo>
                    <a:pt x="28" y="9780"/>
                  </a:lnTo>
                  <a:lnTo>
                    <a:pt x="14" y="9890"/>
                  </a:lnTo>
                  <a:lnTo>
                    <a:pt x="1" y="9985"/>
                  </a:lnTo>
                  <a:lnTo>
                    <a:pt x="1" y="10094"/>
                  </a:lnTo>
                  <a:lnTo>
                    <a:pt x="1" y="10203"/>
                  </a:lnTo>
                  <a:lnTo>
                    <a:pt x="28" y="10312"/>
                  </a:lnTo>
                  <a:lnTo>
                    <a:pt x="55" y="10422"/>
                  </a:lnTo>
                  <a:lnTo>
                    <a:pt x="123" y="10572"/>
                  </a:lnTo>
                  <a:lnTo>
                    <a:pt x="219" y="10722"/>
                  </a:lnTo>
                  <a:lnTo>
                    <a:pt x="328" y="10844"/>
                  </a:lnTo>
                  <a:lnTo>
                    <a:pt x="451" y="10954"/>
                  </a:lnTo>
                  <a:lnTo>
                    <a:pt x="601" y="11035"/>
                  </a:lnTo>
                  <a:lnTo>
                    <a:pt x="751" y="11104"/>
                  </a:lnTo>
                  <a:lnTo>
                    <a:pt x="915" y="11131"/>
                  </a:lnTo>
                  <a:lnTo>
                    <a:pt x="1078" y="11145"/>
                  </a:lnTo>
                  <a:lnTo>
                    <a:pt x="1256" y="11131"/>
                  </a:lnTo>
                  <a:lnTo>
                    <a:pt x="1419" y="11090"/>
                  </a:lnTo>
                  <a:lnTo>
                    <a:pt x="1924" y="10926"/>
                  </a:lnTo>
                  <a:lnTo>
                    <a:pt x="3261" y="10490"/>
                  </a:lnTo>
                  <a:lnTo>
                    <a:pt x="5375" y="9835"/>
                  </a:lnTo>
                  <a:lnTo>
                    <a:pt x="6685" y="9439"/>
                  </a:lnTo>
                  <a:lnTo>
                    <a:pt x="8144" y="9017"/>
                  </a:lnTo>
                  <a:lnTo>
                    <a:pt x="9767" y="8553"/>
                  </a:lnTo>
                  <a:lnTo>
                    <a:pt x="11500" y="8075"/>
                  </a:lnTo>
                  <a:lnTo>
                    <a:pt x="13369" y="7571"/>
                  </a:lnTo>
                  <a:lnTo>
                    <a:pt x="15346" y="7052"/>
                  </a:lnTo>
                  <a:lnTo>
                    <a:pt x="17433" y="6548"/>
                  </a:lnTo>
                  <a:lnTo>
                    <a:pt x="19589" y="6029"/>
                  </a:lnTo>
                  <a:lnTo>
                    <a:pt x="21839" y="5525"/>
                  </a:lnTo>
                  <a:lnTo>
                    <a:pt x="24145" y="5020"/>
                  </a:lnTo>
                  <a:lnTo>
                    <a:pt x="25659" y="4720"/>
                  </a:lnTo>
                  <a:lnTo>
                    <a:pt x="27159" y="4420"/>
                  </a:lnTo>
                  <a:lnTo>
                    <a:pt x="28646" y="4147"/>
                  </a:lnTo>
                  <a:lnTo>
                    <a:pt x="30106" y="3901"/>
                  </a:lnTo>
                  <a:lnTo>
                    <a:pt x="31552" y="3656"/>
                  </a:lnTo>
                  <a:lnTo>
                    <a:pt x="32970" y="3438"/>
                  </a:lnTo>
                  <a:lnTo>
                    <a:pt x="34362" y="3233"/>
                  </a:lnTo>
                  <a:lnTo>
                    <a:pt x="35739" y="3056"/>
                  </a:lnTo>
                  <a:lnTo>
                    <a:pt x="37090" y="2878"/>
                  </a:lnTo>
                  <a:lnTo>
                    <a:pt x="38413" y="2728"/>
                  </a:lnTo>
                  <a:lnTo>
                    <a:pt x="39722" y="2605"/>
                  </a:lnTo>
                  <a:lnTo>
                    <a:pt x="41005" y="2483"/>
                  </a:lnTo>
                  <a:lnTo>
                    <a:pt x="42260" y="2387"/>
                  </a:lnTo>
                  <a:lnTo>
                    <a:pt x="43501" y="2319"/>
                  </a:lnTo>
                  <a:lnTo>
                    <a:pt x="44701" y="2251"/>
                  </a:lnTo>
                  <a:lnTo>
                    <a:pt x="45888" y="2210"/>
                  </a:lnTo>
                  <a:lnTo>
                    <a:pt x="47061" y="2183"/>
                  </a:lnTo>
                  <a:lnTo>
                    <a:pt x="48193" y="2183"/>
                  </a:lnTo>
                  <a:lnTo>
                    <a:pt x="49298" y="2196"/>
                  </a:lnTo>
                  <a:lnTo>
                    <a:pt x="50390" y="2223"/>
                  </a:lnTo>
                  <a:lnTo>
                    <a:pt x="51454" y="2264"/>
                  </a:lnTo>
                  <a:lnTo>
                    <a:pt x="52490" y="2333"/>
                  </a:lnTo>
                  <a:lnTo>
                    <a:pt x="53500" y="2414"/>
                  </a:lnTo>
                  <a:lnTo>
                    <a:pt x="54482" y="2524"/>
                  </a:lnTo>
                  <a:lnTo>
                    <a:pt x="55437" y="2633"/>
                  </a:lnTo>
                  <a:lnTo>
                    <a:pt x="56364" y="2769"/>
                  </a:lnTo>
                  <a:lnTo>
                    <a:pt x="57265" y="2933"/>
                  </a:lnTo>
                  <a:lnTo>
                    <a:pt x="58138" y="3096"/>
                  </a:lnTo>
                  <a:lnTo>
                    <a:pt x="58997" y="3287"/>
                  </a:lnTo>
                  <a:lnTo>
                    <a:pt x="59815" y="3492"/>
                  </a:lnTo>
                  <a:lnTo>
                    <a:pt x="60606" y="3724"/>
                  </a:lnTo>
                  <a:lnTo>
                    <a:pt x="61370" y="3970"/>
                  </a:lnTo>
                  <a:lnTo>
                    <a:pt x="61466" y="3997"/>
                  </a:lnTo>
                  <a:lnTo>
                    <a:pt x="61575" y="4010"/>
                  </a:lnTo>
                  <a:lnTo>
                    <a:pt x="61684" y="4024"/>
                  </a:lnTo>
                  <a:lnTo>
                    <a:pt x="61793" y="4024"/>
                  </a:lnTo>
                  <a:lnTo>
                    <a:pt x="61889" y="4010"/>
                  </a:lnTo>
                  <a:lnTo>
                    <a:pt x="61998" y="3983"/>
                  </a:lnTo>
                  <a:lnTo>
                    <a:pt x="62093" y="3956"/>
                  </a:lnTo>
                  <a:lnTo>
                    <a:pt x="62189" y="3915"/>
                  </a:lnTo>
                  <a:lnTo>
                    <a:pt x="62284" y="3860"/>
                  </a:lnTo>
                  <a:lnTo>
                    <a:pt x="62366" y="3806"/>
                  </a:lnTo>
                  <a:lnTo>
                    <a:pt x="62448" y="3738"/>
                  </a:lnTo>
                  <a:lnTo>
                    <a:pt x="62516" y="3656"/>
                  </a:lnTo>
                  <a:lnTo>
                    <a:pt x="62584" y="3574"/>
                  </a:lnTo>
                  <a:lnTo>
                    <a:pt x="62639" y="3492"/>
                  </a:lnTo>
                  <a:lnTo>
                    <a:pt x="62694" y="3397"/>
                  </a:lnTo>
                  <a:lnTo>
                    <a:pt x="62734" y="3287"/>
                  </a:lnTo>
                  <a:lnTo>
                    <a:pt x="62762" y="3178"/>
                  </a:lnTo>
                  <a:lnTo>
                    <a:pt x="62789" y="3083"/>
                  </a:lnTo>
                  <a:lnTo>
                    <a:pt x="62789" y="2974"/>
                  </a:lnTo>
                  <a:lnTo>
                    <a:pt x="62789" y="2865"/>
                  </a:lnTo>
                  <a:lnTo>
                    <a:pt x="62775" y="2755"/>
                  </a:lnTo>
                  <a:lnTo>
                    <a:pt x="62748" y="2660"/>
                  </a:lnTo>
                  <a:lnTo>
                    <a:pt x="62721" y="2565"/>
                  </a:lnTo>
                  <a:lnTo>
                    <a:pt x="62680" y="2469"/>
                  </a:lnTo>
                  <a:lnTo>
                    <a:pt x="62625" y="2374"/>
                  </a:lnTo>
                  <a:lnTo>
                    <a:pt x="62571" y="2292"/>
                  </a:lnTo>
                  <a:lnTo>
                    <a:pt x="62503" y="2210"/>
                  </a:lnTo>
                  <a:lnTo>
                    <a:pt x="62434" y="2142"/>
                  </a:lnTo>
                  <a:lnTo>
                    <a:pt x="62353" y="2073"/>
                  </a:lnTo>
                  <a:lnTo>
                    <a:pt x="62257" y="2005"/>
                  </a:lnTo>
                  <a:lnTo>
                    <a:pt x="62162" y="1964"/>
                  </a:lnTo>
                  <a:lnTo>
                    <a:pt x="62052" y="1923"/>
                  </a:lnTo>
                  <a:lnTo>
                    <a:pt x="61248" y="1664"/>
                  </a:lnTo>
                  <a:lnTo>
                    <a:pt x="60416" y="1419"/>
                  </a:lnTo>
                  <a:lnTo>
                    <a:pt x="59556" y="1200"/>
                  </a:lnTo>
                  <a:lnTo>
                    <a:pt x="58670" y="996"/>
                  </a:lnTo>
                  <a:lnTo>
                    <a:pt x="57756" y="818"/>
                  </a:lnTo>
                  <a:lnTo>
                    <a:pt x="56828" y="641"/>
                  </a:lnTo>
                  <a:lnTo>
                    <a:pt x="55860" y="505"/>
                  </a:lnTo>
                  <a:lnTo>
                    <a:pt x="54877" y="368"/>
                  </a:lnTo>
                  <a:lnTo>
                    <a:pt x="53854" y="259"/>
                  </a:lnTo>
                  <a:lnTo>
                    <a:pt x="52818" y="177"/>
                  </a:lnTo>
                  <a:lnTo>
                    <a:pt x="51754" y="96"/>
                  </a:lnTo>
                  <a:lnTo>
                    <a:pt x="50662" y="55"/>
                  </a:lnTo>
                  <a:lnTo>
                    <a:pt x="49557" y="14"/>
                  </a:lnTo>
                  <a:lnTo>
                    <a:pt x="484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972284" y="3312268"/>
              <a:ext cx="893373" cy="158552"/>
            </a:xfrm>
            <a:custGeom>
              <a:avLst/>
              <a:gdLst/>
              <a:ahLst/>
              <a:cxnLst/>
              <a:rect l="l" t="t" r="r" b="b"/>
              <a:pathLst>
                <a:path w="62803" h="11146" extrusionOk="0">
                  <a:moveTo>
                    <a:pt x="47266" y="1"/>
                  </a:moveTo>
                  <a:lnTo>
                    <a:pt x="46066" y="28"/>
                  </a:lnTo>
                  <a:lnTo>
                    <a:pt x="44852" y="69"/>
                  </a:lnTo>
                  <a:lnTo>
                    <a:pt x="43610" y="124"/>
                  </a:lnTo>
                  <a:lnTo>
                    <a:pt x="42355" y="205"/>
                  </a:lnTo>
                  <a:lnTo>
                    <a:pt x="41060" y="301"/>
                  </a:lnTo>
                  <a:lnTo>
                    <a:pt x="39750" y="410"/>
                  </a:lnTo>
                  <a:lnTo>
                    <a:pt x="38413" y="546"/>
                  </a:lnTo>
                  <a:lnTo>
                    <a:pt x="37049" y="696"/>
                  </a:lnTo>
                  <a:lnTo>
                    <a:pt x="35658" y="874"/>
                  </a:lnTo>
                  <a:lnTo>
                    <a:pt x="34253" y="1065"/>
                  </a:lnTo>
                  <a:lnTo>
                    <a:pt x="32807" y="1269"/>
                  </a:lnTo>
                  <a:lnTo>
                    <a:pt x="31347" y="1501"/>
                  </a:lnTo>
                  <a:lnTo>
                    <a:pt x="29874" y="1747"/>
                  </a:lnTo>
                  <a:lnTo>
                    <a:pt x="28360" y="2006"/>
                  </a:lnTo>
                  <a:lnTo>
                    <a:pt x="26832" y="2292"/>
                  </a:lnTo>
                  <a:lnTo>
                    <a:pt x="25264" y="2592"/>
                  </a:lnTo>
                  <a:lnTo>
                    <a:pt x="23681" y="2920"/>
                  </a:lnTo>
                  <a:lnTo>
                    <a:pt x="21362" y="3411"/>
                  </a:lnTo>
                  <a:lnTo>
                    <a:pt x="19098" y="3929"/>
                  </a:lnTo>
                  <a:lnTo>
                    <a:pt x="16902" y="4448"/>
                  </a:lnTo>
                  <a:lnTo>
                    <a:pt x="14815" y="4966"/>
                  </a:lnTo>
                  <a:lnTo>
                    <a:pt x="12810" y="5484"/>
                  </a:lnTo>
                  <a:lnTo>
                    <a:pt x="10927" y="5989"/>
                  </a:lnTo>
                  <a:lnTo>
                    <a:pt x="9167" y="6480"/>
                  </a:lnTo>
                  <a:lnTo>
                    <a:pt x="7531" y="6944"/>
                  </a:lnTo>
                  <a:lnTo>
                    <a:pt x="6057" y="7380"/>
                  </a:lnTo>
                  <a:lnTo>
                    <a:pt x="4734" y="7776"/>
                  </a:lnTo>
                  <a:lnTo>
                    <a:pt x="2593" y="8444"/>
                  </a:lnTo>
                  <a:lnTo>
                    <a:pt x="1242" y="8881"/>
                  </a:lnTo>
                  <a:lnTo>
                    <a:pt x="737" y="9045"/>
                  </a:lnTo>
                  <a:lnTo>
                    <a:pt x="642" y="9086"/>
                  </a:lnTo>
                  <a:lnTo>
                    <a:pt x="533" y="9140"/>
                  </a:lnTo>
                  <a:lnTo>
                    <a:pt x="451" y="9195"/>
                  </a:lnTo>
                  <a:lnTo>
                    <a:pt x="369" y="9263"/>
                  </a:lnTo>
                  <a:lnTo>
                    <a:pt x="287" y="9331"/>
                  </a:lnTo>
                  <a:lnTo>
                    <a:pt x="233" y="9413"/>
                  </a:lnTo>
                  <a:lnTo>
                    <a:pt x="165" y="9495"/>
                  </a:lnTo>
                  <a:lnTo>
                    <a:pt x="124" y="9590"/>
                  </a:lnTo>
                  <a:lnTo>
                    <a:pt x="83" y="9686"/>
                  </a:lnTo>
                  <a:lnTo>
                    <a:pt x="42" y="9781"/>
                  </a:lnTo>
                  <a:lnTo>
                    <a:pt x="28" y="9890"/>
                  </a:lnTo>
                  <a:lnTo>
                    <a:pt x="15" y="9986"/>
                  </a:lnTo>
                  <a:lnTo>
                    <a:pt x="1" y="10095"/>
                  </a:lnTo>
                  <a:lnTo>
                    <a:pt x="15" y="10204"/>
                  </a:lnTo>
                  <a:lnTo>
                    <a:pt x="28" y="10313"/>
                  </a:lnTo>
                  <a:lnTo>
                    <a:pt x="69" y="10422"/>
                  </a:lnTo>
                  <a:lnTo>
                    <a:pt x="137" y="10572"/>
                  </a:lnTo>
                  <a:lnTo>
                    <a:pt x="233" y="10722"/>
                  </a:lnTo>
                  <a:lnTo>
                    <a:pt x="342" y="10845"/>
                  </a:lnTo>
                  <a:lnTo>
                    <a:pt x="465" y="10954"/>
                  </a:lnTo>
                  <a:lnTo>
                    <a:pt x="601" y="11036"/>
                  </a:lnTo>
                  <a:lnTo>
                    <a:pt x="765" y="11091"/>
                  </a:lnTo>
                  <a:lnTo>
                    <a:pt x="915" y="11132"/>
                  </a:lnTo>
                  <a:lnTo>
                    <a:pt x="1092" y="11145"/>
                  </a:lnTo>
                  <a:lnTo>
                    <a:pt x="1256" y="11132"/>
                  </a:lnTo>
                  <a:lnTo>
                    <a:pt x="1433" y="11091"/>
                  </a:lnTo>
                  <a:lnTo>
                    <a:pt x="1924" y="10927"/>
                  </a:lnTo>
                  <a:lnTo>
                    <a:pt x="3275" y="10491"/>
                  </a:lnTo>
                  <a:lnTo>
                    <a:pt x="5389" y="9836"/>
                  </a:lnTo>
                  <a:lnTo>
                    <a:pt x="6698" y="9440"/>
                  </a:lnTo>
                  <a:lnTo>
                    <a:pt x="8158" y="9017"/>
                  </a:lnTo>
                  <a:lnTo>
                    <a:pt x="9768" y="8554"/>
                  </a:lnTo>
                  <a:lnTo>
                    <a:pt x="11514" y="8062"/>
                  </a:lnTo>
                  <a:lnTo>
                    <a:pt x="13382" y="7571"/>
                  </a:lnTo>
                  <a:lnTo>
                    <a:pt x="15360" y="7053"/>
                  </a:lnTo>
                  <a:lnTo>
                    <a:pt x="17434" y="6535"/>
                  </a:lnTo>
                  <a:lnTo>
                    <a:pt x="19603" y="6030"/>
                  </a:lnTo>
                  <a:lnTo>
                    <a:pt x="21840" y="5512"/>
                  </a:lnTo>
                  <a:lnTo>
                    <a:pt x="24145" y="5021"/>
                  </a:lnTo>
                  <a:lnTo>
                    <a:pt x="25673" y="4720"/>
                  </a:lnTo>
                  <a:lnTo>
                    <a:pt x="27173" y="4420"/>
                  </a:lnTo>
                  <a:lnTo>
                    <a:pt x="28660" y="4148"/>
                  </a:lnTo>
                  <a:lnTo>
                    <a:pt x="30120" y="3902"/>
                  </a:lnTo>
                  <a:lnTo>
                    <a:pt x="31566" y="3656"/>
                  </a:lnTo>
                  <a:lnTo>
                    <a:pt x="32984" y="3438"/>
                  </a:lnTo>
                  <a:lnTo>
                    <a:pt x="34376" y="3234"/>
                  </a:lnTo>
                  <a:lnTo>
                    <a:pt x="35753" y="3056"/>
                  </a:lnTo>
                  <a:lnTo>
                    <a:pt x="37104" y="2879"/>
                  </a:lnTo>
                  <a:lnTo>
                    <a:pt x="38427" y="2729"/>
                  </a:lnTo>
                  <a:lnTo>
                    <a:pt x="39736" y="2606"/>
                  </a:lnTo>
                  <a:lnTo>
                    <a:pt x="41019" y="2483"/>
                  </a:lnTo>
                  <a:lnTo>
                    <a:pt x="42274" y="2388"/>
                  </a:lnTo>
                  <a:lnTo>
                    <a:pt x="43501" y="2320"/>
                  </a:lnTo>
                  <a:lnTo>
                    <a:pt x="44715" y="2251"/>
                  </a:lnTo>
                  <a:lnTo>
                    <a:pt x="45902" y="2211"/>
                  </a:lnTo>
                  <a:lnTo>
                    <a:pt x="47061" y="2183"/>
                  </a:lnTo>
                  <a:lnTo>
                    <a:pt x="48207" y="2183"/>
                  </a:lnTo>
                  <a:lnTo>
                    <a:pt x="49312" y="2197"/>
                  </a:lnTo>
                  <a:lnTo>
                    <a:pt x="50403" y="2224"/>
                  </a:lnTo>
                  <a:lnTo>
                    <a:pt x="51467" y="2265"/>
                  </a:lnTo>
                  <a:lnTo>
                    <a:pt x="52504" y="2333"/>
                  </a:lnTo>
                  <a:lnTo>
                    <a:pt x="53514" y="2415"/>
                  </a:lnTo>
                  <a:lnTo>
                    <a:pt x="54496" y="2511"/>
                  </a:lnTo>
                  <a:lnTo>
                    <a:pt x="55451" y="2633"/>
                  </a:lnTo>
                  <a:lnTo>
                    <a:pt x="56378" y="2770"/>
                  </a:lnTo>
                  <a:lnTo>
                    <a:pt x="57278" y="2920"/>
                  </a:lnTo>
                  <a:lnTo>
                    <a:pt x="58151" y="3097"/>
                  </a:lnTo>
                  <a:lnTo>
                    <a:pt x="58997" y="3288"/>
                  </a:lnTo>
                  <a:lnTo>
                    <a:pt x="59816" y="3493"/>
                  </a:lnTo>
                  <a:lnTo>
                    <a:pt x="60620" y="3725"/>
                  </a:lnTo>
                  <a:lnTo>
                    <a:pt x="61371" y="3970"/>
                  </a:lnTo>
                  <a:lnTo>
                    <a:pt x="61480" y="3997"/>
                  </a:lnTo>
                  <a:lnTo>
                    <a:pt x="61589" y="4011"/>
                  </a:lnTo>
                  <a:lnTo>
                    <a:pt x="61698" y="4025"/>
                  </a:lnTo>
                  <a:lnTo>
                    <a:pt x="61807" y="4025"/>
                  </a:lnTo>
                  <a:lnTo>
                    <a:pt x="61903" y="4011"/>
                  </a:lnTo>
                  <a:lnTo>
                    <a:pt x="62012" y="3984"/>
                  </a:lnTo>
                  <a:lnTo>
                    <a:pt x="62107" y="3957"/>
                  </a:lnTo>
                  <a:lnTo>
                    <a:pt x="62203" y="3916"/>
                  </a:lnTo>
                  <a:lnTo>
                    <a:pt x="62298" y="3861"/>
                  </a:lnTo>
                  <a:lnTo>
                    <a:pt x="62380" y="3807"/>
                  </a:lnTo>
                  <a:lnTo>
                    <a:pt x="62462" y="3738"/>
                  </a:lnTo>
                  <a:lnTo>
                    <a:pt x="62530" y="3656"/>
                  </a:lnTo>
                  <a:lnTo>
                    <a:pt x="62598" y="3575"/>
                  </a:lnTo>
                  <a:lnTo>
                    <a:pt x="62653" y="3493"/>
                  </a:lnTo>
                  <a:lnTo>
                    <a:pt x="62707" y="3397"/>
                  </a:lnTo>
                  <a:lnTo>
                    <a:pt x="62748" y="3288"/>
                  </a:lnTo>
                  <a:lnTo>
                    <a:pt x="62776" y="3179"/>
                  </a:lnTo>
                  <a:lnTo>
                    <a:pt x="62789" y="3070"/>
                  </a:lnTo>
                  <a:lnTo>
                    <a:pt x="62803" y="2974"/>
                  </a:lnTo>
                  <a:lnTo>
                    <a:pt x="62803" y="2865"/>
                  </a:lnTo>
                  <a:lnTo>
                    <a:pt x="62789" y="2756"/>
                  </a:lnTo>
                  <a:lnTo>
                    <a:pt x="62762" y="2661"/>
                  </a:lnTo>
                  <a:lnTo>
                    <a:pt x="62735" y="2565"/>
                  </a:lnTo>
                  <a:lnTo>
                    <a:pt x="62694" y="2470"/>
                  </a:lnTo>
                  <a:lnTo>
                    <a:pt x="62639" y="2374"/>
                  </a:lnTo>
                  <a:lnTo>
                    <a:pt x="62585" y="2292"/>
                  </a:lnTo>
                  <a:lnTo>
                    <a:pt x="62516" y="2211"/>
                  </a:lnTo>
                  <a:lnTo>
                    <a:pt x="62435" y="2129"/>
                  </a:lnTo>
                  <a:lnTo>
                    <a:pt x="62353" y="2074"/>
                  </a:lnTo>
                  <a:lnTo>
                    <a:pt x="62271" y="2006"/>
                  </a:lnTo>
                  <a:lnTo>
                    <a:pt x="62175" y="1965"/>
                  </a:lnTo>
                  <a:lnTo>
                    <a:pt x="62066" y="1924"/>
                  </a:lnTo>
                  <a:lnTo>
                    <a:pt x="61262" y="1665"/>
                  </a:lnTo>
                  <a:lnTo>
                    <a:pt x="60429" y="1419"/>
                  </a:lnTo>
                  <a:lnTo>
                    <a:pt x="59570" y="1201"/>
                  </a:lnTo>
                  <a:lnTo>
                    <a:pt x="58683" y="997"/>
                  </a:lnTo>
                  <a:lnTo>
                    <a:pt x="57769" y="806"/>
                  </a:lnTo>
                  <a:lnTo>
                    <a:pt x="56828" y="642"/>
                  </a:lnTo>
                  <a:lnTo>
                    <a:pt x="55873" y="505"/>
                  </a:lnTo>
                  <a:lnTo>
                    <a:pt x="54891" y="369"/>
                  </a:lnTo>
                  <a:lnTo>
                    <a:pt x="53868" y="260"/>
                  </a:lnTo>
                  <a:lnTo>
                    <a:pt x="52832" y="178"/>
                  </a:lnTo>
                  <a:lnTo>
                    <a:pt x="51768" y="96"/>
                  </a:lnTo>
                  <a:lnTo>
                    <a:pt x="50676" y="42"/>
                  </a:lnTo>
                  <a:lnTo>
                    <a:pt x="49571" y="14"/>
                  </a:lnTo>
                  <a:lnTo>
                    <a:pt x="484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993053" y="3495644"/>
              <a:ext cx="526837" cy="146518"/>
            </a:xfrm>
            <a:custGeom>
              <a:avLst/>
              <a:gdLst/>
              <a:ahLst/>
              <a:cxnLst/>
              <a:rect l="l" t="t" r="r" b="b"/>
              <a:pathLst>
                <a:path w="37036" h="10300" extrusionOk="0">
                  <a:moveTo>
                    <a:pt x="35821" y="0"/>
                  </a:moveTo>
                  <a:lnTo>
                    <a:pt x="34184" y="219"/>
                  </a:lnTo>
                  <a:lnTo>
                    <a:pt x="32547" y="464"/>
                  </a:lnTo>
                  <a:lnTo>
                    <a:pt x="30910" y="710"/>
                  </a:lnTo>
                  <a:lnTo>
                    <a:pt x="29301" y="982"/>
                  </a:lnTo>
                  <a:lnTo>
                    <a:pt x="27691" y="1283"/>
                  </a:lnTo>
                  <a:lnTo>
                    <a:pt x="26095" y="1583"/>
                  </a:lnTo>
                  <a:lnTo>
                    <a:pt x="24527" y="1883"/>
                  </a:lnTo>
                  <a:lnTo>
                    <a:pt x="22985" y="2210"/>
                  </a:lnTo>
                  <a:lnTo>
                    <a:pt x="21457" y="2537"/>
                  </a:lnTo>
                  <a:lnTo>
                    <a:pt x="19971" y="2879"/>
                  </a:lnTo>
                  <a:lnTo>
                    <a:pt x="18511" y="3206"/>
                  </a:lnTo>
                  <a:lnTo>
                    <a:pt x="17079" y="3547"/>
                  </a:lnTo>
                  <a:lnTo>
                    <a:pt x="15687" y="3888"/>
                  </a:lnTo>
                  <a:lnTo>
                    <a:pt x="14337" y="4229"/>
                  </a:lnTo>
                  <a:lnTo>
                    <a:pt x="11786" y="4911"/>
                  </a:lnTo>
                  <a:lnTo>
                    <a:pt x="9426" y="5552"/>
                  </a:lnTo>
                  <a:lnTo>
                    <a:pt x="7298" y="6152"/>
                  </a:lnTo>
                  <a:lnTo>
                    <a:pt x="5429" y="6712"/>
                  </a:lnTo>
                  <a:lnTo>
                    <a:pt x="3833" y="7203"/>
                  </a:lnTo>
                  <a:lnTo>
                    <a:pt x="2538" y="7598"/>
                  </a:lnTo>
                  <a:lnTo>
                    <a:pt x="1569" y="7912"/>
                  </a:lnTo>
                  <a:lnTo>
                    <a:pt x="737" y="8185"/>
                  </a:lnTo>
                  <a:lnTo>
                    <a:pt x="628" y="8226"/>
                  </a:lnTo>
                  <a:lnTo>
                    <a:pt x="532" y="8280"/>
                  </a:lnTo>
                  <a:lnTo>
                    <a:pt x="451" y="8335"/>
                  </a:lnTo>
                  <a:lnTo>
                    <a:pt x="369" y="8403"/>
                  </a:lnTo>
                  <a:lnTo>
                    <a:pt x="287" y="8485"/>
                  </a:lnTo>
                  <a:lnTo>
                    <a:pt x="219" y="8553"/>
                  </a:lnTo>
                  <a:lnTo>
                    <a:pt x="164" y="8649"/>
                  </a:lnTo>
                  <a:lnTo>
                    <a:pt x="110" y="8730"/>
                  </a:lnTo>
                  <a:lnTo>
                    <a:pt x="69" y="8826"/>
                  </a:lnTo>
                  <a:lnTo>
                    <a:pt x="41" y="8935"/>
                  </a:lnTo>
                  <a:lnTo>
                    <a:pt x="14" y="9031"/>
                  </a:lnTo>
                  <a:lnTo>
                    <a:pt x="0" y="9140"/>
                  </a:lnTo>
                  <a:lnTo>
                    <a:pt x="0" y="9235"/>
                  </a:lnTo>
                  <a:lnTo>
                    <a:pt x="14" y="9344"/>
                  </a:lnTo>
                  <a:lnTo>
                    <a:pt x="28" y="9453"/>
                  </a:lnTo>
                  <a:lnTo>
                    <a:pt x="55" y="9562"/>
                  </a:lnTo>
                  <a:lnTo>
                    <a:pt x="137" y="9726"/>
                  </a:lnTo>
                  <a:lnTo>
                    <a:pt x="219" y="9863"/>
                  </a:lnTo>
                  <a:lnTo>
                    <a:pt x="328" y="9985"/>
                  </a:lnTo>
                  <a:lnTo>
                    <a:pt x="464" y="10094"/>
                  </a:lnTo>
                  <a:lnTo>
                    <a:pt x="601" y="10176"/>
                  </a:lnTo>
                  <a:lnTo>
                    <a:pt x="751" y="10245"/>
                  </a:lnTo>
                  <a:lnTo>
                    <a:pt x="914" y="10285"/>
                  </a:lnTo>
                  <a:lnTo>
                    <a:pt x="1078" y="10299"/>
                  </a:lnTo>
                  <a:lnTo>
                    <a:pt x="1255" y="10272"/>
                  </a:lnTo>
                  <a:lnTo>
                    <a:pt x="1433" y="10231"/>
                  </a:lnTo>
                  <a:lnTo>
                    <a:pt x="2265" y="9958"/>
                  </a:lnTo>
                  <a:lnTo>
                    <a:pt x="3220" y="9658"/>
                  </a:lnTo>
                  <a:lnTo>
                    <a:pt x="4488" y="9249"/>
                  </a:lnTo>
                  <a:lnTo>
                    <a:pt x="6071" y="8771"/>
                  </a:lnTo>
                  <a:lnTo>
                    <a:pt x="7926" y="8226"/>
                  </a:lnTo>
                  <a:lnTo>
                    <a:pt x="10026" y="7625"/>
                  </a:lnTo>
                  <a:lnTo>
                    <a:pt x="12345" y="6984"/>
                  </a:lnTo>
                  <a:lnTo>
                    <a:pt x="14883" y="6330"/>
                  </a:lnTo>
                  <a:lnTo>
                    <a:pt x="16206" y="5989"/>
                  </a:lnTo>
                  <a:lnTo>
                    <a:pt x="17583" y="5648"/>
                  </a:lnTo>
                  <a:lnTo>
                    <a:pt x="18988" y="5320"/>
                  </a:lnTo>
                  <a:lnTo>
                    <a:pt x="20434" y="4979"/>
                  </a:lnTo>
                  <a:lnTo>
                    <a:pt x="21907" y="4652"/>
                  </a:lnTo>
                  <a:lnTo>
                    <a:pt x="23408" y="4324"/>
                  </a:lnTo>
                  <a:lnTo>
                    <a:pt x="24936" y="4011"/>
                  </a:lnTo>
                  <a:lnTo>
                    <a:pt x="26491" y="3697"/>
                  </a:lnTo>
                  <a:lnTo>
                    <a:pt x="28059" y="3410"/>
                  </a:lnTo>
                  <a:lnTo>
                    <a:pt x="29655" y="3124"/>
                  </a:lnTo>
                  <a:lnTo>
                    <a:pt x="31251" y="2851"/>
                  </a:lnTo>
                  <a:lnTo>
                    <a:pt x="32861" y="2592"/>
                  </a:lnTo>
                  <a:lnTo>
                    <a:pt x="34471" y="2360"/>
                  </a:lnTo>
                  <a:lnTo>
                    <a:pt x="36094" y="2142"/>
                  </a:lnTo>
                  <a:lnTo>
                    <a:pt x="36203" y="2128"/>
                  </a:lnTo>
                  <a:lnTo>
                    <a:pt x="36298" y="2101"/>
                  </a:lnTo>
                  <a:lnTo>
                    <a:pt x="36394" y="2060"/>
                  </a:lnTo>
                  <a:lnTo>
                    <a:pt x="36489" y="2005"/>
                  </a:lnTo>
                  <a:lnTo>
                    <a:pt x="36585" y="1951"/>
                  </a:lnTo>
                  <a:lnTo>
                    <a:pt x="36667" y="1883"/>
                  </a:lnTo>
                  <a:lnTo>
                    <a:pt x="36735" y="1815"/>
                  </a:lnTo>
                  <a:lnTo>
                    <a:pt x="36803" y="1733"/>
                  </a:lnTo>
                  <a:lnTo>
                    <a:pt x="36871" y="1651"/>
                  </a:lnTo>
                  <a:lnTo>
                    <a:pt x="36912" y="1555"/>
                  </a:lnTo>
                  <a:lnTo>
                    <a:pt x="36953" y="1460"/>
                  </a:lnTo>
                  <a:lnTo>
                    <a:pt x="36994" y="1364"/>
                  </a:lnTo>
                  <a:lnTo>
                    <a:pt x="37021" y="1269"/>
                  </a:lnTo>
                  <a:lnTo>
                    <a:pt x="37035" y="1160"/>
                  </a:lnTo>
                  <a:lnTo>
                    <a:pt x="37035" y="1051"/>
                  </a:lnTo>
                  <a:lnTo>
                    <a:pt x="37021" y="942"/>
                  </a:lnTo>
                  <a:lnTo>
                    <a:pt x="37008" y="832"/>
                  </a:lnTo>
                  <a:lnTo>
                    <a:pt x="36981" y="723"/>
                  </a:lnTo>
                  <a:lnTo>
                    <a:pt x="36940" y="628"/>
                  </a:lnTo>
                  <a:lnTo>
                    <a:pt x="36885" y="532"/>
                  </a:lnTo>
                  <a:lnTo>
                    <a:pt x="36830" y="437"/>
                  </a:lnTo>
                  <a:lnTo>
                    <a:pt x="36762" y="369"/>
                  </a:lnTo>
                  <a:lnTo>
                    <a:pt x="36694" y="287"/>
                  </a:lnTo>
                  <a:lnTo>
                    <a:pt x="36612" y="219"/>
                  </a:lnTo>
                  <a:lnTo>
                    <a:pt x="36530" y="164"/>
                  </a:lnTo>
                  <a:lnTo>
                    <a:pt x="36435" y="109"/>
                  </a:lnTo>
                  <a:lnTo>
                    <a:pt x="36339" y="68"/>
                  </a:lnTo>
                  <a:lnTo>
                    <a:pt x="36244" y="28"/>
                  </a:lnTo>
                  <a:lnTo>
                    <a:pt x="36135" y="14"/>
                  </a:lnTo>
                  <a:lnTo>
                    <a:pt x="360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1804541" y="2155393"/>
              <a:ext cx="1212752" cy="1583769"/>
            </a:xfrm>
            <a:custGeom>
              <a:avLst/>
              <a:gdLst/>
              <a:ahLst/>
              <a:cxnLst/>
              <a:rect l="l" t="t" r="r" b="b"/>
              <a:pathLst>
                <a:path w="85255" h="111337" extrusionOk="0">
                  <a:moveTo>
                    <a:pt x="50239" y="0"/>
                  </a:moveTo>
                  <a:lnTo>
                    <a:pt x="47429" y="41"/>
                  </a:lnTo>
                  <a:lnTo>
                    <a:pt x="45997" y="68"/>
                  </a:lnTo>
                  <a:lnTo>
                    <a:pt x="44551" y="109"/>
                  </a:lnTo>
                  <a:lnTo>
                    <a:pt x="43091" y="150"/>
                  </a:lnTo>
                  <a:lnTo>
                    <a:pt x="41604" y="219"/>
                  </a:lnTo>
                  <a:lnTo>
                    <a:pt x="40118" y="287"/>
                  </a:lnTo>
                  <a:lnTo>
                    <a:pt x="38617" y="369"/>
                  </a:lnTo>
                  <a:lnTo>
                    <a:pt x="37103" y="464"/>
                  </a:lnTo>
                  <a:lnTo>
                    <a:pt x="35589" y="560"/>
                  </a:lnTo>
                  <a:lnTo>
                    <a:pt x="34061" y="682"/>
                  </a:lnTo>
                  <a:lnTo>
                    <a:pt x="32547" y="819"/>
                  </a:lnTo>
                  <a:lnTo>
                    <a:pt x="31019" y="955"/>
                  </a:lnTo>
                  <a:lnTo>
                    <a:pt x="29491" y="1119"/>
                  </a:lnTo>
                  <a:lnTo>
                    <a:pt x="27977" y="1296"/>
                  </a:lnTo>
                  <a:lnTo>
                    <a:pt x="26463" y="1487"/>
                  </a:lnTo>
                  <a:lnTo>
                    <a:pt x="24949" y="1692"/>
                  </a:lnTo>
                  <a:lnTo>
                    <a:pt x="23449" y="1924"/>
                  </a:lnTo>
                  <a:lnTo>
                    <a:pt x="21962" y="2156"/>
                  </a:lnTo>
                  <a:lnTo>
                    <a:pt x="20475" y="2415"/>
                  </a:lnTo>
                  <a:lnTo>
                    <a:pt x="19015" y="2688"/>
                  </a:lnTo>
                  <a:lnTo>
                    <a:pt x="17569" y="2988"/>
                  </a:lnTo>
                  <a:lnTo>
                    <a:pt x="16137" y="3301"/>
                  </a:lnTo>
                  <a:lnTo>
                    <a:pt x="14718" y="3629"/>
                  </a:lnTo>
                  <a:lnTo>
                    <a:pt x="13341" y="3983"/>
                  </a:lnTo>
                  <a:lnTo>
                    <a:pt x="11963" y="4365"/>
                  </a:lnTo>
                  <a:lnTo>
                    <a:pt x="10626" y="4761"/>
                  </a:lnTo>
                  <a:lnTo>
                    <a:pt x="9317" y="5170"/>
                  </a:lnTo>
                  <a:lnTo>
                    <a:pt x="8034" y="5620"/>
                  </a:lnTo>
                  <a:lnTo>
                    <a:pt x="7393" y="5839"/>
                  </a:lnTo>
                  <a:lnTo>
                    <a:pt x="6780" y="6070"/>
                  </a:lnTo>
                  <a:lnTo>
                    <a:pt x="6166" y="6316"/>
                  </a:lnTo>
                  <a:lnTo>
                    <a:pt x="5552" y="6561"/>
                  </a:lnTo>
                  <a:lnTo>
                    <a:pt x="4952" y="6807"/>
                  </a:lnTo>
                  <a:lnTo>
                    <a:pt x="4365" y="7066"/>
                  </a:lnTo>
                  <a:lnTo>
                    <a:pt x="3792" y="7339"/>
                  </a:lnTo>
                  <a:lnTo>
                    <a:pt x="3219" y="7612"/>
                  </a:lnTo>
                  <a:lnTo>
                    <a:pt x="2660" y="7885"/>
                  </a:lnTo>
                  <a:lnTo>
                    <a:pt x="2101" y="8157"/>
                  </a:lnTo>
                  <a:lnTo>
                    <a:pt x="1569" y="8458"/>
                  </a:lnTo>
                  <a:lnTo>
                    <a:pt x="1037" y="8744"/>
                  </a:lnTo>
                  <a:lnTo>
                    <a:pt x="518" y="9044"/>
                  </a:lnTo>
                  <a:lnTo>
                    <a:pt x="0" y="9358"/>
                  </a:lnTo>
                  <a:lnTo>
                    <a:pt x="12331" y="111336"/>
                  </a:lnTo>
                  <a:lnTo>
                    <a:pt x="85255" y="102525"/>
                  </a:lnTo>
                  <a:lnTo>
                    <a:pt x="72965" y="819"/>
                  </a:lnTo>
                  <a:lnTo>
                    <a:pt x="72378" y="778"/>
                  </a:lnTo>
                  <a:lnTo>
                    <a:pt x="70714" y="641"/>
                  </a:lnTo>
                  <a:lnTo>
                    <a:pt x="69500" y="560"/>
                  </a:lnTo>
                  <a:lnTo>
                    <a:pt x="68067" y="478"/>
                  </a:lnTo>
                  <a:lnTo>
                    <a:pt x="66431" y="382"/>
                  </a:lnTo>
                  <a:lnTo>
                    <a:pt x="64589" y="287"/>
                  </a:lnTo>
                  <a:lnTo>
                    <a:pt x="62570" y="205"/>
                  </a:lnTo>
                  <a:lnTo>
                    <a:pt x="60374" y="123"/>
                  </a:lnTo>
                  <a:lnTo>
                    <a:pt x="58028" y="68"/>
                  </a:lnTo>
                  <a:lnTo>
                    <a:pt x="55545" y="14"/>
                  </a:lnTo>
                  <a:lnTo>
                    <a:pt x="5294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1979952" y="3597326"/>
              <a:ext cx="1037344" cy="141852"/>
            </a:xfrm>
            <a:custGeom>
              <a:avLst/>
              <a:gdLst/>
              <a:ahLst/>
              <a:cxnLst/>
              <a:rect l="l" t="t" r="r" b="b"/>
              <a:pathLst>
                <a:path w="72924" h="9972" extrusionOk="0">
                  <a:moveTo>
                    <a:pt x="47293" y="0"/>
                  </a:moveTo>
                  <a:lnTo>
                    <a:pt x="44906" y="14"/>
                  </a:lnTo>
                  <a:lnTo>
                    <a:pt x="42491" y="55"/>
                  </a:lnTo>
                  <a:lnTo>
                    <a:pt x="40036" y="109"/>
                  </a:lnTo>
                  <a:lnTo>
                    <a:pt x="37553" y="205"/>
                  </a:lnTo>
                  <a:lnTo>
                    <a:pt x="35071" y="327"/>
                  </a:lnTo>
                  <a:lnTo>
                    <a:pt x="33816" y="396"/>
                  </a:lnTo>
                  <a:lnTo>
                    <a:pt x="32574" y="477"/>
                  </a:lnTo>
                  <a:lnTo>
                    <a:pt x="31333" y="573"/>
                  </a:lnTo>
                  <a:lnTo>
                    <a:pt x="30078" y="668"/>
                  </a:lnTo>
                  <a:lnTo>
                    <a:pt x="28851" y="791"/>
                  </a:lnTo>
                  <a:lnTo>
                    <a:pt x="27609" y="900"/>
                  </a:lnTo>
                  <a:lnTo>
                    <a:pt x="26382" y="1037"/>
                  </a:lnTo>
                  <a:lnTo>
                    <a:pt x="25154" y="1173"/>
                  </a:lnTo>
                  <a:lnTo>
                    <a:pt x="23940" y="1323"/>
                  </a:lnTo>
                  <a:lnTo>
                    <a:pt x="22739" y="1487"/>
                  </a:lnTo>
                  <a:lnTo>
                    <a:pt x="21539" y="1664"/>
                  </a:lnTo>
                  <a:lnTo>
                    <a:pt x="20366" y="1842"/>
                  </a:lnTo>
                  <a:lnTo>
                    <a:pt x="19193" y="2046"/>
                  </a:lnTo>
                  <a:lnTo>
                    <a:pt x="18033" y="2251"/>
                  </a:lnTo>
                  <a:lnTo>
                    <a:pt x="16888" y="2469"/>
                  </a:lnTo>
                  <a:lnTo>
                    <a:pt x="15769" y="2701"/>
                  </a:lnTo>
                  <a:lnTo>
                    <a:pt x="14651" y="2946"/>
                  </a:lnTo>
                  <a:lnTo>
                    <a:pt x="13559" y="3219"/>
                  </a:lnTo>
                  <a:lnTo>
                    <a:pt x="12904" y="3383"/>
                  </a:lnTo>
                  <a:lnTo>
                    <a:pt x="12236" y="3574"/>
                  </a:lnTo>
                  <a:lnTo>
                    <a:pt x="11581" y="3792"/>
                  </a:lnTo>
                  <a:lnTo>
                    <a:pt x="10940" y="4010"/>
                  </a:lnTo>
                  <a:lnTo>
                    <a:pt x="10299" y="4242"/>
                  </a:lnTo>
                  <a:lnTo>
                    <a:pt x="9672" y="4488"/>
                  </a:lnTo>
                  <a:lnTo>
                    <a:pt x="9058" y="4747"/>
                  </a:lnTo>
                  <a:lnTo>
                    <a:pt x="8444" y="5006"/>
                  </a:lnTo>
                  <a:lnTo>
                    <a:pt x="7857" y="5279"/>
                  </a:lnTo>
                  <a:lnTo>
                    <a:pt x="7271" y="5566"/>
                  </a:lnTo>
                  <a:lnTo>
                    <a:pt x="6698" y="5838"/>
                  </a:lnTo>
                  <a:lnTo>
                    <a:pt x="6152" y="6125"/>
                  </a:lnTo>
                  <a:lnTo>
                    <a:pt x="5102" y="6698"/>
                  </a:lnTo>
                  <a:lnTo>
                    <a:pt x="4120" y="7257"/>
                  </a:lnTo>
                  <a:lnTo>
                    <a:pt x="3220" y="7789"/>
                  </a:lnTo>
                  <a:lnTo>
                    <a:pt x="2415" y="8294"/>
                  </a:lnTo>
                  <a:lnTo>
                    <a:pt x="1719" y="8757"/>
                  </a:lnTo>
                  <a:lnTo>
                    <a:pt x="1119" y="9167"/>
                  </a:lnTo>
                  <a:lnTo>
                    <a:pt x="641" y="9494"/>
                  </a:lnTo>
                  <a:lnTo>
                    <a:pt x="300" y="9753"/>
                  </a:lnTo>
                  <a:lnTo>
                    <a:pt x="0" y="9971"/>
                  </a:lnTo>
                  <a:lnTo>
                    <a:pt x="72924" y="1160"/>
                  </a:lnTo>
                  <a:lnTo>
                    <a:pt x="72515" y="1119"/>
                  </a:lnTo>
                  <a:lnTo>
                    <a:pt x="71328" y="1009"/>
                  </a:lnTo>
                  <a:lnTo>
                    <a:pt x="69432" y="859"/>
                  </a:lnTo>
                  <a:lnTo>
                    <a:pt x="66895" y="668"/>
                  </a:lnTo>
                  <a:lnTo>
                    <a:pt x="65421" y="573"/>
                  </a:lnTo>
                  <a:lnTo>
                    <a:pt x="63812" y="477"/>
                  </a:lnTo>
                  <a:lnTo>
                    <a:pt x="62079" y="396"/>
                  </a:lnTo>
                  <a:lnTo>
                    <a:pt x="60224" y="300"/>
                  </a:lnTo>
                  <a:lnTo>
                    <a:pt x="58274" y="218"/>
                  </a:lnTo>
                  <a:lnTo>
                    <a:pt x="56228" y="150"/>
                  </a:lnTo>
                  <a:lnTo>
                    <a:pt x="54100" y="82"/>
                  </a:lnTo>
                  <a:lnTo>
                    <a:pt x="51903" y="41"/>
                  </a:lnTo>
                  <a:lnTo>
                    <a:pt x="49625" y="14"/>
                  </a:lnTo>
                  <a:lnTo>
                    <a:pt x="472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1875553" y="2356807"/>
              <a:ext cx="892605" cy="146517"/>
            </a:xfrm>
            <a:custGeom>
              <a:avLst/>
              <a:gdLst/>
              <a:ahLst/>
              <a:cxnLst/>
              <a:rect l="l" t="t" r="r" b="b"/>
              <a:pathLst>
                <a:path w="62749" h="10300" extrusionOk="0">
                  <a:moveTo>
                    <a:pt x="44961" y="0"/>
                  </a:moveTo>
                  <a:lnTo>
                    <a:pt x="42710" y="14"/>
                  </a:lnTo>
                  <a:lnTo>
                    <a:pt x="40391" y="55"/>
                  </a:lnTo>
                  <a:lnTo>
                    <a:pt x="38004" y="123"/>
                  </a:lnTo>
                  <a:lnTo>
                    <a:pt x="36394" y="191"/>
                  </a:lnTo>
                  <a:lnTo>
                    <a:pt x="34812" y="273"/>
                  </a:lnTo>
                  <a:lnTo>
                    <a:pt x="33257" y="369"/>
                  </a:lnTo>
                  <a:lnTo>
                    <a:pt x="31729" y="464"/>
                  </a:lnTo>
                  <a:lnTo>
                    <a:pt x="30229" y="573"/>
                  </a:lnTo>
                  <a:lnTo>
                    <a:pt x="28755" y="710"/>
                  </a:lnTo>
                  <a:lnTo>
                    <a:pt x="27309" y="846"/>
                  </a:lnTo>
                  <a:lnTo>
                    <a:pt x="25891" y="996"/>
                  </a:lnTo>
                  <a:lnTo>
                    <a:pt x="24513" y="1160"/>
                  </a:lnTo>
                  <a:lnTo>
                    <a:pt x="23149" y="1337"/>
                  </a:lnTo>
                  <a:lnTo>
                    <a:pt x="21812" y="1528"/>
                  </a:lnTo>
                  <a:lnTo>
                    <a:pt x="20516" y="1733"/>
                  </a:lnTo>
                  <a:lnTo>
                    <a:pt x="19234" y="1937"/>
                  </a:lnTo>
                  <a:lnTo>
                    <a:pt x="17993" y="2169"/>
                  </a:lnTo>
                  <a:lnTo>
                    <a:pt x="16765" y="2401"/>
                  </a:lnTo>
                  <a:lnTo>
                    <a:pt x="15578" y="2660"/>
                  </a:lnTo>
                  <a:lnTo>
                    <a:pt x="14419" y="2920"/>
                  </a:lnTo>
                  <a:lnTo>
                    <a:pt x="13287" y="3192"/>
                  </a:lnTo>
                  <a:lnTo>
                    <a:pt x="12182" y="3479"/>
                  </a:lnTo>
                  <a:lnTo>
                    <a:pt x="11118" y="3779"/>
                  </a:lnTo>
                  <a:lnTo>
                    <a:pt x="10067" y="4093"/>
                  </a:lnTo>
                  <a:lnTo>
                    <a:pt x="9044" y="4406"/>
                  </a:lnTo>
                  <a:lnTo>
                    <a:pt x="8062" y="4747"/>
                  </a:lnTo>
                  <a:lnTo>
                    <a:pt x="7107" y="5102"/>
                  </a:lnTo>
                  <a:lnTo>
                    <a:pt x="6180" y="5457"/>
                  </a:lnTo>
                  <a:lnTo>
                    <a:pt x="5280" y="5825"/>
                  </a:lnTo>
                  <a:lnTo>
                    <a:pt x="4407" y="6207"/>
                  </a:lnTo>
                  <a:lnTo>
                    <a:pt x="3561" y="6603"/>
                  </a:lnTo>
                  <a:lnTo>
                    <a:pt x="2756" y="7012"/>
                  </a:lnTo>
                  <a:lnTo>
                    <a:pt x="1979" y="7435"/>
                  </a:lnTo>
                  <a:lnTo>
                    <a:pt x="1215" y="7871"/>
                  </a:lnTo>
                  <a:lnTo>
                    <a:pt x="492" y="8308"/>
                  </a:lnTo>
                  <a:lnTo>
                    <a:pt x="410" y="8376"/>
                  </a:lnTo>
                  <a:lnTo>
                    <a:pt x="328" y="8444"/>
                  </a:lnTo>
                  <a:lnTo>
                    <a:pt x="260" y="8526"/>
                  </a:lnTo>
                  <a:lnTo>
                    <a:pt x="192" y="8608"/>
                  </a:lnTo>
                  <a:lnTo>
                    <a:pt x="137" y="8703"/>
                  </a:lnTo>
                  <a:lnTo>
                    <a:pt x="82" y="8785"/>
                  </a:lnTo>
                  <a:lnTo>
                    <a:pt x="55" y="8894"/>
                  </a:lnTo>
                  <a:lnTo>
                    <a:pt x="28" y="8990"/>
                  </a:lnTo>
                  <a:lnTo>
                    <a:pt x="1" y="9085"/>
                  </a:lnTo>
                  <a:lnTo>
                    <a:pt x="1" y="9194"/>
                  </a:lnTo>
                  <a:lnTo>
                    <a:pt x="1" y="9303"/>
                  </a:lnTo>
                  <a:lnTo>
                    <a:pt x="14" y="9399"/>
                  </a:lnTo>
                  <a:lnTo>
                    <a:pt x="42" y="9508"/>
                  </a:lnTo>
                  <a:lnTo>
                    <a:pt x="69" y="9604"/>
                  </a:lnTo>
                  <a:lnTo>
                    <a:pt x="110" y="9713"/>
                  </a:lnTo>
                  <a:lnTo>
                    <a:pt x="164" y="9808"/>
                  </a:lnTo>
                  <a:lnTo>
                    <a:pt x="246" y="9917"/>
                  </a:lnTo>
                  <a:lnTo>
                    <a:pt x="342" y="10013"/>
                  </a:lnTo>
                  <a:lnTo>
                    <a:pt x="451" y="10108"/>
                  </a:lnTo>
                  <a:lnTo>
                    <a:pt x="560" y="10176"/>
                  </a:lnTo>
                  <a:lnTo>
                    <a:pt x="683" y="10231"/>
                  </a:lnTo>
                  <a:lnTo>
                    <a:pt x="819" y="10272"/>
                  </a:lnTo>
                  <a:lnTo>
                    <a:pt x="942" y="10299"/>
                  </a:lnTo>
                  <a:lnTo>
                    <a:pt x="1228" y="10299"/>
                  </a:lnTo>
                  <a:lnTo>
                    <a:pt x="1378" y="10258"/>
                  </a:lnTo>
                  <a:lnTo>
                    <a:pt x="1515" y="10204"/>
                  </a:lnTo>
                  <a:lnTo>
                    <a:pt x="1651" y="10136"/>
                  </a:lnTo>
                  <a:lnTo>
                    <a:pt x="2347" y="9713"/>
                  </a:lnTo>
                  <a:lnTo>
                    <a:pt x="3056" y="9303"/>
                  </a:lnTo>
                  <a:lnTo>
                    <a:pt x="3806" y="8908"/>
                  </a:lnTo>
                  <a:lnTo>
                    <a:pt x="4584" y="8526"/>
                  </a:lnTo>
                  <a:lnTo>
                    <a:pt x="5389" y="8144"/>
                  </a:lnTo>
                  <a:lnTo>
                    <a:pt x="6234" y="7776"/>
                  </a:lnTo>
                  <a:lnTo>
                    <a:pt x="7094" y="7435"/>
                  </a:lnTo>
                  <a:lnTo>
                    <a:pt x="7994" y="7080"/>
                  </a:lnTo>
                  <a:lnTo>
                    <a:pt x="8935" y="6753"/>
                  </a:lnTo>
                  <a:lnTo>
                    <a:pt x="9890" y="6425"/>
                  </a:lnTo>
                  <a:lnTo>
                    <a:pt x="10886" y="6125"/>
                  </a:lnTo>
                  <a:lnTo>
                    <a:pt x="11895" y="5825"/>
                  </a:lnTo>
                  <a:lnTo>
                    <a:pt x="12946" y="5539"/>
                  </a:lnTo>
                  <a:lnTo>
                    <a:pt x="14023" y="5266"/>
                  </a:lnTo>
                  <a:lnTo>
                    <a:pt x="15128" y="4993"/>
                  </a:lnTo>
                  <a:lnTo>
                    <a:pt x="16260" y="4747"/>
                  </a:lnTo>
                  <a:lnTo>
                    <a:pt x="17434" y="4502"/>
                  </a:lnTo>
                  <a:lnTo>
                    <a:pt x="18620" y="4270"/>
                  </a:lnTo>
                  <a:lnTo>
                    <a:pt x="19834" y="4052"/>
                  </a:lnTo>
                  <a:lnTo>
                    <a:pt x="21076" y="3847"/>
                  </a:lnTo>
                  <a:lnTo>
                    <a:pt x="22358" y="3656"/>
                  </a:lnTo>
                  <a:lnTo>
                    <a:pt x="23654" y="3465"/>
                  </a:lnTo>
                  <a:lnTo>
                    <a:pt x="24977" y="3288"/>
                  </a:lnTo>
                  <a:lnTo>
                    <a:pt x="26327" y="3138"/>
                  </a:lnTo>
                  <a:lnTo>
                    <a:pt x="27705" y="2988"/>
                  </a:lnTo>
                  <a:lnTo>
                    <a:pt x="29110" y="2851"/>
                  </a:lnTo>
                  <a:lnTo>
                    <a:pt x="30542" y="2729"/>
                  </a:lnTo>
                  <a:lnTo>
                    <a:pt x="32002" y="2619"/>
                  </a:lnTo>
                  <a:lnTo>
                    <a:pt x="33475" y="2510"/>
                  </a:lnTo>
                  <a:lnTo>
                    <a:pt x="34976" y="2428"/>
                  </a:lnTo>
                  <a:lnTo>
                    <a:pt x="36517" y="2347"/>
                  </a:lnTo>
                  <a:lnTo>
                    <a:pt x="38058" y="2292"/>
                  </a:lnTo>
                  <a:lnTo>
                    <a:pt x="40418" y="2224"/>
                  </a:lnTo>
                  <a:lnTo>
                    <a:pt x="42723" y="2183"/>
                  </a:lnTo>
                  <a:lnTo>
                    <a:pt x="44947" y="2156"/>
                  </a:lnTo>
                  <a:lnTo>
                    <a:pt x="47089" y="2169"/>
                  </a:lnTo>
                  <a:lnTo>
                    <a:pt x="49121" y="2197"/>
                  </a:lnTo>
                  <a:lnTo>
                    <a:pt x="51058" y="2238"/>
                  </a:lnTo>
                  <a:lnTo>
                    <a:pt x="52872" y="2292"/>
                  </a:lnTo>
                  <a:lnTo>
                    <a:pt x="54536" y="2347"/>
                  </a:lnTo>
                  <a:lnTo>
                    <a:pt x="56064" y="2415"/>
                  </a:lnTo>
                  <a:lnTo>
                    <a:pt x="57442" y="2483"/>
                  </a:lnTo>
                  <a:lnTo>
                    <a:pt x="59638" y="2619"/>
                  </a:lnTo>
                  <a:lnTo>
                    <a:pt x="61043" y="2729"/>
                  </a:lnTo>
                  <a:lnTo>
                    <a:pt x="61561" y="2770"/>
                  </a:lnTo>
                  <a:lnTo>
                    <a:pt x="61684" y="2770"/>
                  </a:lnTo>
                  <a:lnTo>
                    <a:pt x="61780" y="2756"/>
                  </a:lnTo>
                  <a:lnTo>
                    <a:pt x="61889" y="2742"/>
                  </a:lnTo>
                  <a:lnTo>
                    <a:pt x="61998" y="2715"/>
                  </a:lnTo>
                  <a:lnTo>
                    <a:pt x="62093" y="2674"/>
                  </a:lnTo>
                  <a:lnTo>
                    <a:pt x="62189" y="2633"/>
                  </a:lnTo>
                  <a:lnTo>
                    <a:pt x="62271" y="2579"/>
                  </a:lnTo>
                  <a:lnTo>
                    <a:pt x="62353" y="2524"/>
                  </a:lnTo>
                  <a:lnTo>
                    <a:pt x="62434" y="2442"/>
                  </a:lnTo>
                  <a:lnTo>
                    <a:pt x="62503" y="2374"/>
                  </a:lnTo>
                  <a:lnTo>
                    <a:pt x="62557" y="2292"/>
                  </a:lnTo>
                  <a:lnTo>
                    <a:pt x="62612" y="2197"/>
                  </a:lnTo>
                  <a:lnTo>
                    <a:pt x="62666" y="2101"/>
                  </a:lnTo>
                  <a:lnTo>
                    <a:pt x="62694" y="2006"/>
                  </a:lnTo>
                  <a:lnTo>
                    <a:pt x="62721" y="1896"/>
                  </a:lnTo>
                  <a:lnTo>
                    <a:pt x="62734" y="1787"/>
                  </a:lnTo>
                  <a:lnTo>
                    <a:pt x="62748" y="1678"/>
                  </a:lnTo>
                  <a:lnTo>
                    <a:pt x="62734" y="1569"/>
                  </a:lnTo>
                  <a:lnTo>
                    <a:pt x="62721" y="1460"/>
                  </a:lnTo>
                  <a:lnTo>
                    <a:pt x="62694" y="1365"/>
                  </a:lnTo>
                  <a:lnTo>
                    <a:pt x="62653" y="1255"/>
                  </a:lnTo>
                  <a:lnTo>
                    <a:pt x="62612" y="1160"/>
                  </a:lnTo>
                  <a:lnTo>
                    <a:pt x="62557" y="1078"/>
                  </a:lnTo>
                  <a:lnTo>
                    <a:pt x="62489" y="996"/>
                  </a:lnTo>
                  <a:lnTo>
                    <a:pt x="62421" y="914"/>
                  </a:lnTo>
                  <a:lnTo>
                    <a:pt x="62339" y="846"/>
                  </a:lnTo>
                  <a:lnTo>
                    <a:pt x="62257" y="792"/>
                  </a:lnTo>
                  <a:lnTo>
                    <a:pt x="62175" y="737"/>
                  </a:lnTo>
                  <a:lnTo>
                    <a:pt x="62080" y="696"/>
                  </a:lnTo>
                  <a:lnTo>
                    <a:pt x="61971" y="655"/>
                  </a:lnTo>
                  <a:lnTo>
                    <a:pt x="61875" y="628"/>
                  </a:lnTo>
                  <a:lnTo>
                    <a:pt x="61752" y="614"/>
                  </a:lnTo>
                  <a:lnTo>
                    <a:pt x="61234" y="573"/>
                  </a:lnTo>
                  <a:lnTo>
                    <a:pt x="59802" y="464"/>
                  </a:lnTo>
                  <a:lnTo>
                    <a:pt x="57578" y="328"/>
                  </a:lnTo>
                  <a:lnTo>
                    <a:pt x="56201" y="260"/>
                  </a:lnTo>
                  <a:lnTo>
                    <a:pt x="54659" y="191"/>
                  </a:lnTo>
                  <a:lnTo>
                    <a:pt x="52968" y="123"/>
                  </a:lnTo>
                  <a:lnTo>
                    <a:pt x="51140" y="82"/>
                  </a:lnTo>
                  <a:lnTo>
                    <a:pt x="49189" y="28"/>
                  </a:lnTo>
                  <a:lnTo>
                    <a:pt x="47116" y="14"/>
                  </a:lnTo>
                  <a:lnTo>
                    <a:pt x="44961" y="0"/>
                  </a:lnTo>
                  <a:close/>
                </a:path>
              </a:pathLst>
            </a:custGeom>
            <a:solidFill>
              <a:srgbClr val="D4E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1896123" y="2526598"/>
              <a:ext cx="892405" cy="146503"/>
            </a:xfrm>
            <a:custGeom>
              <a:avLst/>
              <a:gdLst/>
              <a:ahLst/>
              <a:cxnLst/>
              <a:rect l="l" t="t" r="r" b="b"/>
              <a:pathLst>
                <a:path w="62735" h="10299" extrusionOk="0">
                  <a:moveTo>
                    <a:pt x="44960" y="0"/>
                  </a:moveTo>
                  <a:lnTo>
                    <a:pt x="42710" y="14"/>
                  </a:lnTo>
                  <a:lnTo>
                    <a:pt x="40391" y="55"/>
                  </a:lnTo>
                  <a:lnTo>
                    <a:pt x="38004" y="123"/>
                  </a:lnTo>
                  <a:lnTo>
                    <a:pt x="36394" y="191"/>
                  </a:lnTo>
                  <a:lnTo>
                    <a:pt x="34812" y="273"/>
                  </a:lnTo>
                  <a:lnTo>
                    <a:pt x="33257" y="355"/>
                  </a:lnTo>
                  <a:lnTo>
                    <a:pt x="31729" y="464"/>
                  </a:lnTo>
                  <a:lnTo>
                    <a:pt x="30228" y="573"/>
                  </a:lnTo>
                  <a:lnTo>
                    <a:pt x="28755" y="709"/>
                  </a:lnTo>
                  <a:lnTo>
                    <a:pt x="27309" y="846"/>
                  </a:lnTo>
                  <a:lnTo>
                    <a:pt x="25891" y="996"/>
                  </a:lnTo>
                  <a:lnTo>
                    <a:pt x="24499" y="1160"/>
                  </a:lnTo>
                  <a:lnTo>
                    <a:pt x="23149" y="1337"/>
                  </a:lnTo>
                  <a:lnTo>
                    <a:pt x="21812" y="1528"/>
                  </a:lnTo>
                  <a:lnTo>
                    <a:pt x="20503" y="1733"/>
                  </a:lnTo>
                  <a:lnTo>
                    <a:pt x="19234" y="1937"/>
                  </a:lnTo>
                  <a:lnTo>
                    <a:pt x="17993" y="2169"/>
                  </a:lnTo>
                  <a:lnTo>
                    <a:pt x="16765" y="2401"/>
                  </a:lnTo>
                  <a:lnTo>
                    <a:pt x="15578" y="2660"/>
                  </a:lnTo>
                  <a:lnTo>
                    <a:pt x="14419" y="2919"/>
                  </a:lnTo>
                  <a:lnTo>
                    <a:pt x="13287" y="3192"/>
                  </a:lnTo>
                  <a:lnTo>
                    <a:pt x="12182" y="3479"/>
                  </a:lnTo>
                  <a:lnTo>
                    <a:pt x="11104" y="3779"/>
                  </a:lnTo>
                  <a:lnTo>
                    <a:pt x="10067" y="4092"/>
                  </a:lnTo>
                  <a:lnTo>
                    <a:pt x="9044" y="4406"/>
                  </a:lnTo>
                  <a:lnTo>
                    <a:pt x="8062" y="4747"/>
                  </a:lnTo>
                  <a:lnTo>
                    <a:pt x="7107" y="5088"/>
                  </a:lnTo>
                  <a:lnTo>
                    <a:pt x="6180" y="5456"/>
                  </a:lnTo>
                  <a:lnTo>
                    <a:pt x="5280" y="5825"/>
                  </a:lnTo>
                  <a:lnTo>
                    <a:pt x="4406" y="6207"/>
                  </a:lnTo>
                  <a:lnTo>
                    <a:pt x="3561" y="6602"/>
                  </a:lnTo>
                  <a:lnTo>
                    <a:pt x="2756" y="7011"/>
                  </a:lnTo>
                  <a:lnTo>
                    <a:pt x="1965" y="7434"/>
                  </a:lnTo>
                  <a:lnTo>
                    <a:pt x="1215" y="7871"/>
                  </a:lnTo>
                  <a:lnTo>
                    <a:pt x="492" y="8307"/>
                  </a:lnTo>
                  <a:lnTo>
                    <a:pt x="410" y="8376"/>
                  </a:lnTo>
                  <a:lnTo>
                    <a:pt x="328" y="8444"/>
                  </a:lnTo>
                  <a:lnTo>
                    <a:pt x="246" y="8526"/>
                  </a:lnTo>
                  <a:lnTo>
                    <a:pt x="192" y="8607"/>
                  </a:lnTo>
                  <a:lnTo>
                    <a:pt x="137" y="8689"/>
                  </a:lnTo>
                  <a:lnTo>
                    <a:pt x="82" y="8785"/>
                  </a:lnTo>
                  <a:lnTo>
                    <a:pt x="41" y="8880"/>
                  </a:lnTo>
                  <a:lnTo>
                    <a:pt x="14" y="8989"/>
                  </a:lnTo>
                  <a:lnTo>
                    <a:pt x="1" y="9085"/>
                  </a:lnTo>
                  <a:lnTo>
                    <a:pt x="1" y="9194"/>
                  </a:lnTo>
                  <a:lnTo>
                    <a:pt x="1" y="9303"/>
                  </a:lnTo>
                  <a:lnTo>
                    <a:pt x="14" y="9399"/>
                  </a:lnTo>
                  <a:lnTo>
                    <a:pt x="28" y="9508"/>
                  </a:lnTo>
                  <a:lnTo>
                    <a:pt x="69" y="9603"/>
                  </a:lnTo>
                  <a:lnTo>
                    <a:pt x="110" y="9699"/>
                  </a:lnTo>
                  <a:lnTo>
                    <a:pt x="164" y="9794"/>
                  </a:lnTo>
                  <a:lnTo>
                    <a:pt x="246" y="9917"/>
                  </a:lnTo>
                  <a:lnTo>
                    <a:pt x="342" y="10012"/>
                  </a:lnTo>
                  <a:lnTo>
                    <a:pt x="451" y="10108"/>
                  </a:lnTo>
                  <a:lnTo>
                    <a:pt x="560" y="10176"/>
                  </a:lnTo>
                  <a:lnTo>
                    <a:pt x="683" y="10231"/>
                  </a:lnTo>
                  <a:lnTo>
                    <a:pt x="805" y="10272"/>
                  </a:lnTo>
                  <a:lnTo>
                    <a:pt x="942" y="10299"/>
                  </a:lnTo>
                  <a:lnTo>
                    <a:pt x="1078" y="10299"/>
                  </a:lnTo>
                  <a:lnTo>
                    <a:pt x="1228" y="10285"/>
                  </a:lnTo>
                  <a:lnTo>
                    <a:pt x="1378" y="10258"/>
                  </a:lnTo>
                  <a:lnTo>
                    <a:pt x="1515" y="10203"/>
                  </a:lnTo>
                  <a:lnTo>
                    <a:pt x="1651" y="10135"/>
                  </a:lnTo>
                  <a:lnTo>
                    <a:pt x="2333" y="9712"/>
                  </a:lnTo>
                  <a:lnTo>
                    <a:pt x="3056" y="9303"/>
                  </a:lnTo>
                  <a:lnTo>
                    <a:pt x="3793" y="8908"/>
                  </a:lnTo>
                  <a:lnTo>
                    <a:pt x="4570" y="8526"/>
                  </a:lnTo>
                  <a:lnTo>
                    <a:pt x="5389" y="8144"/>
                  </a:lnTo>
                  <a:lnTo>
                    <a:pt x="6221" y="7775"/>
                  </a:lnTo>
                  <a:lnTo>
                    <a:pt x="7094" y="7421"/>
                  </a:lnTo>
                  <a:lnTo>
                    <a:pt x="7994" y="7080"/>
                  </a:lnTo>
                  <a:lnTo>
                    <a:pt x="8922" y="6752"/>
                  </a:lnTo>
                  <a:lnTo>
                    <a:pt x="9890" y="6425"/>
                  </a:lnTo>
                  <a:lnTo>
                    <a:pt x="10872" y="6125"/>
                  </a:lnTo>
                  <a:lnTo>
                    <a:pt x="11895" y="5825"/>
                  </a:lnTo>
                  <a:lnTo>
                    <a:pt x="12946" y="5538"/>
                  </a:lnTo>
                  <a:lnTo>
                    <a:pt x="14023" y="5252"/>
                  </a:lnTo>
                  <a:lnTo>
                    <a:pt x="15128" y="4993"/>
                  </a:lnTo>
                  <a:lnTo>
                    <a:pt x="16260" y="4747"/>
                  </a:lnTo>
                  <a:lnTo>
                    <a:pt x="17420" y="4502"/>
                  </a:lnTo>
                  <a:lnTo>
                    <a:pt x="18620" y="4270"/>
                  </a:lnTo>
                  <a:lnTo>
                    <a:pt x="19834" y="4051"/>
                  </a:lnTo>
                  <a:lnTo>
                    <a:pt x="21076" y="3847"/>
                  </a:lnTo>
                  <a:lnTo>
                    <a:pt x="22344" y="3642"/>
                  </a:lnTo>
                  <a:lnTo>
                    <a:pt x="23654" y="3465"/>
                  </a:lnTo>
                  <a:lnTo>
                    <a:pt x="24977" y="3288"/>
                  </a:lnTo>
                  <a:lnTo>
                    <a:pt x="26327" y="3138"/>
                  </a:lnTo>
                  <a:lnTo>
                    <a:pt x="27705" y="2987"/>
                  </a:lnTo>
                  <a:lnTo>
                    <a:pt x="29110" y="2851"/>
                  </a:lnTo>
                  <a:lnTo>
                    <a:pt x="30542" y="2728"/>
                  </a:lnTo>
                  <a:lnTo>
                    <a:pt x="31988" y="2619"/>
                  </a:lnTo>
                  <a:lnTo>
                    <a:pt x="33475" y="2510"/>
                  </a:lnTo>
                  <a:lnTo>
                    <a:pt x="34975" y="2428"/>
                  </a:lnTo>
                  <a:lnTo>
                    <a:pt x="36503" y="2346"/>
                  </a:lnTo>
                  <a:lnTo>
                    <a:pt x="38058" y="2292"/>
                  </a:lnTo>
                  <a:lnTo>
                    <a:pt x="40418" y="2210"/>
                  </a:lnTo>
                  <a:lnTo>
                    <a:pt x="42710" y="2169"/>
                  </a:lnTo>
                  <a:lnTo>
                    <a:pt x="44933" y="2155"/>
                  </a:lnTo>
                  <a:lnTo>
                    <a:pt x="47075" y="2169"/>
                  </a:lnTo>
                  <a:lnTo>
                    <a:pt x="49121" y="2196"/>
                  </a:lnTo>
                  <a:lnTo>
                    <a:pt x="51058" y="2237"/>
                  </a:lnTo>
                  <a:lnTo>
                    <a:pt x="52858" y="2292"/>
                  </a:lnTo>
                  <a:lnTo>
                    <a:pt x="54536" y="2346"/>
                  </a:lnTo>
                  <a:lnTo>
                    <a:pt x="56064" y="2415"/>
                  </a:lnTo>
                  <a:lnTo>
                    <a:pt x="57428" y="2483"/>
                  </a:lnTo>
                  <a:lnTo>
                    <a:pt x="59638" y="2619"/>
                  </a:lnTo>
                  <a:lnTo>
                    <a:pt x="61043" y="2715"/>
                  </a:lnTo>
                  <a:lnTo>
                    <a:pt x="61561" y="2769"/>
                  </a:lnTo>
                  <a:lnTo>
                    <a:pt x="61670" y="2769"/>
                  </a:lnTo>
                  <a:lnTo>
                    <a:pt x="61780" y="2756"/>
                  </a:lnTo>
                  <a:lnTo>
                    <a:pt x="61889" y="2742"/>
                  </a:lnTo>
                  <a:lnTo>
                    <a:pt x="61998" y="2715"/>
                  </a:lnTo>
                  <a:lnTo>
                    <a:pt x="62093" y="2674"/>
                  </a:lnTo>
                  <a:lnTo>
                    <a:pt x="62189" y="2633"/>
                  </a:lnTo>
                  <a:lnTo>
                    <a:pt x="62271" y="2578"/>
                  </a:lnTo>
                  <a:lnTo>
                    <a:pt x="62352" y="2510"/>
                  </a:lnTo>
                  <a:lnTo>
                    <a:pt x="62434" y="2442"/>
                  </a:lnTo>
                  <a:lnTo>
                    <a:pt x="62502" y="2374"/>
                  </a:lnTo>
                  <a:lnTo>
                    <a:pt x="62557" y="2278"/>
                  </a:lnTo>
                  <a:lnTo>
                    <a:pt x="62612" y="2196"/>
                  </a:lnTo>
                  <a:lnTo>
                    <a:pt x="62653" y="2101"/>
                  </a:lnTo>
                  <a:lnTo>
                    <a:pt x="62693" y="1992"/>
                  </a:lnTo>
                  <a:lnTo>
                    <a:pt x="62721" y="1896"/>
                  </a:lnTo>
                  <a:lnTo>
                    <a:pt x="62734" y="1787"/>
                  </a:lnTo>
                  <a:lnTo>
                    <a:pt x="62734" y="1678"/>
                  </a:lnTo>
                  <a:lnTo>
                    <a:pt x="62734" y="1569"/>
                  </a:lnTo>
                  <a:lnTo>
                    <a:pt x="62721" y="1460"/>
                  </a:lnTo>
                  <a:lnTo>
                    <a:pt x="62693" y="1351"/>
                  </a:lnTo>
                  <a:lnTo>
                    <a:pt x="62653" y="1255"/>
                  </a:lnTo>
                  <a:lnTo>
                    <a:pt x="62612" y="1160"/>
                  </a:lnTo>
                  <a:lnTo>
                    <a:pt x="62557" y="1078"/>
                  </a:lnTo>
                  <a:lnTo>
                    <a:pt x="62489" y="996"/>
                  </a:lnTo>
                  <a:lnTo>
                    <a:pt x="62421" y="914"/>
                  </a:lnTo>
                  <a:lnTo>
                    <a:pt x="62339" y="846"/>
                  </a:lnTo>
                  <a:lnTo>
                    <a:pt x="62257" y="791"/>
                  </a:lnTo>
                  <a:lnTo>
                    <a:pt x="62161" y="737"/>
                  </a:lnTo>
                  <a:lnTo>
                    <a:pt x="62066" y="682"/>
                  </a:lnTo>
                  <a:lnTo>
                    <a:pt x="61970" y="655"/>
                  </a:lnTo>
                  <a:lnTo>
                    <a:pt x="61861" y="628"/>
                  </a:lnTo>
                  <a:lnTo>
                    <a:pt x="61752" y="614"/>
                  </a:lnTo>
                  <a:lnTo>
                    <a:pt x="61234" y="573"/>
                  </a:lnTo>
                  <a:lnTo>
                    <a:pt x="59802" y="464"/>
                  </a:lnTo>
                  <a:lnTo>
                    <a:pt x="57578" y="328"/>
                  </a:lnTo>
                  <a:lnTo>
                    <a:pt x="56200" y="259"/>
                  </a:lnTo>
                  <a:lnTo>
                    <a:pt x="54659" y="191"/>
                  </a:lnTo>
                  <a:lnTo>
                    <a:pt x="52968" y="123"/>
                  </a:lnTo>
                  <a:lnTo>
                    <a:pt x="51140" y="68"/>
                  </a:lnTo>
                  <a:lnTo>
                    <a:pt x="49189" y="27"/>
                  </a:lnTo>
                  <a:lnTo>
                    <a:pt x="47116" y="0"/>
                  </a:lnTo>
                  <a:close/>
                </a:path>
              </a:pathLst>
            </a:custGeom>
            <a:solidFill>
              <a:srgbClr val="D4E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1916493" y="2696375"/>
              <a:ext cx="892605" cy="146517"/>
            </a:xfrm>
            <a:custGeom>
              <a:avLst/>
              <a:gdLst/>
              <a:ahLst/>
              <a:cxnLst/>
              <a:rect l="l" t="t" r="r" b="b"/>
              <a:pathLst>
                <a:path w="62749" h="10300" extrusionOk="0">
                  <a:moveTo>
                    <a:pt x="44974" y="1"/>
                  </a:moveTo>
                  <a:lnTo>
                    <a:pt x="42724" y="14"/>
                  </a:lnTo>
                  <a:lnTo>
                    <a:pt x="40405" y="55"/>
                  </a:lnTo>
                  <a:lnTo>
                    <a:pt x="38018" y="124"/>
                  </a:lnTo>
                  <a:lnTo>
                    <a:pt x="36408" y="192"/>
                  </a:lnTo>
                  <a:lnTo>
                    <a:pt x="34826" y="274"/>
                  </a:lnTo>
                  <a:lnTo>
                    <a:pt x="33271" y="355"/>
                  </a:lnTo>
                  <a:lnTo>
                    <a:pt x="31743" y="465"/>
                  </a:lnTo>
                  <a:lnTo>
                    <a:pt x="30242" y="574"/>
                  </a:lnTo>
                  <a:lnTo>
                    <a:pt x="28769" y="697"/>
                  </a:lnTo>
                  <a:lnTo>
                    <a:pt x="27323" y="847"/>
                  </a:lnTo>
                  <a:lnTo>
                    <a:pt x="25905" y="997"/>
                  </a:lnTo>
                  <a:lnTo>
                    <a:pt x="24513" y="1160"/>
                  </a:lnTo>
                  <a:lnTo>
                    <a:pt x="23149" y="1338"/>
                  </a:lnTo>
                  <a:lnTo>
                    <a:pt x="21826" y="1529"/>
                  </a:lnTo>
                  <a:lnTo>
                    <a:pt x="20517" y="1720"/>
                  </a:lnTo>
                  <a:lnTo>
                    <a:pt x="19248" y="1938"/>
                  </a:lnTo>
                  <a:lnTo>
                    <a:pt x="17993" y="2170"/>
                  </a:lnTo>
                  <a:lnTo>
                    <a:pt x="16779" y="2402"/>
                  </a:lnTo>
                  <a:lnTo>
                    <a:pt x="15592" y="2647"/>
                  </a:lnTo>
                  <a:lnTo>
                    <a:pt x="14433" y="2920"/>
                  </a:lnTo>
                  <a:lnTo>
                    <a:pt x="13301" y="3193"/>
                  </a:lnTo>
                  <a:lnTo>
                    <a:pt x="12196" y="3479"/>
                  </a:lnTo>
                  <a:lnTo>
                    <a:pt x="11118" y="3779"/>
                  </a:lnTo>
                  <a:lnTo>
                    <a:pt x="10081" y="4093"/>
                  </a:lnTo>
                  <a:lnTo>
                    <a:pt x="9058" y="4407"/>
                  </a:lnTo>
                  <a:lnTo>
                    <a:pt x="8076" y="4748"/>
                  </a:lnTo>
                  <a:lnTo>
                    <a:pt x="7108" y="5089"/>
                  </a:lnTo>
                  <a:lnTo>
                    <a:pt x="6180" y="5457"/>
                  </a:lnTo>
                  <a:lnTo>
                    <a:pt x="5280" y="5825"/>
                  </a:lnTo>
                  <a:lnTo>
                    <a:pt x="4420" y="6207"/>
                  </a:lnTo>
                  <a:lnTo>
                    <a:pt x="3575" y="6603"/>
                  </a:lnTo>
                  <a:lnTo>
                    <a:pt x="2756" y="7012"/>
                  </a:lnTo>
                  <a:lnTo>
                    <a:pt x="1979" y="7435"/>
                  </a:lnTo>
                  <a:lnTo>
                    <a:pt x="1228" y="7858"/>
                  </a:lnTo>
                  <a:lnTo>
                    <a:pt x="506" y="8308"/>
                  </a:lnTo>
                  <a:lnTo>
                    <a:pt x="410" y="8376"/>
                  </a:lnTo>
                  <a:lnTo>
                    <a:pt x="328" y="8444"/>
                  </a:lnTo>
                  <a:lnTo>
                    <a:pt x="260" y="8526"/>
                  </a:lnTo>
                  <a:lnTo>
                    <a:pt x="192" y="8608"/>
                  </a:lnTo>
                  <a:lnTo>
                    <a:pt x="137" y="8690"/>
                  </a:lnTo>
                  <a:lnTo>
                    <a:pt x="96" y="8786"/>
                  </a:lnTo>
                  <a:lnTo>
                    <a:pt x="55" y="8881"/>
                  </a:lnTo>
                  <a:lnTo>
                    <a:pt x="28" y="8990"/>
                  </a:lnTo>
                  <a:lnTo>
                    <a:pt x="14" y="9086"/>
                  </a:lnTo>
                  <a:lnTo>
                    <a:pt x="1" y="9195"/>
                  </a:lnTo>
                  <a:lnTo>
                    <a:pt x="14" y="9290"/>
                  </a:lnTo>
                  <a:lnTo>
                    <a:pt x="14" y="9399"/>
                  </a:lnTo>
                  <a:lnTo>
                    <a:pt x="42" y="9508"/>
                  </a:lnTo>
                  <a:lnTo>
                    <a:pt x="83" y="9604"/>
                  </a:lnTo>
                  <a:lnTo>
                    <a:pt x="124" y="9699"/>
                  </a:lnTo>
                  <a:lnTo>
                    <a:pt x="178" y="9795"/>
                  </a:lnTo>
                  <a:lnTo>
                    <a:pt x="260" y="9918"/>
                  </a:lnTo>
                  <a:lnTo>
                    <a:pt x="355" y="10013"/>
                  </a:lnTo>
                  <a:lnTo>
                    <a:pt x="465" y="10095"/>
                  </a:lnTo>
                  <a:lnTo>
                    <a:pt x="574" y="10177"/>
                  </a:lnTo>
                  <a:lnTo>
                    <a:pt x="696" y="10231"/>
                  </a:lnTo>
                  <a:lnTo>
                    <a:pt x="819" y="10272"/>
                  </a:lnTo>
                  <a:lnTo>
                    <a:pt x="956" y="10286"/>
                  </a:lnTo>
                  <a:lnTo>
                    <a:pt x="1092" y="10300"/>
                  </a:lnTo>
                  <a:lnTo>
                    <a:pt x="1242" y="10286"/>
                  </a:lnTo>
                  <a:lnTo>
                    <a:pt x="1379" y="10259"/>
                  </a:lnTo>
                  <a:lnTo>
                    <a:pt x="1529" y="10204"/>
                  </a:lnTo>
                  <a:lnTo>
                    <a:pt x="1665" y="10136"/>
                  </a:lnTo>
                  <a:lnTo>
                    <a:pt x="2347" y="9713"/>
                  </a:lnTo>
                  <a:lnTo>
                    <a:pt x="3070" y="9304"/>
                  </a:lnTo>
                  <a:lnTo>
                    <a:pt x="3807" y="8908"/>
                  </a:lnTo>
                  <a:lnTo>
                    <a:pt x="4584" y="8526"/>
                  </a:lnTo>
                  <a:lnTo>
                    <a:pt x="5403" y="8144"/>
                  </a:lnTo>
                  <a:lnTo>
                    <a:pt x="6235" y="7776"/>
                  </a:lnTo>
                  <a:lnTo>
                    <a:pt x="7108" y="7421"/>
                  </a:lnTo>
                  <a:lnTo>
                    <a:pt x="8008" y="7080"/>
                  </a:lnTo>
                  <a:lnTo>
                    <a:pt x="8936" y="6753"/>
                  </a:lnTo>
                  <a:lnTo>
                    <a:pt x="9904" y="6426"/>
                  </a:lnTo>
                  <a:lnTo>
                    <a:pt x="10886" y="6126"/>
                  </a:lnTo>
                  <a:lnTo>
                    <a:pt x="11909" y="5825"/>
                  </a:lnTo>
                  <a:lnTo>
                    <a:pt x="12960" y="5539"/>
                  </a:lnTo>
                  <a:lnTo>
                    <a:pt x="14037" y="5253"/>
                  </a:lnTo>
                  <a:lnTo>
                    <a:pt x="15142" y="4993"/>
                  </a:lnTo>
                  <a:lnTo>
                    <a:pt x="16274" y="4734"/>
                  </a:lnTo>
                  <a:lnTo>
                    <a:pt x="17434" y="4502"/>
                  </a:lnTo>
                  <a:lnTo>
                    <a:pt x="18620" y="4270"/>
                  </a:lnTo>
                  <a:lnTo>
                    <a:pt x="19848" y="4052"/>
                  </a:lnTo>
                  <a:lnTo>
                    <a:pt x="21089" y="3848"/>
                  </a:lnTo>
                  <a:lnTo>
                    <a:pt x="22358" y="3643"/>
                  </a:lnTo>
                  <a:lnTo>
                    <a:pt x="23654" y="3466"/>
                  </a:lnTo>
                  <a:lnTo>
                    <a:pt x="24991" y="3288"/>
                  </a:lnTo>
                  <a:lnTo>
                    <a:pt x="26341" y="3138"/>
                  </a:lnTo>
                  <a:lnTo>
                    <a:pt x="27719" y="2988"/>
                  </a:lnTo>
                  <a:lnTo>
                    <a:pt x="29124" y="2852"/>
                  </a:lnTo>
                  <a:lnTo>
                    <a:pt x="30556" y="2729"/>
                  </a:lnTo>
                  <a:lnTo>
                    <a:pt x="32002" y="2606"/>
                  </a:lnTo>
                  <a:lnTo>
                    <a:pt x="33489" y="2511"/>
                  </a:lnTo>
                  <a:lnTo>
                    <a:pt x="34989" y="2429"/>
                  </a:lnTo>
                  <a:lnTo>
                    <a:pt x="36517" y="2347"/>
                  </a:lnTo>
                  <a:lnTo>
                    <a:pt x="38072" y="2292"/>
                  </a:lnTo>
                  <a:lnTo>
                    <a:pt x="40432" y="2211"/>
                  </a:lnTo>
                  <a:lnTo>
                    <a:pt x="42724" y="2170"/>
                  </a:lnTo>
                  <a:lnTo>
                    <a:pt x="44947" y="2156"/>
                  </a:lnTo>
                  <a:lnTo>
                    <a:pt x="47089" y="2170"/>
                  </a:lnTo>
                  <a:lnTo>
                    <a:pt x="49135" y="2197"/>
                  </a:lnTo>
                  <a:lnTo>
                    <a:pt x="51072" y="2238"/>
                  </a:lnTo>
                  <a:lnTo>
                    <a:pt x="52872" y="2279"/>
                  </a:lnTo>
                  <a:lnTo>
                    <a:pt x="54550" y="2347"/>
                  </a:lnTo>
                  <a:lnTo>
                    <a:pt x="56078" y="2415"/>
                  </a:lnTo>
                  <a:lnTo>
                    <a:pt x="57442" y="2483"/>
                  </a:lnTo>
                  <a:lnTo>
                    <a:pt x="59652" y="2620"/>
                  </a:lnTo>
                  <a:lnTo>
                    <a:pt x="61057" y="2715"/>
                  </a:lnTo>
                  <a:lnTo>
                    <a:pt x="61575" y="2756"/>
                  </a:lnTo>
                  <a:lnTo>
                    <a:pt x="61684" y="2770"/>
                  </a:lnTo>
                  <a:lnTo>
                    <a:pt x="61793" y="2756"/>
                  </a:lnTo>
                  <a:lnTo>
                    <a:pt x="61903" y="2743"/>
                  </a:lnTo>
                  <a:lnTo>
                    <a:pt x="61998" y="2715"/>
                  </a:lnTo>
                  <a:lnTo>
                    <a:pt x="62094" y="2674"/>
                  </a:lnTo>
                  <a:lnTo>
                    <a:pt x="62189" y="2633"/>
                  </a:lnTo>
                  <a:lnTo>
                    <a:pt x="62285" y="2579"/>
                  </a:lnTo>
                  <a:lnTo>
                    <a:pt x="62366" y="2511"/>
                  </a:lnTo>
                  <a:lnTo>
                    <a:pt x="62435" y="2443"/>
                  </a:lnTo>
                  <a:lnTo>
                    <a:pt x="62516" y="2361"/>
                  </a:lnTo>
                  <a:lnTo>
                    <a:pt x="62571" y="2279"/>
                  </a:lnTo>
                  <a:lnTo>
                    <a:pt x="62626" y="2197"/>
                  </a:lnTo>
                  <a:lnTo>
                    <a:pt x="62666" y="2102"/>
                  </a:lnTo>
                  <a:lnTo>
                    <a:pt x="62707" y="1992"/>
                  </a:lnTo>
                  <a:lnTo>
                    <a:pt x="62735" y="1897"/>
                  </a:lnTo>
                  <a:lnTo>
                    <a:pt x="62748" y="1788"/>
                  </a:lnTo>
                  <a:lnTo>
                    <a:pt x="62748" y="1665"/>
                  </a:lnTo>
                  <a:lnTo>
                    <a:pt x="62748" y="1556"/>
                  </a:lnTo>
                  <a:lnTo>
                    <a:pt x="62721" y="1460"/>
                  </a:lnTo>
                  <a:lnTo>
                    <a:pt x="62694" y="1351"/>
                  </a:lnTo>
                  <a:lnTo>
                    <a:pt x="62666" y="1256"/>
                  </a:lnTo>
                  <a:lnTo>
                    <a:pt x="62612" y="1160"/>
                  </a:lnTo>
                  <a:lnTo>
                    <a:pt x="62557" y="1078"/>
                  </a:lnTo>
                  <a:lnTo>
                    <a:pt x="62503" y="997"/>
                  </a:lnTo>
                  <a:lnTo>
                    <a:pt x="62435" y="915"/>
                  </a:lnTo>
                  <a:lnTo>
                    <a:pt x="62353" y="847"/>
                  </a:lnTo>
                  <a:lnTo>
                    <a:pt x="62271" y="792"/>
                  </a:lnTo>
                  <a:lnTo>
                    <a:pt x="62175" y="737"/>
                  </a:lnTo>
                  <a:lnTo>
                    <a:pt x="62080" y="683"/>
                  </a:lnTo>
                  <a:lnTo>
                    <a:pt x="61984" y="656"/>
                  </a:lnTo>
                  <a:lnTo>
                    <a:pt x="61875" y="628"/>
                  </a:lnTo>
                  <a:lnTo>
                    <a:pt x="61766" y="615"/>
                  </a:lnTo>
                  <a:lnTo>
                    <a:pt x="61248" y="574"/>
                  </a:lnTo>
                  <a:lnTo>
                    <a:pt x="59816" y="465"/>
                  </a:lnTo>
                  <a:lnTo>
                    <a:pt x="57592" y="328"/>
                  </a:lnTo>
                  <a:lnTo>
                    <a:pt x="56214" y="260"/>
                  </a:lnTo>
                  <a:lnTo>
                    <a:pt x="54673" y="192"/>
                  </a:lnTo>
                  <a:lnTo>
                    <a:pt x="52982" y="124"/>
                  </a:lnTo>
                  <a:lnTo>
                    <a:pt x="51140" y="69"/>
                  </a:lnTo>
                  <a:lnTo>
                    <a:pt x="49189" y="28"/>
                  </a:lnTo>
                  <a:lnTo>
                    <a:pt x="47130" y="1"/>
                  </a:lnTo>
                  <a:close/>
                </a:path>
              </a:pathLst>
            </a:custGeom>
            <a:solidFill>
              <a:srgbClr val="D4E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1937063" y="2866167"/>
              <a:ext cx="892605" cy="146517"/>
            </a:xfrm>
            <a:custGeom>
              <a:avLst/>
              <a:gdLst/>
              <a:ahLst/>
              <a:cxnLst/>
              <a:rect l="l" t="t" r="r" b="b"/>
              <a:pathLst>
                <a:path w="62749" h="10300" extrusionOk="0">
                  <a:moveTo>
                    <a:pt x="44961" y="1"/>
                  </a:moveTo>
                  <a:lnTo>
                    <a:pt x="42724" y="14"/>
                  </a:lnTo>
                  <a:lnTo>
                    <a:pt x="40391" y="55"/>
                  </a:lnTo>
                  <a:lnTo>
                    <a:pt x="38018" y="123"/>
                  </a:lnTo>
                  <a:lnTo>
                    <a:pt x="36408" y="191"/>
                  </a:lnTo>
                  <a:lnTo>
                    <a:pt x="34826" y="273"/>
                  </a:lnTo>
                  <a:lnTo>
                    <a:pt x="33257" y="355"/>
                  </a:lnTo>
                  <a:lnTo>
                    <a:pt x="31729" y="464"/>
                  </a:lnTo>
                  <a:lnTo>
                    <a:pt x="30229" y="573"/>
                  </a:lnTo>
                  <a:lnTo>
                    <a:pt x="28755" y="696"/>
                  </a:lnTo>
                  <a:lnTo>
                    <a:pt x="27310" y="846"/>
                  </a:lnTo>
                  <a:lnTo>
                    <a:pt x="25905" y="996"/>
                  </a:lnTo>
                  <a:lnTo>
                    <a:pt x="24513" y="1160"/>
                  </a:lnTo>
                  <a:lnTo>
                    <a:pt x="23149" y="1337"/>
                  </a:lnTo>
                  <a:lnTo>
                    <a:pt x="21826" y="1528"/>
                  </a:lnTo>
                  <a:lnTo>
                    <a:pt x="20516" y="1719"/>
                  </a:lnTo>
                  <a:lnTo>
                    <a:pt x="19248" y="1938"/>
                  </a:lnTo>
                  <a:lnTo>
                    <a:pt x="17993" y="2156"/>
                  </a:lnTo>
                  <a:lnTo>
                    <a:pt x="16779" y="2401"/>
                  </a:lnTo>
                  <a:lnTo>
                    <a:pt x="15592" y="2647"/>
                  </a:lnTo>
                  <a:lnTo>
                    <a:pt x="14433" y="2906"/>
                  </a:lnTo>
                  <a:lnTo>
                    <a:pt x="13300" y="3192"/>
                  </a:lnTo>
                  <a:lnTo>
                    <a:pt x="12196" y="3479"/>
                  </a:lnTo>
                  <a:lnTo>
                    <a:pt x="11118" y="3779"/>
                  </a:lnTo>
                  <a:lnTo>
                    <a:pt x="10068" y="4079"/>
                  </a:lnTo>
                  <a:lnTo>
                    <a:pt x="9058" y="4407"/>
                  </a:lnTo>
                  <a:lnTo>
                    <a:pt x="8062" y="4748"/>
                  </a:lnTo>
                  <a:lnTo>
                    <a:pt x="7108" y="5089"/>
                  </a:lnTo>
                  <a:lnTo>
                    <a:pt x="6180" y="5457"/>
                  </a:lnTo>
                  <a:lnTo>
                    <a:pt x="5280" y="5825"/>
                  </a:lnTo>
                  <a:lnTo>
                    <a:pt x="4407" y="6207"/>
                  </a:lnTo>
                  <a:lnTo>
                    <a:pt x="3575" y="6603"/>
                  </a:lnTo>
                  <a:lnTo>
                    <a:pt x="2756" y="7012"/>
                  </a:lnTo>
                  <a:lnTo>
                    <a:pt x="1979" y="7435"/>
                  </a:lnTo>
                  <a:lnTo>
                    <a:pt x="1228" y="7858"/>
                  </a:lnTo>
                  <a:lnTo>
                    <a:pt x="505" y="8308"/>
                  </a:lnTo>
                  <a:lnTo>
                    <a:pt x="410" y="8376"/>
                  </a:lnTo>
                  <a:lnTo>
                    <a:pt x="328" y="8444"/>
                  </a:lnTo>
                  <a:lnTo>
                    <a:pt x="260" y="8526"/>
                  </a:lnTo>
                  <a:lnTo>
                    <a:pt x="192" y="8608"/>
                  </a:lnTo>
                  <a:lnTo>
                    <a:pt x="137" y="8690"/>
                  </a:lnTo>
                  <a:lnTo>
                    <a:pt x="96" y="8785"/>
                  </a:lnTo>
                  <a:lnTo>
                    <a:pt x="55" y="8881"/>
                  </a:lnTo>
                  <a:lnTo>
                    <a:pt x="28" y="8990"/>
                  </a:lnTo>
                  <a:lnTo>
                    <a:pt x="14" y="9085"/>
                  </a:lnTo>
                  <a:lnTo>
                    <a:pt x="1" y="9194"/>
                  </a:lnTo>
                  <a:lnTo>
                    <a:pt x="1" y="9290"/>
                  </a:lnTo>
                  <a:lnTo>
                    <a:pt x="14" y="9399"/>
                  </a:lnTo>
                  <a:lnTo>
                    <a:pt x="42" y="9495"/>
                  </a:lnTo>
                  <a:lnTo>
                    <a:pt x="69" y="9604"/>
                  </a:lnTo>
                  <a:lnTo>
                    <a:pt x="123" y="9699"/>
                  </a:lnTo>
                  <a:lnTo>
                    <a:pt x="178" y="9795"/>
                  </a:lnTo>
                  <a:lnTo>
                    <a:pt x="260" y="9917"/>
                  </a:lnTo>
                  <a:lnTo>
                    <a:pt x="355" y="10013"/>
                  </a:lnTo>
                  <a:lnTo>
                    <a:pt x="451" y="10095"/>
                  </a:lnTo>
                  <a:lnTo>
                    <a:pt x="574" y="10163"/>
                  </a:lnTo>
                  <a:lnTo>
                    <a:pt x="696" y="10231"/>
                  </a:lnTo>
                  <a:lnTo>
                    <a:pt x="819" y="10272"/>
                  </a:lnTo>
                  <a:lnTo>
                    <a:pt x="956" y="10286"/>
                  </a:lnTo>
                  <a:lnTo>
                    <a:pt x="1078" y="10299"/>
                  </a:lnTo>
                  <a:lnTo>
                    <a:pt x="1228" y="10286"/>
                  </a:lnTo>
                  <a:lnTo>
                    <a:pt x="1378" y="10258"/>
                  </a:lnTo>
                  <a:lnTo>
                    <a:pt x="1528" y="10204"/>
                  </a:lnTo>
                  <a:lnTo>
                    <a:pt x="1665" y="10136"/>
                  </a:lnTo>
                  <a:lnTo>
                    <a:pt x="2347" y="9713"/>
                  </a:lnTo>
                  <a:lnTo>
                    <a:pt x="3056" y="9304"/>
                  </a:lnTo>
                  <a:lnTo>
                    <a:pt x="3807" y="8908"/>
                  </a:lnTo>
                  <a:lnTo>
                    <a:pt x="4584" y="8512"/>
                  </a:lnTo>
                  <a:lnTo>
                    <a:pt x="5389" y="8144"/>
                  </a:lnTo>
                  <a:lnTo>
                    <a:pt x="6235" y="7776"/>
                  </a:lnTo>
                  <a:lnTo>
                    <a:pt x="7108" y="7421"/>
                  </a:lnTo>
                  <a:lnTo>
                    <a:pt x="8008" y="7080"/>
                  </a:lnTo>
                  <a:lnTo>
                    <a:pt x="8935" y="6753"/>
                  </a:lnTo>
                  <a:lnTo>
                    <a:pt x="9890" y="6425"/>
                  </a:lnTo>
                  <a:lnTo>
                    <a:pt x="10886" y="6112"/>
                  </a:lnTo>
                  <a:lnTo>
                    <a:pt x="11909" y="5825"/>
                  </a:lnTo>
                  <a:lnTo>
                    <a:pt x="12959" y="5525"/>
                  </a:lnTo>
                  <a:lnTo>
                    <a:pt x="14037" y="5252"/>
                  </a:lnTo>
                  <a:lnTo>
                    <a:pt x="15142" y="4993"/>
                  </a:lnTo>
                  <a:lnTo>
                    <a:pt x="16274" y="4734"/>
                  </a:lnTo>
                  <a:lnTo>
                    <a:pt x="17434" y="4502"/>
                  </a:lnTo>
                  <a:lnTo>
                    <a:pt x="18620" y="4270"/>
                  </a:lnTo>
                  <a:lnTo>
                    <a:pt x="19848" y="4052"/>
                  </a:lnTo>
                  <a:lnTo>
                    <a:pt x="21089" y="3834"/>
                  </a:lnTo>
                  <a:lnTo>
                    <a:pt x="22358" y="3643"/>
                  </a:lnTo>
                  <a:lnTo>
                    <a:pt x="23654" y="3465"/>
                  </a:lnTo>
                  <a:lnTo>
                    <a:pt x="24977" y="3288"/>
                  </a:lnTo>
                  <a:lnTo>
                    <a:pt x="26341" y="3124"/>
                  </a:lnTo>
                  <a:lnTo>
                    <a:pt x="27719" y="2988"/>
                  </a:lnTo>
                  <a:lnTo>
                    <a:pt x="29124" y="2851"/>
                  </a:lnTo>
                  <a:lnTo>
                    <a:pt x="30542" y="2715"/>
                  </a:lnTo>
                  <a:lnTo>
                    <a:pt x="32002" y="2606"/>
                  </a:lnTo>
                  <a:lnTo>
                    <a:pt x="33475" y="2510"/>
                  </a:lnTo>
                  <a:lnTo>
                    <a:pt x="34989" y="2429"/>
                  </a:lnTo>
                  <a:lnTo>
                    <a:pt x="36517" y="2347"/>
                  </a:lnTo>
                  <a:lnTo>
                    <a:pt x="38072" y="2279"/>
                  </a:lnTo>
                  <a:lnTo>
                    <a:pt x="40432" y="2210"/>
                  </a:lnTo>
                  <a:lnTo>
                    <a:pt x="42724" y="2169"/>
                  </a:lnTo>
                  <a:lnTo>
                    <a:pt x="44947" y="2156"/>
                  </a:lnTo>
                  <a:lnTo>
                    <a:pt x="47089" y="2156"/>
                  </a:lnTo>
                  <a:lnTo>
                    <a:pt x="49135" y="2183"/>
                  </a:lnTo>
                  <a:lnTo>
                    <a:pt x="51058" y="2224"/>
                  </a:lnTo>
                  <a:lnTo>
                    <a:pt x="52872" y="2279"/>
                  </a:lnTo>
                  <a:lnTo>
                    <a:pt x="54550" y="2347"/>
                  </a:lnTo>
                  <a:lnTo>
                    <a:pt x="56078" y="2415"/>
                  </a:lnTo>
                  <a:lnTo>
                    <a:pt x="57442" y="2483"/>
                  </a:lnTo>
                  <a:lnTo>
                    <a:pt x="59638" y="2620"/>
                  </a:lnTo>
                  <a:lnTo>
                    <a:pt x="61057" y="2715"/>
                  </a:lnTo>
                  <a:lnTo>
                    <a:pt x="61575" y="2756"/>
                  </a:lnTo>
                  <a:lnTo>
                    <a:pt x="61684" y="2770"/>
                  </a:lnTo>
                  <a:lnTo>
                    <a:pt x="61793" y="2756"/>
                  </a:lnTo>
                  <a:lnTo>
                    <a:pt x="61902" y="2742"/>
                  </a:lnTo>
                  <a:lnTo>
                    <a:pt x="61998" y="2715"/>
                  </a:lnTo>
                  <a:lnTo>
                    <a:pt x="62093" y="2674"/>
                  </a:lnTo>
                  <a:lnTo>
                    <a:pt x="62189" y="2633"/>
                  </a:lnTo>
                  <a:lnTo>
                    <a:pt x="62284" y="2579"/>
                  </a:lnTo>
                  <a:lnTo>
                    <a:pt x="62366" y="2510"/>
                  </a:lnTo>
                  <a:lnTo>
                    <a:pt x="62434" y="2442"/>
                  </a:lnTo>
                  <a:lnTo>
                    <a:pt x="62503" y="2360"/>
                  </a:lnTo>
                  <a:lnTo>
                    <a:pt x="62571" y="2279"/>
                  </a:lnTo>
                  <a:lnTo>
                    <a:pt x="62625" y="2197"/>
                  </a:lnTo>
                  <a:lnTo>
                    <a:pt x="62666" y="2101"/>
                  </a:lnTo>
                  <a:lnTo>
                    <a:pt x="62707" y="1992"/>
                  </a:lnTo>
                  <a:lnTo>
                    <a:pt x="62735" y="1883"/>
                  </a:lnTo>
                  <a:lnTo>
                    <a:pt x="62748" y="1774"/>
                  </a:lnTo>
                  <a:lnTo>
                    <a:pt x="62748" y="1665"/>
                  </a:lnTo>
                  <a:lnTo>
                    <a:pt x="62748" y="1556"/>
                  </a:lnTo>
                  <a:lnTo>
                    <a:pt x="62721" y="1460"/>
                  </a:lnTo>
                  <a:lnTo>
                    <a:pt x="62694" y="1351"/>
                  </a:lnTo>
                  <a:lnTo>
                    <a:pt x="62666" y="1255"/>
                  </a:lnTo>
                  <a:lnTo>
                    <a:pt x="62612" y="1160"/>
                  </a:lnTo>
                  <a:lnTo>
                    <a:pt x="62557" y="1078"/>
                  </a:lnTo>
                  <a:lnTo>
                    <a:pt x="62503" y="996"/>
                  </a:lnTo>
                  <a:lnTo>
                    <a:pt x="62421" y="914"/>
                  </a:lnTo>
                  <a:lnTo>
                    <a:pt x="62353" y="846"/>
                  </a:lnTo>
                  <a:lnTo>
                    <a:pt x="62271" y="778"/>
                  </a:lnTo>
                  <a:lnTo>
                    <a:pt x="62175" y="723"/>
                  </a:lnTo>
                  <a:lnTo>
                    <a:pt x="62080" y="683"/>
                  </a:lnTo>
                  <a:lnTo>
                    <a:pt x="61984" y="655"/>
                  </a:lnTo>
                  <a:lnTo>
                    <a:pt x="61875" y="628"/>
                  </a:lnTo>
                  <a:lnTo>
                    <a:pt x="61766" y="614"/>
                  </a:lnTo>
                  <a:lnTo>
                    <a:pt x="61234" y="560"/>
                  </a:lnTo>
                  <a:lnTo>
                    <a:pt x="59815" y="464"/>
                  </a:lnTo>
                  <a:lnTo>
                    <a:pt x="57592" y="328"/>
                  </a:lnTo>
                  <a:lnTo>
                    <a:pt x="56201" y="260"/>
                  </a:lnTo>
                  <a:lnTo>
                    <a:pt x="54659" y="191"/>
                  </a:lnTo>
                  <a:lnTo>
                    <a:pt x="52968" y="123"/>
                  </a:lnTo>
                  <a:lnTo>
                    <a:pt x="51140" y="69"/>
                  </a:lnTo>
                  <a:lnTo>
                    <a:pt x="49189" y="28"/>
                  </a:lnTo>
                  <a:lnTo>
                    <a:pt x="47130" y="1"/>
                  </a:lnTo>
                  <a:close/>
                </a:path>
              </a:pathLst>
            </a:custGeom>
            <a:solidFill>
              <a:srgbClr val="D4E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1957632" y="3035759"/>
              <a:ext cx="892605" cy="146717"/>
            </a:xfrm>
            <a:custGeom>
              <a:avLst/>
              <a:gdLst/>
              <a:ahLst/>
              <a:cxnLst/>
              <a:rect l="l" t="t" r="r" b="b"/>
              <a:pathLst>
                <a:path w="62749" h="10314" extrusionOk="0">
                  <a:moveTo>
                    <a:pt x="44961" y="1"/>
                  </a:moveTo>
                  <a:lnTo>
                    <a:pt x="42710" y="28"/>
                  </a:lnTo>
                  <a:lnTo>
                    <a:pt x="40391" y="69"/>
                  </a:lnTo>
                  <a:lnTo>
                    <a:pt x="38017" y="137"/>
                  </a:lnTo>
                  <a:lnTo>
                    <a:pt x="36394" y="205"/>
                  </a:lnTo>
                  <a:lnTo>
                    <a:pt x="34812" y="273"/>
                  </a:lnTo>
                  <a:lnTo>
                    <a:pt x="33257" y="369"/>
                  </a:lnTo>
                  <a:lnTo>
                    <a:pt x="31729" y="464"/>
                  </a:lnTo>
                  <a:lnTo>
                    <a:pt x="30229" y="587"/>
                  </a:lnTo>
                  <a:lnTo>
                    <a:pt x="28755" y="710"/>
                  </a:lnTo>
                  <a:lnTo>
                    <a:pt x="27309" y="846"/>
                  </a:lnTo>
                  <a:lnTo>
                    <a:pt x="25891" y="1010"/>
                  </a:lnTo>
                  <a:lnTo>
                    <a:pt x="24513" y="1174"/>
                  </a:lnTo>
                  <a:lnTo>
                    <a:pt x="23149" y="1351"/>
                  </a:lnTo>
                  <a:lnTo>
                    <a:pt x="21812" y="1528"/>
                  </a:lnTo>
                  <a:lnTo>
                    <a:pt x="20516" y="1733"/>
                  </a:lnTo>
                  <a:lnTo>
                    <a:pt x="19234" y="1951"/>
                  </a:lnTo>
                  <a:lnTo>
                    <a:pt x="17993" y="2169"/>
                  </a:lnTo>
                  <a:lnTo>
                    <a:pt x="16779" y="2415"/>
                  </a:lnTo>
                  <a:lnTo>
                    <a:pt x="15578" y="2661"/>
                  </a:lnTo>
                  <a:lnTo>
                    <a:pt x="14419" y="2920"/>
                  </a:lnTo>
                  <a:lnTo>
                    <a:pt x="13287" y="3206"/>
                  </a:lnTo>
                  <a:lnTo>
                    <a:pt x="12182" y="3493"/>
                  </a:lnTo>
                  <a:lnTo>
                    <a:pt x="11118" y="3779"/>
                  </a:lnTo>
                  <a:lnTo>
                    <a:pt x="10068" y="4093"/>
                  </a:lnTo>
                  <a:lnTo>
                    <a:pt x="9058" y="4420"/>
                  </a:lnTo>
                  <a:lnTo>
                    <a:pt x="8062" y="4761"/>
                  </a:lnTo>
                  <a:lnTo>
                    <a:pt x="7107" y="5102"/>
                  </a:lnTo>
                  <a:lnTo>
                    <a:pt x="6180" y="5457"/>
                  </a:lnTo>
                  <a:lnTo>
                    <a:pt x="5280" y="5839"/>
                  </a:lnTo>
                  <a:lnTo>
                    <a:pt x="4407" y="6221"/>
                  </a:lnTo>
                  <a:lnTo>
                    <a:pt x="3575" y="6616"/>
                  </a:lnTo>
                  <a:lnTo>
                    <a:pt x="2756" y="7026"/>
                  </a:lnTo>
                  <a:lnTo>
                    <a:pt x="1979" y="7448"/>
                  </a:lnTo>
                  <a:lnTo>
                    <a:pt x="1228" y="7871"/>
                  </a:lnTo>
                  <a:lnTo>
                    <a:pt x="505" y="8321"/>
                  </a:lnTo>
                  <a:lnTo>
                    <a:pt x="410" y="8376"/>
                  </a:lnTo>
                  <a:lnTo>
                    <a:pt x="328" y="8458"/>
                  </a:lnTo>
                  <a:lnTo>
                    <a:pt x="260" y="8526"/>
                  </a:lnTo>
                  <a:lnTo>
                    <a:pt x="192" y="8622"/>
                  </a:lnTo>
                  <a:lnTo>
                    <a:pt x="137" y="8703"/>
                  </a:lnTo>
                  <a:lnTo>
                    <a:pt x="96" y="8799"/>
                  </a:lnTo>
                  <a:lnTo>
                    <a:pt x="55" y="8894"/>
                  </a:lnTo>
                  <a:lnTo>
                    <a:pt x="28" y="8990"/>
                  </a:lnTo>
                  <a:lnTo>
                    <a:pt x="14" y="9099"/>
                  </a:lnTo>
                  <a:lnTo>
                    <a:pt x="1" y="9208"/>
                  </a:lnTo>
                  <a:lnTo>
                    <a:pt x="1" y="9304"/>
                  </a:lnTo>
                  <a:lnTo>
                    <a:pt x="14" y="9413"/>
                  </a:lnTo>
                  <a:lnTo>
                    <a:pt x="42" y="9508"/>
                  </a:lnTo>
                  <a:lnTo>
                    <a:pt x="69" y="9617"/>
                  </a:lnTo>
                  <a:lnTo>
                    <a:pt x="110" y="9713"/>
                  </a:lnTo>
                  <a:lnTo>
                    <a:pt x="164" y="9808"/>
                  </a:lnTo>
                  <a:lnTo>
                    <a:pt x="246" y="9931"/>
                  </a:lnTo>
                  <a:lnTo>
                    <a:pt x="342" y="10027"/>
                  </a:lnTo>
                  <a:lnTo>
                    <a:pt x="451" y="10108"/>
                  </a:lnTo>
                  <a:lnTo>
                    <a:pt x="574" y="10177"/>
                  </a:lnTo>
                  <a:lnTo>
                    <a:pt x="683" y="10231"/>
                  </a:lnTo>
                  <a:lnTo>
                    <a:pt x="819" y="10272"/>
                  </a:lnTo>
                  <a:lnTo>
                    <a:pt x="942" y="10299"/>
                  </a:lnTo>
                  <a:lnTo>
                    <a:pt x="1078" y="10313"/>
                  </a:lnTo>
                  <a:lnTo>
                    <a:pt x="1228" y="10299"/>
                  </a:lnTo>
                  <a:lnTo>
                    <a:pt x="1378" y="10272"/>
                  </a:lnTo>
                  <a:lnTo>
                    <a:pt x="1515" y="10218"/>
                  </a:lnTo>
                  <a:lnTo>
                    <a:pt x="1665" y="10136"/>
                  </a:lnTo>
                  <a:lnTo>
                    <a:pt x="2347" y="9726"/>
                  </a:lnTo>
                  <a:lnTo>
                    <a:pt x="3056" y="9317"/>
                  </a:lnTo>
                  <a:lnTo>
                    <a:pt x="3806" y="8922"/>
                  </a:lnTo>
                  <a:lnTo>
                    <a:pt x="4584" y="8526"/>
                  </a:lnTo>
                  <a:lnTo>
                    <a:pt x="5389" y="8158"/>
                  </a:lnTo>
                  <a:lnTo>
                    <a:pt x="6234" y="7789"/>
                  </a:lnTo>
                  <a:lnTo>
                    <a:pt x="7094" y="7435"/>
                  </a:lnTo>
                  <a:lnTo>
                    <a:pt x="8008" y="7094"/>
                  </a:lnTo>
                  <a:lnTo>
                    <a:pt x="8935" y="6766"/>
                  </a:lnTo>
                  <a:lnTo>
                    <a:pt x="9890" y="6439"/>
                  </a:lnTo>
                  <a:lnTo>
                    <a:pt x="10886" y="6125"/>
                  </a:lnTo>
                  <a:lnTo>
                    <a:pt x="11895" y="5825"/>
                  </a:lnTo>
                  <a:lnTo>
                    <a:pt x="12946" y="5539"/>
                  </a:lnTo>
                  <a:lnTo>
                    <a:pt x="14023" y="5266"/>
                  </a:lnTo>
                  <a:lnTo>
                    <a:pt x="15128" y="5007"/>
                  </a:lnTo>
                  <a:lnTo>
                    <a:pt x="16274" y="4748"/>
                  </a:lnTo>
                  <a:lnTo>
                    <a:pt x="17434" y="4502"/>
                  </a:lnTo>
                  <a:lnTo>
                    <a:pt x="18620" y="4284"/>
                  </a:lnTo>
                  <a:lnTo>
                    <a:pt x="19834" y="4066"/>
                  </a:lnTo>
                  <a:lnTo>
                    <a:pt x="21089" y="3847"/>
                  </a:lnTo>
                  <a:lnTo>
                    <a:pt x="22358" y="3656"/>
                  </a:lnTo>
                  <a:lnTo>
                    <a:pt x="23654" y="3479"/>
                  </a:lnTo>
                  <a:lnTo>
                    <a:pt x="24977" y="3302"/>
                  </a:lnTo>
                  <a:lnTo>
                    <a:pt x="26327" y="3138"/>
                  </a:lnTo>
                  <a:lnTo>
                    <a:pt x="27705" y="2988"/>
                  </a:lnTo>
                  <a:lnTo>
                    <a:pt x="29110" y="2852"/>
                  </a:lnTo>
                  <a:lnTo>
                    <a:pt x="30542" y="2729"/>
                  </a:lnTo>
                  <a:lnTo>
                    <a:pt x="32002" y="2620"/>
                  </a:lnTo>
                  <a:lnTo>
                    <a:pt x="33475" y="2524"/>
                  </a:lnTo>
                  <a:lnTo>
                    <a:pt x="34989" y="2429"/>
                  </a:lnTo>
                  <a:lnTo>
                    <a:pt x="36517" y="2360"/>
                  </a:lnTo>
                  <a:lnTo>
                    <a:pt x="38072" y="2292"/>
                  </a:lnTo>
                  <a:lnTo>
                    <a:pt x="40418" y="2224"/>
                  </a:lnTo>
                  <a:lnTo>
                    <a:pt x="42724" y="2183"/>
                  </a:lnTo>
                  <a:lnTo>
                    <a:pt x="44947" y="2169"/>
                  </a:lnTo>
                  <a:lnTo>
                    <a:pt x="47089" y="2169"/>
                  </a:lnTo>
                  <a:lnTo>
                    <a:pt x="49121" y="2197"/>
                  </a:lnTo>
                  <a:lnTo>
                    <a:pt x="51058" y="2238"/>
                  </a:lnTo>
                  <a:lnTo>
                    <a:pt x="52872" y="2292"/>
                  </a:lnTo>
                  <a:lnTo>
                    <a:pt x="54536" y="2360"/>
                  </a:lnTo>
                  <a:lnTo>
                    <a:pt x="56064" y="2429"/>
                  </a:lnTo>
                  <a:lnTo>
                    <a:pt x="57442" y="2497"/>
                  </a:lnTo>
                  <a:lnTo>
                    <a:pt x="59638" y="2633"/>
                  </a:lnTo>
                  <a:lnTo>
                    <a:pt x="61057" y="2729"/>
                  </a:lnTo>
                  <a:lnTo>
                    <a:pt x="61575" y="2770"/>
                  </a:lnTo>
                  <a:lnTo>
                    <a:pt x="61793" y="2770"/>
                  </a:lnTo>
                  <a:lnTo>
                    <a:pt x="61889" y="2756"/>
                  </a:lnTo>
                  <a:lnTo>
                    <a:pt x="61998" y="2729"/>
                  </a:lnTo>
                  <a:lnTo>
                    <a:pt x="62093" y="2688"/>
                  </a:lnTo>
                  <a:lnTo>
                    <a:pt x="62189" y="2633"/>
                  </a:lnTo>
                  <a:lnTo>
                    <a:pt x="62271" y="2579"/>
                  </a:lnTo>
                  <a:lnTo>
                    <a:pt x="62353" y="2524"/>
                  </a:lnTo>
                  <a:lnTo>
                    <a:pt x="62434" y="2456"/>
                  </a:lnTo>
                  <a:lnTo>
                    <a:pt x="62503" y="2374"/>
                  </a:lnTo>
                  <a:lnTo>
                    <a:pt x="62571" y="2292"/>
                  </a:lnTo>
                  <a:lnTo>
                    <a:pt x="62625" y="2197"/>
                  </a:lnTo>
                  <a:lnTo>
                    <a:pt x="62666" y="2101"/>
                  </a:lnTo>
                  <a:lnTo>
                    <a:pt x="62694" y="2006"/>
                  </a:lnTo>
                  <a:lnTo>
                    <a:pt x="62721" y="1897"/>
                  </a:lnTo>
                  <a:lnTo>
                    <a:pt x="62735" y="1788"/>
                  </a:lnTo>
                  <a:lnTo>
                    <a:pt x="62748" y="1678"/>
                  </a:lnTo>
                  <a:lnTo>
                    <a:pt x="62735" y="1569"/>
                  </a:lnTo>
                  <a:lnTo>
                    <a:pt x="62721" y="1460"/>
                  </a:lnTo>
                  <a:lnTo>
                    <a:pt x="62694" y="1365"/>
                  </a:lnTo>
                  <a:lnTo>
                    <a:pt x="62653" y="1269"/>
                  </a:lnTo>
                  <a:lnTo>
                    <a:pt x="62612" y="1174"/>
                  </a:lnTo>
                  <a:lnTo>
                    <a:pt x="62557" y="1078"/>
                  </a:lnTo>
                  <a:lnTo>
                    <a:pt x="62489" y="996"/>
                  </a:lnTo>
                  <a:lnTo>
                    <a:pt x="62421" y="928"/>
                  </a:lnTo>
                  <a:lnTo>
                    <a:pt x="62353" y="860"/>
                  </a:lnTo>
                  <a:lnTo>
                    <a:pt x="62257" y="792"/>
                  </a:lnTo>
                  <a:lnTo>
                    <a:pt x="62175" y="737"/>
                  </a:lnTo>
                  <a:lnTo>
                    <a:pt x="62080" y="696"/>
                  </a:lnTo>
                  <a:lnTo>
                    <a:pt x="61971" y="655"/>
                  </a:lnTo>
                  <a:lnTo>
                    <a:pt x="61875" y="642"/>
                  </a:lnTo>
                  <a:lnTo>
                    <a:pt x="61766" y="614"/>
                  </a:lnTo>
                  <a:lnTo>
                    <a:pt x="61234" y="574"/>
                  </a:lnTo>
                  <a:lnTo>
                    <a:pt x="59815" y="478"/>
                  </a:lnTo>
                  <a:lnTo>
                    <a:pt x="57578" y="342"/>
                  </a:lnTo>
                  <a:lnTo>
                    <a:pt x="56201" y="273"/>
                  </a:lnTo>
                  <a:lnTo>
                    <a:pt x="54659" y="205"/>
                  </a:lnTo>
                  <a:lnTo>
                    <a:pt x="52968" y="137"/>
                  </a:lnTo>
                  <a:lnTo>
                    <a:pt x="51140" y="82"/>
                  </a:lnTo>
                  <a:lnTo>
                    <a:pt x="49189" y="42"/>
                  </a:lnTo>
                  <a:lnTo>
                    <a:pt x="47129" y="14"/>
                  </a:lnTo>
                  <a:lnTo>
                    <a:pt x="44961" y="1"/>
                  </a:lnTo>
                  <a:close/>
                </a:path>
              </a:pathLst>
            </a:custGeom>
            <a:solidFill>
              <a:srgbClr val="D4E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1978202" y="3205551"/>
              <a:ext cx="892605" cy="146702"/>
            </a:xfrm>
            <a:custGeom>
              <a:avLst/>
              <a:gdLst/>
              <a:ahLst/>
              <a:cxnLst/>
              <a:rect l="l" t="t" r="r" b="b"/>
              <a:pathLst>
                <a:path w="62749" h="10313" extrusionOk="0">
                  <a:moveTo>
                    <a:pt x="44961" y="0"/>
                  </a:moveTo>
                  <a:lnTo>
                    <a:pt x="42710" y="28"/>
                  </a:lnTo>
                  <a:lnTo>
                    <a:pt x="40391" y="68"/>
                  </a:lnTo>
                  <a:lnTo>
                    <a:pt x="38004" y="137"/>
                  </a:lnTo>
                  <a:lnTo>
                    <a:pt x="36394" y="205"/>
                  </a:lnTo>
                  <a:lnTo>
                    <a:pt x="34812" y="273"/>
                  </a:lnTo>
                  <a:lnTo>
                    <a:pt x="33257" y="369"/>
                  </a:lnTo>
                  <a:lnTo>
                    <a:pt x="31729" y="464"/>
                  </a:lnTo>
                  <a:lnTo>
                    <a:pt x="30228" y="587"/>
                  </a:lnTo>
                  <a:lnTo>
                    <a:pt x="28755" y="710"/>
                  </a:lnTo>
                  <a:lnTo>
                    <a:pt x="27309" y="846"/>
                  </a:lnTo>
                  <a:lnTo>
                    <a:pt x="25891" y="996"/>
                  </a:lnTo>
                  <a:lnTo>
                    <a:pt x="24499" y="1173"/>
                  </a:lnTo>
                  <a:lnTo>
                    <a:pt x="23149" y="1337"/>
                  </a:lnTo>
                  <a:lnTo>
                    <a:pt x="21812" y="1528"/>
                  </a:lnTo>
                  <a:lnTo>
                    <a:pt x="20516" y="1733"/>
                  </a:lnTo>
                  <a:lnTo>
                    <a:pt x="19234" y="1951"/>
                  </a:lnTo>
                  <a:lnTo>
                    <a:pt x="17993" y="2169"/>
                  </a:lnTo>
                  <a:lnTo>
                    <a:pt x="16765" y="2415"/>
                  </a:lnTo>
                  <a:lnTo>
                    <a:pt x="15578" y="2660"/>
                  </a:lnTo>
                  <a:lnTo>
                    <a:pt x="14419" y="2919"/>
                  </a:lnTo>
                  <a:lnTo>
                    <a:pt x="13287" y="3192"/>
                  </a:lnTo>
                  <a:lnTo>
                    <a:pt x="12182" y="3479"/>
                  </a:lnTo>
                  <a:lnTo>
                    <a:pt x="11118" y="3779"/>
                  </a:lnTo>
                  <a:lnTo>
                    <a:pt x="10067" y="4093"/>
                  </a:lnTo>
                  <a:lnTo>
                    <a:pt x="9044" y="4420"/>
                  </a:lnTo>
                  <a:lnTo>
                    <a:pt x="8062" y="4747"/>
                  </a:lnTo>
                  <a:lnTo>
                    <a:pt x="7107" y="5102"/>
                  </a:lnTo>
                  <a:lnTo>
                    <a:pt x="6180" y="5457"/>
                  </a:lnTo>
                  <a:lnTo>
                    <a:pt x="5280" y="5839"/>
                  </a:lnTo>
                  <a:lnTo>
                    <a:pt x="4407" y="6220"/>
                  </a:lnTo>
                  <a:lnTo>
                    <a:pt x="3561" y="6616"/>
                  </a:lnTo>
                  <a:lnTo>
                    <a:pt x="2756" y="7025"/>
                  </a:lnTo>
                  <a:lnTo>
                    <a:pt x="1978" y="7435"/>
                  </a:lnTo>
                  <a:lnTo>
                    <a:pt x="1215" y="7871"/>
                  </a:lnTo>
                  <a:lnTo>
                    <a:pt x="492" y="8321"/>
                  </a:lnTo>
                  <a:lnTo>
                    <a:pt x="410" y="8376"/>
                  </a:lnTo>
                  <a:lnTo>
                    <a:pt x="328" y="8458"/>
                  </a:lnTo>
                  <a:lnTo>
                    <a:pt x="246" y="8526"/>
                  </a:lnTo>
                  <a:lnTo>
                    <a:pt x="192" y="8608"/>
                  </a:lnTo>
                  <a:lnTo>
                    <a:pt x="137" y="8703"/>
                  </a:lnTo>
                  <a:lnTo>
                    <a:pt x="82" y="8799"/>
                  </a:lnTo>
                  <a:lnTo>
                    <a:pt x="55" y="8894"/>
                  </a:lnTo>
                  <a:lnTo>
                    <a:pt x="28" y="8990"/>
                  </a:lnTo>
                  <a:lnTo>
                    <a:pt x="1" y="9099"/>
                  </a:lnTo>
                  <a:lnTo>
                    <a:pt x="1" y="9194"/>
                  </a:lnTo>
                  <a:lnTo>
                    <a:pt x="1" y="9303"/>
                  </a:lnTo>
                  <a:lnTo>
                    <a:pt x="14" y="9412"/>
                  </a:lnTo>
                  <a:lnTo>
                    <a:pt x="28" y="9508"/>
                  </a:lnTo>
                  <a:lnTo>
                    <a:pt x="69" y="9617"/>
                  </a:lnTo>
                  <a:lnTo>
                    <a:pt x="110" y="9713"/>
                  </a:lnTo>
                  <a:lnTo>
                    <a:pt x="164" y="9808"/>
                  </a:lnTo>
                  <a:lnTo>
                    <a:pt x="246" y="9917"/>
                  </a:lnTo>
                  <a:lnTo>
                    <a:pt x="342" y="10026"/>
                  </a:lnTo>
                  <a:lnTo>
                    <a:pt x="451" y="10108"/>
                  </a:lnTo>
                  <a:lnTo>
                    <a:pt x="560" y="10176"/>
                  </a:lnTo>
                  <a:lnTo>
                    <a:pt x="683" y="10231"/>
                  </a:lnTo>
                  <a:lnTo>
                    <a:pt x="819" y="10272"/>
                  </a:lnTo>
                  <a:lnTo>
                    <a:pt x="942" y="10299"/>
                  </a:lnTo>
                  <a:lnTo>
                    <a:pt x="1078" y="10313"/>
                  </a:lnTo>
                  <a:lnTo>
                    <a:pt x="1228" y="10299"/>
                  </a:lnTo>
                  <a:lnTo>
                    <a:pt x="1378" y="10272"/>
                  </a:lnTo>
                  <a:lnTo>
                    <a:pt x="1515" y="10217"/>
                  </a:lnTo>
                  <a:lnTo>
                    <a:pt x="1651" y="10135"/>
                  </a:lnTo>
                  <a:lnTo>
                    <a:pt x="2333" y="9726"/>
                  </a:lnTo>
                  <a:lnTo>
                    <a:pt x="3056" y="9317"/>
                  </a:lnTo>
                  <a:lnTo>
                    <a:pt x="3806" y="8921"/>
                  </a:lnTo>
                  <a:lnTo>
                    <a:pt x="4584" y="8526"/>
                  </a:lnTo>
                  <a:lnTo>
                    <a:pt x="5389" y="8157"/>
                  </a:lnTo>
                  <a:lnTo>
                    <a:pt x="6221" y="7789"/>
                  </a:lnTo>
                  <a:lnTo>
                    <a:pt x="7094" y="7435"/>
                  </a:lnTo>
                  <a:lnTo>
                    <a:pt x="7994" y="7094"/>
                  </a:lnTo>
                  <a:lnTo>
                    <a:pt x="8935" y="6752"/>
                  </a:lnTo>
                  <a:lnTo>
                    <a:pt x="9890" y="6439"/>
                  </a:lnTo>
                  <a:lnTo>
                    <a:pt x="10886" y="6125"/>
                  </a:lnTo>
                  <a:lnTo>
                    <a:pt x="11895" y="5825"/>
                  </a:lnTo>
                  <a:lnTo>
                    <a:pt x="12946" y="5538"/>
                  </a:lnTo>
                  <a:lnTo>
                    <a:pt x="14023" y="5266"/>
                  </a:lnTo>
                  <a:lnTo>
                    <a:pt x="15128" y="5006"/>
                  </a:lnTo>
                  <a:lnTo>
                    <a:pt x="16260" y="4747"/>
                  </a:lnTo>
                  <a:lnTo>
                    <a:pt x="17433" y="4502"/>
                  </a:lnTo>
                  <a:lnTo>
                    <a:pt x="18620" y="4270"/>
                  </a:lnTo>
                  <a:lnTo>
                    <a:pt x="19834" y="4052"/>
                  </a:lnTo>
                  <a:lnTo>
                    <a:pt x="21076" y="3847"/>
                  </a:lnTo>
                  <a:lnTo>
                    <a:pt x="22358" y="3656"/>
                  </a:lnTo>
                  <a:lnTo>
                    <a:pt x="23654" y="3465"/>
                  </a:lnTo>
                  <a:lnTo>
                    <a:pt x="24977" y="3301"/>
                  </a:lnTo>
                  <a:lnTo>
                    <a:pt x="26327" y="3138"/>
                  </a:lnTo>
                  <a:lnTo>
                    <a:pt x="27705" y="2988"/>
                  </a:lnTo>
                  <a:lnTo>
                    <a:pt x="29110" y="2851"/>
                  </a:lnTo>
                  <a:lnTo>
                    <a:pt x="30542" y="2728"/>
                  </a:lnTo>
                  <a:lnTo>
                    <a:pt x="32002" y="2619"/>
                  </a:lnTo>
                  <a:lnTo>
                    <a:pt x="33475" y="2524"/>
                  </a:lnTo>
                  <a:lnTo>
                    <a:pt x="34975" y="2428"/>
                  </a:lnTo>
                  <a:lnTo>
                    <a:pt x="36503" y="2360"/>
                  </a:lnTo>
                  <a:lnTo>
                    <a:pt x="38058" y="2292"/>
                  </a:lnTo>
                  <a:lnTo>
                    <a:pt x="40418" y="2224"/>
                  </a:lnTo>
                  <a:lnTo>
                    <a:pt x="42723" y="2183"/>
                  </a:lnTo>
                  <a:lnTo>
                    <a:pt x="44947" y="2169"/>
                  </a:lnTo>
                  <a:lnTo>
                    <a:pt x="47075" y="2169"/>
                  </a:lnTo>
                  <a:lnTo>
                    <a:pt x="49121" y="2196"/>
                  </a:lnTo>
                  <a:lnTo>
                    <a:pt x="51058" y="2237"/>
                  </a:lnTo>
                  <a:lnTo>
                    <a:pt x="52872" y="2292"/>
                  </a:lnTo>
                  <a:lnTo>
                    <a:pt x="54536" y="2360"/>
                  </a:lnTo>
                  <a:lnTo>
                    <a:pt x="56064" y="2428"/>
                  </a:lnTo>
                  <a:lnTo>
                    <a:pt x="57428" y="2497"/>
                  </a:lnTo>
                  <a:lnTo>
                    <a:pt x="59638" y="2633"/>
                  </a:lnTo>
                  <a:lnTo>
                    <a:pt x="61043" y="2728"/>
                  </a:lnTo>
                  <a:lnTo>
                    <a:pt x="61561" y="2769"/>
                  </a:lnTo>
                  <a:lnTo>
                    <a:pt x="61780" y="2769"/>
                  </a:lnTo>
                  <a:lnTo>
                    <a:pt x="61889" y="2742"/>
                  </a:lnTo>
                  <a:lnTo>
                    <a:pt x="61998" y="2715"/>
                  </a:lnTo>
                  <a:lnTo>
                    <a:pt x="62093" y="2688"/>
                  </a:lnTo>
                  <a:lnTo>
                    <a:pt x="62189" y="2633"/>
                  </a:lnTo>
                  <a:lnTo>
                    <a:pt x="62271" y="2578"/>
                  </a:lnTo>
                  <a:lnTo>
                    <a:pt x="62352" y="2524"/>
                  </a:lnTo>
                  <a:lnTo>
                    <a:pt x="62434" y="2456"/>
                  </a:lnTo>
                  <a:lnTo>
                    <a:pt x="62503" y="2374"/>
                  </a:lnTo>
                  <a:lnTo>
                    <a:pt x="62557" y="2292"/>
                  </a:lnTo>
                  <a:lnTo>
                    <a:pt x="62612" y="2196"/>
                  </a:lnTo>
                  <a:lnTo>
                    <a:pt x="62666" y="2101"/>
                  </a:lnTo>
                  <a:lnTo>
                    <a:pt x="62694" y="2005"/>
                  </a:lnTo>
                  <a:lnTo>
                    <a:pt x="62721" y="1896"/>
                  </a:lnTo>
                  <a:lnTo>
                    <a:pt x="62734" y="1787"/>
                  </a:lnTo>
                  <a:lnTo>
                    <a:pt x="62748" y="1678"/>
                  </a:lnTo>
                  <a:lnTo>
                    <a:pt x="62734" y="1569"/>
                  </a:lnTo>
                  <a:lnTo>
                    <a:pt x="62721" y="1460"/>
                  </a:lnTo>
                  <a:lnTo>
                    <a:pt x="62694" y="1364"/>
                  </a:lnTo>
                  <a:lnTo>
                    <a:pt x="62653" y="1269"/>
                  </a:lnTo>
                  <a:lnTo>
                    <a:pt x="62612" y="1173"/>
                  </a:lnTo>
                  <a:lnTo>
                    <a:pt x="62557" y="1078"/>
                  </a:lnTo>
                  <a:lnTo>
                    <a:pt x="62489" y="996"/>
                  </a:lnTo>
                  <a:lnTo>
                    <a:pt x="62421" y="928"/>
                  </a:lnTo>
                  <a:lnTo>
                    <a:pt x="62339" y="860"/>
                  </a:lnTo>
                  <a:lnTo>
                    <a:pt x="62257" y="791"/>
                  </a:lnTo>
                  <a:lnTo>
                    <a:pt x="62175" y="737"/>
                  </a:lnTo>
                  <a:lnTo>
                    <a:pt x="62080" y="696"/>
                  </a:lnTo>
                  <a:lnTo>
                    <a:pt x="61971" y="655"/>
                  </a:lnTo>
                  <a:lnTo>
                    <a:pt x="61861" y="628"/>
                  </a:lnTo>
                  <a:lnTo>
                    <a:pt x="61752" y="614"/>
                  </a:lnTo>
                  <a:lnTo>
                    <a:pt x="61234" y="573"/>
                  </a:lnTo>
                  <a:lnTo>
                    <a:pt x="59802" y="478"/>
                  </a:lnTo>
                  <a:lnTo>
                    <a:pt x="57578" y="341"/>
                  </a:lnTo>
                  <a:lnTo>
                    <a:pt x="56200" y="273"/>
                  </a:lnTo>
                  <a:lnTo>
                    <a:pt x="54659" y="191"/>
                  </a:lnTo>
                  <a:lnTo>
                    <a:pt x="52968" y="137"/>
                  </a:lnTo>
                  <a:lnTo>
                    <a:pt x="51140" y="82"/>
                  </a:lnTo>
                  <a:lnTo>
                    <a:pt x="49189" y="41"/>
                  </a:lnTo>
                  <a:lnTo>
                    <a:pt x="47116" y="14"/>
                  </a:lnTo>
                  <a:lnTo>
                    <a:pt x="44961" y="0"/>
                  </a:lnTo>
                  <a:close/>
                </a:path>
              </a:pathLst>
            </a:custGeom>
            <a:solidFill>
              <a:srgbClr val="D4E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2351342" y="3376893"/>
              <a:ext cx="540024" cy="45221"/>
            </a:xfrm>
            <a:custGeom>
              <a:avLst/>
              <a:gdLst/>
              <a:ahLst/>
              <a:cxnLst/>
              <a:rect l="l" t="t" r="r" b="b"/>
              <a:pathLst>
                <a:path w="37963" h="3179" extrusionOk="0">
                  <a:moveTo>
                    <a:pt x="19998" y="0"/>
                  </a:moveTo>
                  <a:lnTo>
                    <a:pt x="18539" y="14"/>
                  </a:lnTo>
                  <a:lnTo>
                    <a:pt x="17038" y="27"/>
                  </a:lnTo>
                  <a:lnTo>
                    <a:pt x="15510" y="55"/>
                  </a:lnTo>
                  <a:lnTo>
                    <a:pt x="13942" y="109"/>
                  </a:lnTo>
                  <a:lnTo>
                    <a:pt x="12373" y="164"/>
                  </a:lnTo>
                  <a:lnTo>
                    <a:pt x="10763" y="232"/>
                  </a:lnTo>
                  <a:lnTo>
                    <a:pt x="9154" y="314"/>
                  </a:lnTo>
                  <a:lnTo>
                    <a:pt x="7530" y="423"/>
                  </a:lnTo>
                  <a:lnTo>
                    <a:pt x="5894" y="546"/>
                  </a:lnTo>
                  <a:lnTo>
                    <a:pt x="4243" y="682"/>
                  </a:lnTo>
                  <a:lnTo>
                    <a:pt x="2606" y="846"/>
                  </a:lnTo>
                  <a:lnTo>
                    <a:pt x="956" y="1023"/>
                  </a:lnTo>
                  <a:lnTo>
                    <a:pt x="846" y="1037"/>
                  </a:lnTo>
                  <a:lnTo>
                    <a:pt x="751" y="1064"/>
                  </a:lnTo>
                  <a:lnTo>
                    <a:pt x="642" y="1105"/>
                  </a:lnTo>
                  <a:lnTo>
                    <a:pt x="546" y="1146"/>
                  </a:lnTo>
                  <a:lnTo>
                    <a:pt x="465" y="1214"/>
                  </a:lnTo>
                  <a:lnTo>
                    <a:pt x="383" y="1269"/>
                  </a:lnTo>
                  <a:lnTo>
                    <a:pt x="301" y="1337"/>
                  </a:lnTo>
                  <a:lnTo>
                    <a:pt x="233" y="1419"/>
                  </a:lnTo>
                  <a:lnTo>
                    <a:pt x="178" y="1501"/>
                  </a:lnTo>
                  <a:lnTo>
                    <a:pt x="124" y="1596"/>
                  </a:lnTo>
                  <a:lnTo>
                    <a:pt x="83" y="1692"/>
                  </a:lnTo>
                  <a:lnTo>
                    <a:pt x="42" y="1787"/>
                  </a:lnTo>
                  <a:lnTo>
                    <a:pt x="28" y="1896"/>
                  </a:lnTo>
                  <a:lnTo>
                    <a:pt x="1" y="1992"/>
                  </a:lnTo>
                  <a:lnTo>
                    <a:pt x="1" y="2101"/>
                  </a:lnTo>
                  <a:lnTo>
                    <a:pt x="14" y="2210"/>
                  </a:lnTo>
                  <a:lnTo>
                    <a:pt x="28" y="2319"/>
                  </a:lnTo>
                  <a:lnTo>
                    <a:pt x="55" y="2415"/>
                  </a:lnTo>
                  <a:lnTo>
                    <a:pt x="83" y="2510"/>
                  </a:lnTo>
                  <a:lnTo>
                    <a:pt x="124" y="2592"/>
                  </a:lnTo>
                  <a:lnTo>
                    <a:pt x="178" y="2687"/>
                  </a:lnTo>
                  <a:lnTo>
                    <a:pt x="233" y="2756"/>
                  </a:lnTo>
                  <a:lnTo>
                    <a:pt x="301" y="2837"/>
                  </a:lnTo>
                  <a:lnTo>
                    <a:pt x="369" y="2906"/>
                  </a:lnTo>
                  <a:lnTo>
                    <a:pt x="437" y="2960"/>
                  </a:lnTo>
                  <a:lnTo>
                    <a:pt x="519" y="3015"/>
                  </a:lnTo>
                  <a:lnTo>
                    <a:pt x="601" y="3056"/>
                  </a:lnTo>
                  <a:lnTo>
                    <a:pt x="696" y="3097"/>
                  </a:lnTo>
                  <a:lnTo>
                    <a:pt x="792" y="3138"/>
                  </a:lnTo>
                  <a:lnTo>
                    <a:pt x="887" y="3151"/>
                  </a:lnTo>
                  <a:lnTo>
                    <a:pt x="983" y="3165"/>
                  </a:lnTo>
                  <a:lnTo>
                    <a:pt x="1078" y="3178"/>
                  </a:lnTo>
                  <a:lnTo>
                    <a:pt x="1201" y="3165"/>
                  </a:lnTo>
                  <a:lnTo>
                    <a:pt x="2824" y="2987"/>
                  </a:lnTo>
                  <a:lnTo>
                    <a:pt x="4448" y="2837"/>
                  </a:lnTo>
                  <a:lnTo>
                    <a:pt x="6071" y="2701"/>
                  </a:lnTo>
                  <a:lnTo>
                    <a:pt x="7694" y="2578"/>
                  </a:lnTo>
                  <a:lnTo>
                    <a:pt x="9304" y="2469"/>
                  </a:lnTo>
                  <a:lnTo>
                    <a:pt x="10886" y="2387"/>
                  </a:lnTo>
                  <a:lnTo>
                    <a:pt x="12468" y="2319"/>
                  </a:lnTo>
                  <a:lnTo>
                    <a:pt x="14037" y="2264"/>
                  </a:lnTo>
                  <a:lnTo>
                    <a:pt x="15565" y="2224"/>
                  </a:lnTo>
                  <a:lnTo>
                    <a:pt x="17079" y="2183"/>
                  </a:lnTo>
                  <a:lnTo>
                    <a:pt x="18566" y="2169"/>
                  </a:lnTo>
                  <a:lnTo>
                    <a:pt x="20012" y="2155"/>
                  </a:lnTo>
                  <a:lnTo>
                    <a:pt x="21430" y="2155"/>
                  </a:lnTo>
                  <a:lnTo>
                    <a:pt x="22794" y="2169"/>
                  </a:lnTo>
                  <a:lnTo>
                    <a:pt x="25413" y="2210"/>
                  </a:lnTo>
                  <a:lnTo>
                    <a:pt x="27828" y="2278"/>
                  </a:lnTo>
                  <a:lnTo>
                    <a:pt x="30010" y="2360"/>
                  </a:lnTo>
                  <a:lnTo>
                    <a:pt x="31934" y="2442"/>
                  </a:lnTo>
                  <a:lnTo>
                    <a:pt x="33584" y="2537"/>
                  </a:lnTo>
                  <a:lnTo>
                    <a:pt x="34921" y="2619"/>
                  </a:lnTo>
                  <a:lnTo>
                    <a:pt x="35917" y="2687"/>
                  </a:lnTo>
                  <a:lnTo>
                    <a:pt x="36790" y="2756"/>
                  </a:lnTo>
                  <a:lnTo>
                    <a:pt x="36899" y="2769"/>
                  </a:lnTo>
                  <a:lnTo>
                    <a:pt x="37008" y="2756"/>
                  </a:lnTo>
                  <a:lnTo>
                    <a:pt x="37117" y="2742"/>
                  </a:lnTo>
                  <a:lnTo>
                    <a:pt x="37213" y="2715"/>
                  </a:lnTo>
                  <a:lnTo>
                    <a:pt x="37322" y="2674"/>
                  </a:lnTo>
                  <a:lnTo>
                    <a:pt x="37404" y="2633"/>
                  </a:lnTo>
                  <a:lnTo>
                    <a:pt x="37499" y="2578"/>
                  </a:lnTo>
                  <a:lnTo>
                    <a:pt x="37581" y="2510"/>
                  </a:lnTo>
                  <a:lnTo>
                    <a:pt x="37649" y="2442"/>
                  </a:lnTo>
                  <a:lnTo>
                    <a:pt x="37731" y="2360"/>
                  </a:lnTo>
                  <a:lnTo>
                    <a:pt x="37786" y="2278"/>
                  </a:lnTo>
                  <a:lnTo>
                    <a:pt x="37840" y="2196"/>
                  </a:lnTo>
                  <a:lnTo>
                    <a:pt x="37881" y="2101"/>
                  </a:lnTo>
                  <a:lnTo>
                    <a:pt x="37922" y="1992"/>
                  </a:lnTo>
                  <a:lnTo>
                    <a:pt x="37949" y="1883"/>
                  </a:lnTo>
                  <a:lnTo>
                    <a:pt x="37963" y="1773"/>
                  </a:lnTo>
                  <a:lnTo>
                    <a:pt x="37963" y="1664"/>
                  </a:lnTo>
                  <a:lnTo>
                    <a:pt x="37963" y="1555"/>
                  </a:lnTo>
                  <a:lnTo>
                    <a:pt x="37949" y="1460"/>
                  </a:lnTo>
                  <a:lnTo>
                    <a:pt x="37922" y="1351"/>
                  </a:lnTo>
                  <a:lnTo>
                    <a:pt x="37881" y="1255"/>
                  </a:lnTo>
                  <a:lnTo>
                    <a:pt x="37827" y="1160"/>
                  </a:lnTo>
                  <a:lnTo>
                    <a:pt x="37772" y="1078"/>
                  </a:lnTo>
                  <a:lnTo>
                    <a:pt x="37717" y="996"/>
                  </a:lnTo>
                  <a:lnTo>
                    <a:pt x="37649" y="914"/>
                  </a:lnTo>
                  <a:lnTo>
                    <a:pt x="37567" y="846"/>
                  </a:lnTo>
                  <a:lnTo>
                    <a:pt x="37486" y="778"/>
                  </a:lnTo>
                  <a:lnTo>
                    <a:pt x="37390" y="737"/>
                  </a:lnTo>
                  <a:lnTo>
                    <a:pt x="37295" y="682"/>
                  </a:lnTo>
                  <a:lnTo>
                    <a:pt x="37199" y="655"/>
                  </a:lnTo>
                  <a:lnTo>
                    <a:pt x="37090" y="628"/>
                  </a:lnTo>
                  <a:lnTo>
                    <a:pt x="36981" y="614"/>
                  </a:lnTo>
                  <a:lnTo>
                    <a:pt x="36094" y="546"/>
                  </a:lnTo>
                  <a:lnTo>
                    <a:pt x="35085" y="464"/>
                  </a:lnTo>
                  <a:lnTo>
                    <a:pt x="33734" y="382"/>
                  </a:lnTo>
                  <a:lnTo>
                    <a:pt x="32070" y="287"/>
                  </a:lnTo>
                  <a:lnTo>
                    <a:pt x="30120" y="205"/>
                  </a:lnTo>
                  <a:lnTo>
                    <a:pt x="27910" y="123"/>
                  </a:lnTo>
                  <a:lnTo>
                    <a:pt x="25468" y="55"/>
                  </a:lnTo>
                  <a:lnTo>
                    <a:pt x="22822" y="14"/>
                  </a:lnTo>
                  <a:lnTo>
                    <a:pt x="21430" y="0"/>
                  </a:lnTo>
                  <a:close/>
                </a:path>
              </a:pathLst>
            </a:custGeom>
            <a:solidFill>
              <a:srgbClr val="D4E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1917859" y="2178096"/>
              <a:ext cx="207244" cy="523722"/>
            </a:xfrm>
            <a:custGeom>
              <a:avLst/>
              <a:gdLst/>
              <a:ahLst/>
              <a:cxnLst/>
              <a:rect l="l" t="t" r="r" b="b"/>
              <a:pathLst>
                <a:path w="14569" h="36817" extrusionOk="0">
                  <a:moveTo>
                    <a:pt x="8103" y="0"/>
                  </a:moveTo>
                  <a:lnTo>
                    <a:pt x="2196" y="982"/>
                  </a:lnTo>
                  <a:lnTo>
                    <a:pt x="1965" y="996"/>
                  </a:lnTo>
                  <a:lnTo>
                    <a:pt x="1719" y="1037"/>
                  </a:lnTo>
                  <a:lnTo>
                    <a:pt x="1501" y="1092"/>
                  </a:lnTo>
                  <a:lnTo>
                    <a:pt x="1283" y="1187"/>
                  </a:lnTo>
                  <a:lnTo>
                    <a:pt x="1078" y="1296"/>
                  </a:lnTo>
                  <a:lnTo>
                    <a:pt x="901" y="1419"/>
                  </a:lnTo>
                  <a:lnTo>
                    <a:pt x="723" y="1569"/>
                  </a:lnTo>
                  <a:lnTo>
                    <a:pt x="560" y="1733"/>
                  </a:lnTo>
                  <a:lnTo>
                    <a:pt x="423" y="1924"/>
                  </a:lnTo>
                  <a:lnTo>
                    <a:pt x="300" y="2115"/>
                  </a:lnTo>
                  <a:lnTo>
                    <a:pt x="191" y="2319"/>
                  </a:lnTo>
                  <a:lnTo>
                    <a:pt x="109" y="2551"/>
                  </a:lnTo>
                  <a:lnTo>
                    <a:pt x="41" y="2783"/>
                  </a:lnTo>
                  <a:lnTo>
                    <a:pt x="14" y="3015"/>
                  </a:lnTo>
                  <a:lnTo>
                    <a:pt x="0" y="3260"/>
                  </a:lnTo>
                  <a:lnTo>
                    <a:pt x="0" y="3520"/>
                  </a:lnTo>
                  <a:lnTo>
                    <a:pt x="4543" y="36817"/>
                  </a:lnTo>
                  <a:lnTo>
                    <a:pt x="8689" y="30624"/>
                  </a:lnTo>
                  <a:lnTo>
                    <a:pt x="14569" y="35794"/>
                  </a:lnTo>
                  <a:lnTo>
                    <a:pt x="14569" y="35794"/>
                  </a:lnTo>
                  <a:lnTo>
                    <a:pt x="10313" y="2128"/>
                  </a:lnTo>
                  <a:lnTo>
                    <a:pt x="10285" y="1910"/>
                  </a:lnTo>
                  <a:lnTo>
                    <a:pt x="10231" y="1705"/>
                  </a:lnTo>
                  <a:lnTo>
                    <a:pt x="10163" y="1501"/>
                  </a:lnTo>
                  <a:lnTo>
                    <a:pt x="10081" y="1296"/>
                  </a:lnTo>
                  <a:lnTo>
                    <a:pt x="9985" y="1105"/>
                  </a:lnTo>
                  <a:lnTo>
                    <a:pt x="9863" y="941"/>
                  </a:lnTo>
                  <a:lnTo>
                    <a:pt x="9740" y="778"/>
                  </a:lnTo>
                  <a:lnTo>
                    <a:pt x="9590" y="628"/>
                  </a:lnTo>
                  <a:lnTo>
                    <a:pt x="9440" y="491"/>
                  </a:lnTo>
                  <a:lnTo>
                    <a:pt x="9276" y="369"/>
                  </a:lnTo>
                  <a:lnTo>
                    <a:pt x="9099" y="259"/>
                  </a:lnTo>
                  <a:lnTo>
                    <a:pt x="8908" y="178"/>
                  </a:lnTo>
                  <a:lnTo>
                    <a:pt x="8717" y="109"/>
                  </a:lnTo>
                  <a:lnTo>
                    <a:pt x="8512" y="55"/>
                  </a:lnTo>
                  <a:lnTo>
                    <a:pt x="8308" y="14"/>
                  </a:lnTo>
                  <a:lnTo>
                    <a:pt x="8103" y="0"/>
                  </a:lnTo>
                  <a:close/>
                </a:path>
              </a:pathLst>
            </a:custGeom>
            <a:solidFill>
              <a:srgbClr val="FFB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878953" y="2370776"/>
              <a:ext cx="852433" cy="616099"/>
            </a:xfrm>
            <a:custGeom>
              <a:avLst/>
              <a:gdLst/>
              <a:ahLst/>
              <a:cxnLst/>
              <a:rect l="l" t="t" r="r" b="b"/>
              <a:pathLst>
                <a:path w="59925" h="43311" extrusionOk="0">
                  <a:moveTo>
                    <a:pt x="45493" y="1"/>
                  </a:moveTo>
                  <a:lnTo>
                    <a:pt x="44442" y="14"/>
                  </a:lnTo>
                  <a:lnTo>
                    <a:pt x="43406" y="41"/>
                  </a:lnTo>
                  <a:lnTo>
                    <a:pt x="42355" y="69"/>
                  </a:lnTo>
                  <a:lnTo>
                    <a:pt x="41305" y="123"/>
                  </a:lnTo>
                  <a:lnTo>
                    <a:pt x="40255" y="192"/>
                  </a:lnTo>
                  <a:lnTo>
                    <a:pt x="39204" y="260"/>
                  </a:lnTo>
                  <a:lnTo>
                    <a:pt x="38168" y="342"/>
                  </a:lnTo>
                  <a:lnTo>
                    <a:pt x="37131" y="451"/>
                  </a:lnTo>
                  <a:lnTo>
                    <a:pt x="36080" y="546"/>
                  </a:lnTo>
                  <a:lnTo>
                    <a:pt x="35057" y="669"/>
                  </a:lnTo>
                  <a:lnTo>
                    <a:pt x="34021" y="792"/>
                  </a:lnTo>
                  <a:lnTo>
                    <a:pt x="32998" y="928"/>
                  </a:lnTo>
                  <a:lnTo>
                    <a:pt x="31975" y="1078"/>
                  </a:lnTo>
                  <a:lnTo>
                    <a:pt x="30965" y="1228"/>
                  </a:lnTo>
                  <a:lnTo>
                    <a:pt x="29956" y="1392"/>
                  </a:lnTo>
                  <a:lnTo>
                    <a:pt x="27964" y="1733"/>
                  </a:lnTo>
                  <a:lnTo>
                    <a:pt x="26014" y="2101"/>
                  </a:lnTo>
                  <a:lnTo>
                    <a:pt x="24090" y="2483"/>
                  </a:lnTo>
                  <a:lnTo>
                    <a:pt x="22208" y="2892"/>
                  </a:lnTo>
                  <a:lnTo>
                    <a:pt x="20366" y="3315"/>
                  </a:lnTo>
                  <a:lnTo>
                    <a:pt x="18579" y="3752"/>
                  </a:lnTo>
                  <a:lnTo>
                    <a:pt x="16847" y="4202"/>
                  </a:lnTo>
                  <a:lnTo>
                    <a:pt x="15169" y="4652"/>
                  </a:lnTo>
                  <a:lnTo>
                    <a:pt x="13546" y="5102"/>
                  </a:lnTo>
                  <a:lnTo>
                    <a:pt x="12005" y="5552"/>
                  </a:lnTo>
                  <a:lnTo>
                    <a:pt x="10531" y="5989"/>
                  </a:lnTo>
                  <a:lnTo>
                    <a:pt x="9126" y="6425"/>
                  </a:lnTo>
                  <a:lnTo>
                    <a:pt x="7803" y="6848"/>
                  </a:lnTo>
                  <a:lnTo>
                    <a:pt x="6562" y="7257"/>
                  </a:lnTo>
                  <a:lnTo>
                    <a:pt x="5416" y="7639"/>
                  </a:lnTo>
                  <a:lnTo>
                    <a:pt x="4366" y="8008"/>
                  </a:lnTo>
                  <a:lnTo>
                    <a:pt x="2538" y="8649"/>
                  </a:lnTo>
                  <a:lnTo>
                    <a:pt x="1146" y="9154"/>
                  </a:lnTo>
                  <a:lnTo>
                    <a:pt x="996" y="9208"/>
                  </a:lnTo>
                  <a:lnTo>
                    <a:pt x="860" y="9290"/>
                  </a:lnTo>
                  <a:lnTo>
                    <a:pt x="737" y="9372"/>
                  </a:lnTo>
                  <a:lnTo>
                    <a:pt x="615" y="9454"/>
                  </a:lnTo>
                  <a:lnTo>
                    <a:pt x="505" y="9563"/>
                  </a:lnTo>
                  <a:lnTo>
                    <a:pt x="396" y="9672"/>
                  </a:lnTo>
                  <a:lnTo>
                    <a:pt x="314" y="9795"/>
                  </a:lnTo>
                  <a:lnTo>
                    <a:pt x="233" y="9917"/>
                  </a:lnTo>
                  <a:lnTo>
                    <a:pt x="164" y="10040"/>
                  </a:lnTo>
                  <a:lnTo>
                    <a:pt x="110" y="10177"/>
                  </a:lnTo>
                  <a:lnTo>
                    <a:pt x="55" y="10327"/>
                  </a:lnTo>
                  <a:lnTo>
                    <a:pt x="28" y="10463"/>
                  </a:lnTo>
                  <a:lnTo>
                    <a:pt x="1" y="10613"/>
                  </a:lnTo>
                  <a:lnTo>
                    <a:pt x="1" y="10777"/>
                  </a:lnTo>
                  <a:lnTo>
                    <a:pt x="1" y="10927"/>
                  </a:lnTo>
                  <a:lnTo>
                    <a:pt x="14" y="11077"/>
                  </a:lnTo>
                  <a:lnTo>
                    <a:pt x="3793" y="41837"/>
                  </a:lnTo>
                  <a:lnTo>
                    <a:pt x="3834" y="42028"/>
                  </a:lnTo>
                  <a:lnTo>
                    <a:pt x="3888" y="42219"/>
                  </a:lnTo>
                  <a:lnTo>
                    <a:pt x="3970" y="42396"/>
                  </a:lnTo>
                  <a:lnTo>
                    <a:pt x="4079" y="42560"/>
                  </a:lnTo>
                  <a:lnTo>
                    <a:pt x="4188" y="42696"/>
                  </a:lnTo>
                  <a:lnTo>
                    <a:pt x="4311" y="42833"/>
                  </a:lnTo>
                  <a:lnTo>
                    <a:pt x="4461" y="42955"/>
                  </a:lnTo>
                  <a:lnTo>
                    <a:pt x="4611" y="43065"/>
                  </a:lnTo>
                  <a:lnTo>
                    <a:pt x="4775" y="43146"/>
                  </a:lnTo>
                  <a:lnTo>
                    <a:pt x="4952" y="43215"/>
                  </a:lnTo>
                  <a:lnTo>
                    <a:pt x="5130" y="43269"/>
                  </a:lnTo>
                  <a:lnTo>
                    <a:pt x="5307" y="43310"/>
                  </a:lnTo>
                  <a:lnTo>
                    <a:pt x="5689" y="43310"/>
                  </a:lnTo>
                  <a:lnTo>
                    <a:pt x="5880" y="43269"/>
                  </a:lnTo>
                  <a:lnTo>
                    <a:pt x="6084" y="43228"/>
                  </a:lnTo>
                  <a:lnTo>
                    <a:pt x="7244" y="42833"/>
                  </a:lnTo>
                  <a:lnTo>
                    <a:pt x="8403" y="42451"/>
                  </a:lnTo>
                  <a:lnTo>
                    <a:pt x="9563" y="42082"/>
                  </a:lnTo>
                  <a:lnTo>
                    <a:pt x="10709" y="41714"/>
                  </a:lnTo>
                  <a:lnTo>
                    <a:pt x="11841" y="41373"/>
                  </a:lnTo>
                  <a:lnTo>
                    <a:pt x="12973" y="41046"/>
                  </a:lnTo>
                  <a:lnTo>
                    <a:pt x="14105" y="40718"/>
                  </a:lnTo>
                  <a:lnTo>
                    <a:pt x="15224" y="40405"/>
                  </a:lnTo>
                  <a:lnTo>
                    <a:pt x="16329" y="40105"/>
                  </a:lnTo>
                  <a:lnTo>
                    <a:pt x="17434" y="39818"/>
                  </a:lnTo>
                  <a:lnTo>
                    <a:pt x="19602" y="39272"/>
                  </a:lnTo>
                  <a:lnTo>
                    <a:pt x="21744" y="38768"/>
                  </a:lnTo>
                  <a:lnTo>
                    <a:pt x="23831" y="38304"/>
                  </a:lnTo>
                  <a:lnTo>
                    <a:pt x="25891" y="37881"/>
                  </a:lnTo>
                  <a:lnTo>
                    <a:pt x="27910" y="37499"/>
                  </a:lnTo>
                  <a:lnTo>
                    <a:pt x="29888" y="37144"/>
                  </a:lnTo>
                  <a:lnTo>
                    <a:pt x="31825" y="36817"/>
                  </a:lnTo>
                  <a:lnTo>
                    <a:pt x="33707" y="36531"/>
                  </a:lnTo>
                  <a:lnTo>
                    <a:pt x="35535" y="36271"/>
                  </a:lnTo>
                  <a:lnTo>
                    <a:pt x="37322" y="36053"/>
                  </a:lnTo>
                  <a:lnTo>
                    <a:pt x="39041" y="35849"/>
                  </a:lnTo>
                  <a:lnTo>
                    <a:pt x="40718" y="35671"/>
                  </a:lnTo>
                  <a:lnTo>
                    <a:pt x="42342" y="35521"/>
                  </a:lnTo>
                  <a:lnTo>
                    <a:pt x="43897" y="35398"/>
                  </a:lnTo>
                  <a:lnTo>
                    <a:pt x="45397" y="35289"/>
                  </a:lnTo>
                  <a:lnTo>
                    <a:pt x="46843" y="35207"/>
                  </a:lnTo>
                  <a:lnTo>
                    <a:pt x="48221" y="35139"/>
                  </a:lnTo>
                  <a:lnTo>
                    <a:pt x="49530" y="35085"/>
                  </a:lnTo>
                  <a:lnTo>
                    <a:pt x="50772" y="35044"/>
                  </a:lnTo>
                  <a:lnTo>
                    <a:pt x="51945" y="35030"/>
                  </a:lnTo>
                  <a:lnTo>
                    <a:pt x="53050" y="35016"/>
                  </a:lnTo>
                  <a:lnTo>
                    <a:pt x="55041" y="35016"/>
                  </a:lnTo>
                  <a:lnTo>
                    <a:pt x="56719" y="35057"/>
                  </a:lnTo>
                  <a:lnTo>
                    <a:pt x="58097" y="35112"/>
                  </a:lnTo>
                  <a:lnTo>
                    <a:pt x="58288" y="35112"/>
                  </a:lnTo>
                  <a:lnTo>
                    <a:pt x="58479" y="35085"/>
                  </a:lnTo>
                  <a:lnTo>
                    <a:pt x="58670" y="35044"/>
                  </a:lnTo>
                  <a:lnTo>
                    <a:pt x="58847" y="34976"/>
                  </a:lnTo>
                  <a:lnTo>
                    <a:pt x="59024" y="34894"/>
                  </a:lnTo>
                  <a:lnTo>
                    <a:pt x="59174" y="34798"/>
                  </a:lnTo>
                  <a:lnTo>
                    <a:pt x="59324" y="34675"/>
                  </a:lnTo>
                  <a:lnTo>
                    <a:pt x="59461" y="34553"/>
                  </a:lnTo>
                  <a:lnTo>
                    <a:pt x="59570" y="34416"/>
                  </a:lnTo>
                  <a:lnTo>
                    <a:pt x="59679" y="34253"/>
                  </a:lnTo>
                  <a:lnTo>
                    <a:pt x="59761" y="34089"/>
                  </a:lnTo>
                  <a:lnTo>
                    <a:pt x="59829" y="33925"/>
                  </a:lnTo>
                  <a:lnTo>
                    <a:pt x="59884" y="33734"/>
                  </a:lnTo>
                  <a:lnTo>
                    <a:pt x="59911" y="33543"/>
                  </a:lnTo>
                  <a:lnTo>
                    <a:pt x="59925" y="33352"/>
                  </a:lnTo>
                  <a:lnTo>
                    <a:pt x="59911" y="33148"/>
                  </a:lnTo>
                  <a:lnTo>
                    <a:pt x="56310" y="2115"/>
                  </a:lnTo>
                  <a:lnTo>
                    <a:pt x="56282" y="1965"/>
                  </a:lnTo>
                  <a:lnTo>
                    <a:pt x="56255" y="1815"/>
                  </a:lnTo>
                  <a:lnTo>
                    <a:pt x="56201" y="1678"/>
                  </a:lnTo>
                  <a:lnTo>
                    <a:pt x="56146" y="1556"/>
                  </a:lnTo>
                  <a:lnTo>
                    <a:pt x="56078" y="1419"/>
                  </a:lnTo>
                  <a:lnTo>
                    <a:pt x="56010" y="1296"/>
                  </a:lnTo>
                  <a:lnTo>
                    <a:pt x="55914" y="1187"/>
                  </a:lnTo>
                  <a:lnTo>
                    <a:pt x="55819" y="1078"/>
                  </a:lnTo>
                  <a:lnTo>
                    <a:pt x="55723" y="983"/>
                  </a:lnTo>
                  <a:lnTo>
                    <a:pt x="55614" y="901"/>
                  </a:lnTo>
                  <a:lnTo>
                    <a:pt x="55491" y="819"/>
                  </a:lnTo>
                  <a:lnTo>
                    <a:pt x="55369" y="751"/>
                  </a:lnTo>
                  <a:lnTo>
                    <a:pt x="55246" y="683"/>
                  </a:lnTo>
                  <a:lnTo>
                    <a:pt x="55109" y="642"/>
                  </a:lnTo>
                  <a:lnTo>
                    <a:pt x="54959" y="601"/>
                  </a:lnTo>
                  <a:lnTo>
                    <a:pt x="54823" y="573"/>
                  </a:lnTo>
                  <a:lnTo>
                    <a:pt x="53800" y="437"/>
                  </a:lnTo>
                  <a:lnTo>
                    <a:pt x="52777" y="328"/>
                  </a:lnTo>
                  <a:lnTo>
                    <a:pt x="51740" y="232"/>
                  </a:lnTo>
                  <a:lnTo>
                    <a:pt x="50717" y="164"/>
                  </a:lnTo>
                  <a:lnTo>
                    <a:pt x="49667" y="96"/>
                  </a:lnTo>
                  <a:lnTo>
                    <a:pt x="48630" y="55"/>
                  </a:lnTo>
                  <a:lnTo>
                    <a:pt x="47593" y="14"/>
                  </a:lnTo>
                  <a:lnTo>
                    <a:pt x="465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121705" y="1987152"/>
              <a:ext cx="2397368" cy="1787329"/>
            </a:xfrm>
            <a:custGeom>
              <a:avLst/>
              <a:gdLst/>
              <a:ahLst/>
              <a:cxnLst/>
              <a:rect l="l" t="t" r="r" b="b"/>
              <a:pathLst>
                <a:path w="168532" h="125647" extrusionOk="0">
                  <a:moveTo>
                    <a:pt x="17188" y="1"/>
                  </a:moveTo>
                  <a:lnTo>
                    <a:pt x="17010" y="14"/>
                  </a:lnTo>
                  <a:lnTo>
                    <a:pt x="16833" y="28"/>
                  </a:lnTo>
                  <a:lnTo>
                    <a:pt x="16656" y="55"/>
                  </a:lnTo>
                  <a:lnTo>
                    <a:pt x="16478" y="96"/>
                  </a:lnTo>
                  <a:lnTo>
                    <a:pt x="16315" y="137"/>
                  </a:lnTo>
                  <a:lnTo>
                    <a:pt x="16151" y="192"/>
                  </a:lnTo>
                  <a:lnTo>
                    <a:pt x="15824" y="314"/>
                  </a:lnTo>
                  <a:lnTo>
                    <a:pt x="15510" y="464"/>
                  </a:lnTo>
                  <a:lnTo>
                    <a:pt x="15223" y="642"/>
                  </a:lnTo>
                  <a:lnTo>
                    <a:pt x="14937" y="846"/>
                  </a:lnTo>
                  <a:lnTo>
                    <a:pt x="14691" y="1078"/>
                  </a:lnTo>
                  <a:lnTo>
                    <a:pt x="14459" y="1324"/>
                  </a:lnTo>
                  <a:lnTo>
                    <a:pt x="14241" y="1597"/>
                  </a:lnTo>
                  <a:lnTo>
                    <a:pt x="14064" y="1897"/>
                  </a:lnTo>
                  <a:lnTo>
                    <a:pt x="13982" y="2047"/>
                  </a:lnTo>
                  <a:lnTo>
                    <a:pt x="13900" y="2211"/>
                  </a:lnTo>
                  <a:lnTo>
                    <a:pt x="13832" y="2374"/>
                  </a:lnTo>
                  <a:lnTo>
                    <a:pt x="13764" y="2538"/>
                  </a:lnTo>
                  <a:lnTo>
                    <a:pt x="13709" y="2702"/>
                  </a:lnTo>
                  <a:lnTo>
                    <a:pt x="13668" y="2879"/>
                  </a:lnTo>
                  <a:lnTo>
                    <a:pt x="13627" y="3056"/>
                  </a:lnTo>
                  <a:lnTo>
                    <a:pt x="13600" y="3234"/>
                  </a:lnTo>
                  <a:lnTo>
                    <a:pt x="28" y="100943"/>
                  </a:lnTo>
                  <a:lnTo>
                    <a:pt x="14" y="101134"/>
                  </a:lnTo>
                  <a:lnTo>
                    <a:pt x="0" y="101325"/>
                  </a:lnTo>
                  <a:lnTo>
                    <a:pt x="0" y="101502"/>
                  </a:lnTo>
                  <a:lnTo>
                    <a:pt x="0" y="101693"/>
                  </a:lnTo>
                  <a:lnTo>
                    <a:pt x="14" y="101884"/>
                  </a:lnTo>
                  <a:lnTo>
                    <a:pt x="41" y="102061"/>
                  </a:lnTo>
                  <a:lnTo>
                    <a:pt x="82" y="102252"/>
                  </a:lnTo>
                  <a:lnTo>
                    <a:pt x="123" y="102429"/>
                  </a:lnTo>
                  <a:lnTo>
                    <a:pt x="178" y="102607"/>
                  </a:lnTo>
                  <a:lnTo>
                    <a:pt x="232" y="102770"/>
                  </a:lnTo>
                  <a:lnTo>
                    <a:pt x="300" y="102934"/>
                  </a:lnTo>
                  <a:lnTo>
                    <a:pt x="382" y="103112"/>
                  </a:lnTo>
                  <a:lnTo>
                    <a:pt x="464" y="103262"/>
                  </a:lnTo>
                  <a:lnTo>
                    <a:pt x="546" y="103425"/>
                  </a:lnTo>
                  <a:lnTo>
                    <a:pt x="655" y="103575"/>
                  </a:lnTo>
                  <a:lnTo>
                    <a:pt x="750" y="103712"/>
                  </a:lnTo>
                  <a:lnTo>
                    <a:pt x="873" y="103862"/>
                  </a:lnTo>
                  <a:lnTo>
                    <a:pt x="982" y="103998"/>
                  </a:lnTo>
                  <a:lnTo>
                    <a:pt x="1105" y="104121"/>
                  </a:lnTo>
                  <a:lnTo>
                    <a:pt x="1242" y="104244"/>
                  </a:lnTo>
                  <a:lnTo>
                    <a:pt x="1378" y="104366"/>
                  </a:lnTo>
                  <a:lnTo>
                    <a:pt x="1528" y="104476"/>
                  </a:lnTo>
                  <a:lnTo>
                    <a:pt x="1678" y="104585"/>
                  </a:lnTo>
                  <a:lnTo>
                    <a:pt x="1828" y="104680"/>
                  </a:lnTo>
                  <a:lnTo>
                    <a:pt x="1992" y="104776"/>
                  </a:lnTo>
                  <a:lnTo>
                    <a:pt x="2155" y="104858"/>
                  </a:lnTo>
                  <a:lnTo>
                    <a:pt x="2319" y="104926"/>
                  </a:lnTo>
                  <a:lnTo>
                    <a:pt x="2497" y="104994"/>
                  </a:lnTo>
                  <a:lnTo>
                    <a:pt x="2674" y="105049"/>
                  </a:lnTo>
                  <a:lnTo>
                    <a:pt x="2851" y="105103"/>
                  </a:lnTo>
                  <a:lnTo>
                    <a:pt x="3042" y="105144"/>
                  </a:lnTo>
                  <a:lnTo>
                    <a:pt x="3233" y="105171"/>
                  </a:lnTo>
                  <a:lnTo>
                    <a:pt x="150294" y="125605"/>
                  </a:lnTo>
                  <a:lnTo>
                    <a:pt x="150485" y="125619"/>
                  </a:lnTo>
                  <a:lnTo>
                    <a:pt x="150676" y="125632"/>
                  </a:lnTo>
                  <a:lnTo>
                    <a:pt x="150867" y="125646"/>
                  </a:lnTo>
                  <a:lnTo>
                    <a:pt x="151044" y="125632"/>
                  </a:lnTo>
                  <a:lnTo>
                    <a:pt x="151235" y="125619"/>
                  </a:lnTo>
                  <a:lnTo>
                    <a:pt x="151413" y="125592"/>
                  </a:lnTo>
                  <a:lnTo>
                    <a:pt x="151604" y="125551"/>
                  </a:lnTo>
                  <a:lnTo>
                    <a:pt x="151781" y="125510"/>
                  </a:lnTo>
                  <a:lnTo>
                    <a:pt x="151958" y="125469"/>
                  </a:lnTo>
                  <a:lnTo>
                    <a:pt x="152122" y="125401"/>
                  </a:lnTo>
                  <a:lnTo>
                    <a:pt x="152286" y="125332"/>
                  </a:lnTo>
                  <a:lnTo>
                    <a:pt x="152449" y="125264"/>
                  </a:lnTo>
                  <a:lnTo>
                    <a:pt x="152613" y="125182"/>
                  </a:lnTo>
                  <a:lnTo>
                    <a:pt x="152777" y="125087"/>
                  </a:lnTo>
                  <a:lnTo>
                    <a:pt x="152927" y="124991"/>
                  </a:lnTo>
                  <a:lnTo>
                    <a:pt x="153063" y="124882"/>
                  </a:lnTo>
                  <a:lnTo>
                    <a:pt x="153213" y="124773"/>
                  </a:lnTo>
                  <a:lnTo>
                    <a:pt x="153350" y="124650"/>
                  </a:lnTo>
                  <a:lnTo>
                    <a:pt x="153472" y="124528"/>
                  </a:lnTo>
                  <a:lnTo>
                    <a:pt x="153595" y="124405"/>
                  </a:lnTo>
                  <a:lnTo>
                    <a:pt x="153718" y="124268"/>
                  </a:lnTo>
                  <a:lnTo>
                    <a:pt x="153827" y="124118"/>
                  </a:lnTo>
                  <a:lnTo>
                    <a:pt x="153936" y="123968"/>
                  </a:lnTo>
                  <a:lnTo>
                    <a:pt x="154032" y="123818"/>
                  </a:lnTo>
                  <a:lnTo>
                    <a:pt x="154127" y="123655"/>
                  </a:lnTo>
                  <a:lnTo>
                    <a:pt x="154209" y="123491"/>
                  </a:lnTo>
                  <a:lnTo>
                    <a:pt x="154277" y="123327"/>
                  </a:lnTo>
                  <a:lnTo>
                    <a:pt x="154345" y="123150"/>
                  </a:lnTo>
                  <a:lnTo>
                    <a:pt x="154400" y="122973"/>
                  </a:lnTo>
                  <a:lnTo>
                    <a:pt x="154455" y="122795"/>
                  </a:lnTo>
                  <a:lnTo>
                    <a:pt x="154495" y="122604"/>
                  </a:lnTo>
                  <a:lnTo>
                    <a:pt x="154523" y="122413"/>
                  </a:lnTo>
                  <a:lnTo>
                    <a:pt x="168491" y="24991"/>
                  </a:lnTo>
                  <a:lnTo>
                    <a:pt x="168518" y="24663"/>
                  </a:lnTo>
                  <a:lnTo>
                    <a:pt x="168532" y="24336"/>
                  </a:lnTo>
                  <a:lnTo>
                    <a:pt x="168505" y="24022"/>
                  </a:lnTo>
                  <a:lnTo>
                    <a:pt x="168450" y="23708"/>
                  </a:lnTo>
                  <a:lnTo>
                    <a:pt x="168382" y="23395"/>
                  </a:lnTo>
                  <a:lnTo>
                    <a:pt x="168273" y="23095"/>
                  </a:lnTo>
                  <a:lnTo>
                    <a:pt x="168150" y="22808"/>
                  </a:lnTo>
                  <a:lnTo>
                    <a:pt x="168000" y="22535"/>
                  </a:lnTo>
                  <a:lnTo>
                    <a:pt x="167836" y="22276"/>
                  </a:lnTo>
                  <a:lnTo>
                    <a:pt x="167645" y="22031"/>
                  </a:lnTo>
                  <a:lnTo>
                    <a:pt x="167427" y="21799"/>
                  </a:lnTo>
                  <a:lnTo>
                    <a:pt x="167195" y="21580"/>
                  </a:lnTo>
                  <a:lnTo>
                    <a:pt x="166950" y="21389"/>
                  </a:lnTo>
                  <a:lnTo>
                    <a:pt x="166677" y="21212"/>
                  </a:lnTo>
                  <a:lnTo>
                    <a:pt x="166390" y="21062"/>
                  </a:lnTo>
                  <a:lnTo>
                    <a:pt x="166090" y="20939"/>
                  </a:lnTo>
                  <a:lnTo>
                    <a:pt x="165244" y="20612"/>
                  </a:lnTo>
                  <a:lnTo>
                    <a:pt x="164999" y="20530"/>
                  </a:lnTo>
                  <a:lnTo>
                    <a:pt x="164740" y="20476"/>
                  </a:lnTo>
                  <a:lnTo>
                    <a:pt x="164494" y="20421"/>
                  </a:lnTo>
                  <a:lnTo>
                    <a:pt x="164235" y="20394"/>
                  </a:lnTo>
                  <a:lnTo>
                    <a:pt x="92294" y="10068"/>
                  </a:lnTo>
                  <a:lnTo>
                    <a:pt x="91434" y="9931"/>
                  </a:lnTo>
                  <a:lnTo>
                    <a:pt x="90561" y="9768"/>
                  </a:lnTo>
                  <a:lnTo>
                    <a:pt x="18033" y="69"/>
                  </a:lnTo>
                  <a:lnTo>
                    <a:pt x="17788" y="28"/>
                  </a:lnTo>
                  <a:lnTo>
                    <a:pt x="175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174281" y="1980366"/>
              <a:ext cx="1236053" cy="1594054"/>
            </a:xfrm>
            <a:custGeom>
              <a:avLst/>
              <a:gdLst/>
              <a:ahLst/>
              <a:cxnLst/>
              <a:rect l="l" t="t" r="r" b="b"/>
              <a:pathLst>
                <a:path w="86893" h="112060" extrusionOk="0">
                  <a:moveTo>
                    <a:pt x="29042" y="0"/>
                  </a:moveTo>
                  <a:lnTo>
                    <a:pt x="26696" y="14"/>
                  </a:lnTo>
                  <a:lnTo>
                    <a:pt x="24500" y="55"/>
                  </a:lnTo>
                  <a:lnTo>
                    <a:pt x="22481" y="109"/>
                  </a:lnTo>
                  <a:lnTo>
                    <a:pt x="20639" y="164"/>
                  </a:lnTo>
                  <a:lnTo>
                    <a:pt x="18989" y="232"/>
                  </a:lnTo>
                  <a:lnTo>
                    <a:pt x="17557" y="300"/>
                  </a:lnTo>
                  <a:lnTo>
                    <a:pt x="16356" y="355"/>
                  </a:lnTo>
                  <a:lnTo>
                    <a:pt x="14678" y="450"/>
                  </a:lnTo>
                  <a:lnTo>
                    <a:pt x="14092" y="491"/>
                  </a:lnTo>
                  <a:lnTo>
                    <a:pt x="1" y="101952"/>
                  </a:lnTo>
                  <a:lnTo>
                    <a:pt x="72761" y="112059"/>
                  </a:lnTo>
                  <a:lnTo>
                    <a:pt x="86893" y="10326"/>
                  </a:lnTo>
                  <a:lnTo>
                    <a:pt x="86388" y="9999"/>
                  </a:lnTo>
                  <a:lnTo>
                    <a:pt x="85869" y="9685"/>
                  </a:lnTo>
                  <a:lnTo>
                    <a:pt x="85351" y="9385"/>
                  </a:lnTo>
                  <a:lnTo>
                    <a:pt x="84806" y="9085"/>
                  </a:lnTo>
                  <a:lnTo>
                    <a:pt x="84260" y="8799"/>
                  </a:lnTo>
                  <a:lnTo>
                    <a:pt x="83714" y="8512"/>
                  </a:lnTo>
                  <a:lnTo>
                    <a:pt x="83141" y="8226"/>
                  </a:lnTo>
                  <a:lnTo>
                    <a:pt x="82568" y="7953"/>
                  </a:lnTo>
                  <a:lnTo>
                    <a:pt x="81982" y="7694"/>
                  </a:lnTo>
                  <a:lnTo>
                    <a:pt x="81395" y="7421"/>
                  </a:lnTo>
                  <a:lnTo>
                    <a:pt x="80781" y="7175"/>
                  </a:lnTo>
                  <a:lnTo>
                    <a:pt x="80181" y="6916"/>
                  </a:lnTo>
                  <a:lnTo>
                    <a:pt x="79554" y="6671"/>
                  </a:lnTo>
                  <a:lnTo>
                    <a:pt x="78926" y="6439"/>
                  </a:lnTo>
                  <a:lnTo>
                    <a:pt x="77658" y="5975"/>
                  </a:lnTo>
                  <a:lnTo>
                    <a:pt x="76348" y="5525"/>
                  </a:lnTo>
                  <a:lnTo>
                    <a:pt x="75011" y="5116"/>
                  </a:lnTo>
                  <a:lnTo>
                    <a:pt x="73661" y="4720"/>
                  </a:lnTo>
                  <a:lnTo>
                    <a:pt x="72270" y="4338"/>
                  </a:lnTo>
                  <a:lnTo>
                    <a:pt x="70865" y="3983"/>
                  </a:lnTo>
                  <a:lnTo>
                    <a:pt x="69446" y="3642"/>
                  </a:lnTo>
                  <a:lnTo>
                    <a:pt x="68000" y="3315"/>
                  </a:lnTo>
                  <a:lnTo>
                    <a:pt x="66541" y="3015"/>
                  </a:lnTo>
                  <a:lnTo>
                    <a:pt x="65067" y="2728"/>
                  </a:lnTo>
                  <a:lnTo>
                    <a:pt x="63580" y="2469"/>
                  </a:lnTo>
                  <a:lnTo>
                    <a:pt x="62080" y="2210"/>
                  </a:lnTo>
                  <a:lnTo>
                    <a:pt x="60580" y="1978"/>
                  </a:lnTo>
                  <a:lnTo>
                    <a:pt x="59065" y="1760"/>
                  </a:lnTo>
                  <a:lnTo>
                    <a:pt x="57551" y="1569"/>
                  </a:lnTo>
                  <a:lnTo>
                    <a:pt x="56037" y="1378"/>
                  </a:lnTo>
                  <a:lnTo>
                    <a:pt x="54509" y="1201"/>
                  </a:lnTo>
                  <a:lnTo>
                    <a:pt x="52982" y="1037"/>
                  </a:lnTo>
                  <a:lnTo>
                    <a:pt x="51467" y="901"/>
                  </a:lnTo>
                  <a:lnTo>
                    <a:pt x="49953" y="764"/>
                  </a:lnTo>
                  <a:lnTo>
                    <a:pt x="48453" y="641"/>
                  </a:lnTo>
                  <a:lnTo>
                    <a:pt x="46952" y="532"/>
                  </a:lnTo>
                  <a:lnTo>
                    <a:pt x="45452" y="437"/>
                  </a:lnTo>
                  <a:lnTo>
                    <a:pt x="43979" y="355"/>
                  </a:lnTo>
                  <a:lnTo>
                    <a:pt x="42519" y="287"/>
                  </a:lnTo>
                  <a:lnTo>
                    <a:pt x="41073" y="219"/>
                  </a:lnTo>
                  <a:lnTo>
                    <a:pt x="39641" y="164"/>
                  </a:lnTo>
                  <a:lnTo>
                    <a:pt x="36831" y="68"/>
                  </a:lnTo>
                  <a:lnTo>
                    <a:pt x="34116" y="28"/>
                  </a:lnTo>
                  <a:lnTo>
                    <a:pt x="3152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174281" y="3420166"/>
              <a:ext cx="1035025" cy="154270"/>
            </a:xfrm>
            <a:custGeom>
              <a:avLst/>
              <a:gdLst/>
              <a:ahLst/>
              <a:cxnLst/>
              <a:rect l="l" t="t" r="r" b="b"/>
              <a:pathLst>
                <a:path w="72761" h="10845" extrusionOk="0">
                  <a:moveTo>
                    <a:pt x="21049" y="0"/>
                  </a:moveTo>
                  <a:lnTo>
                    <a:pt x="18839" y="14"/>
                  </a:lnTo>
                  <a:lnTo>
                    <a:pt x="16711" y="27"/>
                  </a:lnTo>
                  <a:lnTo>
                    <a:pt x="14665" y="68"/>
                  </a:lnTo>
                  <a:lnTo>
                    <a:pt x="12714" y="109"/>
                  </a:lnTo>
                  <a:lnTo>
                    <a:pt x="10873" y="164"/>
                  </a:lnTo>
                  <a:lnTo>
                    <a:pt x="9127" y="232"/>
                  </a:lnTo>
                  <a:lnTo>
                    <a:pt x="7517" y="300"/>
                  </a:lnTo>
                  <a:lnTo>
                    <a:pt x="6044" y="368"/>
                  </a:lnTo>
                  <a:lnTo>
                    <a:pt x="3507" y="505"/>
                  </a:lnTo>
                  <a:lnTo>
                    <a:pt x="1611" y="627"/>
                  </a:lnTo>
                  <a:lnTo>
                    <a:pt x="410" y="709"/>
                  </a:lnTo>
                  <a:lnTo>
                    <a:pt x="1" y="737"/>
                  </a:lnTo>
                  <a:lnTo>
                    <a:pt x="72761" y="10844"/>
                  </a:lnTo>
                  <a:lnTo>
                    <a:pt x="72474" y="10626"/>
                  </a:lnTo>
                  <a:lnTo>
                    <a:pt x="72120" y="10367"/>
                  </a:lnTo>
                  <a:lnTo>
                    <a:pt x="71656" y="10026"/>
                  </a:lnTo>
                  <a:lnTo>
                    <a:pt x="71069" y="9603"/>
                  </a:lnTo>
                  <a:lnTo>
                    <a:pt x="70374" y="9126"/>
                  </a:lnTo>
                  <a:lnTo>
                    <a:pt x="69569" y="8607"/>
                  </a:lnTo>
                  <a:lnTo>
                    <a:pt x="68696" y="8062"/>
                  </a:lnTo>
                  <a:lnTo>
                    <a:pt x="67727" y="7475"/>
                  </a:lnTo>
                  <a:lnTo>
                    <a:pt x="66677" y="6889"/>
                  </a:lnTo>
                  <a:lnTo>
                    <a:pt x="66131" y="6602"/>
                  </a:lnTo>
                  <a:lnTo>
                    <a:pt x="65572" y="6316"/>
                  </a:lnTo>
                  <a:lnTo>
                    <a:pt x="64985" y="6016"/>
                  </a:lnTo>
                  <a:lnTo>
                    <a:pt x="64399" y="5743"/>
                  </a:lnTo>
                  <a:lnTo>
                    <a:pt x="63799" y="5470"/>
                  </a:lnTo>
                  <a:lnTo>
                    <a:pt x="63185" y="5197"/>
                  </a:lnTo>
                  <a:lnTo>
                    <a:pt x="62557" y="4938"/>
                  </a:lnTo>
                  <a:lnTo>
                    <a:pt x="61930" y="4692"/>
                  </a:lnTo>
                  <a:lnTo>
                    <a:pt x="61289" y="4461"/>
                  </a:lnTo>
                  <a:lnTo>
                    <a:pt x="60634" y="4242"/>
                  </a:lnTo>
                  <a:lnTo>
                    <a:pt x="59979" y="4038"/>
                  </a:lnTo>
                  <a:lnTo>
                    <a:pt x="59325" y="3847"/>
                  </a:lnTo>
                  <a:lnTo>
                    <a:pt x="58233" y="3574"/>
                  </a:lnTo>
                  <a:lnTo>
                    <a:pt x="57128" y="3301"/>
                  </a:lnTo>
                  <a:lnTo>
                    <a:pt x="56010" y="3056"/>
                  </a:lnTo>
                  <a:lnTo>
                    <a:pt x="54864" y="2810"/>
                  </a:lnTo>
                  <a:lnTo>
                    <a:pt x="53718" y="2578"/>
                  </a:lnTo>
                  <a:lnTo>
                    <a:pt x="52545" y="2360"/>
                  </a:lnTo>
                  <a:lnTo>
                    <a:pt x="51372" y="2155"/>
                  </a:lnTo>
                  <a:lnTo>
                    <a:pt x="50172" y="1964"/>
                  </a:lnTo>
                  <a:lnTo>
                    <a:pt x="48971" y="1773"/>
                  </a:lnTo>
                  <a:lnTo>
                    <a:pt x="47757" y="1610"/>
                  </a:lnTo>
                  <a:lnTo>
                    <a:pt x="46543" y="1446"/>
                  </a:lnTo>
                  <a:lnTo>
                    <a:pt x="45316" y="1296"/>
                  </a:lnTo>
                  <a:lnTo>
                    <a:pt x="44088" y="1146"/>
                  </a:lnTo>
                  <a:lnTo>
                    <a:pt x="42847" y="1023"/>
                  </a:lnTo>
                  <a:lnTo>
                    <a:pt x="41605" y="900"/>
                  </a:lnTo>
                  <a:lnTo>
                    <a:pt x="40364" y="791"/>
                  </a:lnTo>
                  <a:lnTo>
                    <a:pt x="39109" y="682"/>
                  </a:lnTo>
                  <a:lnTo>
                    <a:pt x="37868" y="587"/>
                  </a:lnTo>
                  <a:lnTo>
                    <a:pt x="35385" y="423"/>
                  </a:lnTo>
                  <a:lnTo>
                    <a:pt x="32902" y="286"/>
                  </a:lnTo>
                  <a:lnTo>
                    <a:pt x="30461" y="177"/>
                  </a:lnTo>
                  <a:lnTo>
                    <a:pt x="28033" y="96"/>
                  </a:lnTo>
                  <a:lnTo>
                    <a:pt x="25659" y="41"/>
                  </a:lnTo>
                  <a:lnTo>
                    <a:pt x="23327" y="14"/>
                  </a:lnTo>
                  <a:lnTo>
                    <a:pt x="21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374728" y="2690358"/>
              <a:ext cx="890471" cy="158168"/>
            </a:xfrm>
            <a:custGeom>
              <a:avLst/>
              <a:gdLst/>
              <a:ahLst/>
              <a:cxnLst/>
              <a:rect l="l" t="t" r="r" b="b"/>
              <a:pathLst>
                <a:path w="62599" h="11119" extrusionOk="0">
                  <a:moveTo>
                    <a:pt x="13587" y="1"/>
                  </a:moveTo>
                  <a:lnTo>
                    <a:pt x="11636" y="15"/>
                  </a:lnTo>
                  <a:lnTo>
                    <a:pt x="9809" y="28"/>
                  </a:lnTo>
                  <a:lnTo>
                    <a:pt x="8117" y="69"/>
                  </a:lnTo>
                  <a:lnTo>
                    <a:pt x="6562" y="110"/>
                  </a:lnTo>
                  <a:lnTo>
                    <a:pt x="5184" y="151"/>
                  </a:lnTo>
                  <a:lnTo>
                    <a:pt x="2961" y="246"/>
                  </a:lnTo>
                  <a:lnTo>
                    <a:pt x="1529" y="328"/>
                  </a:lnTo>
                  <a:lnTo>
                    <a:pt x="1010" y="356"/>
                  </a:lnTo>
                  <a:lnTo>
                    <a:pt x="901" y="369"/>
                  </a:lnTo>
                  <a:lnTo>
                    <a:pt x="792" y="397"/>
                  </a:lnTo>
                  <a:lnTo>
                    <a:pt x="683" y="424"/>
                  </a:lnTo>
                  <a:lnTo>
                    <a:pt x="587" y="478"/>
                  </a:lnTo>
                  <a:lnTo>
                    <a:pt x="506" y="519"/>
                  </a:lnTo>
                  <a:lnTo>
                    <a:pt x="410" y="588"/>
                  </a:lnTo>
                  <a:lnTo>
                    <a:pt x="342" y="656"/>
                  </a:lnTo>
                  <a:lnTo>
                    <a:pt x="260" y="724"/>
                  </a:lnTo>
                  <a:lnTo>
                    <a:pt x="205" y="806"/>
                  </a:lnTo>
                  <a:lnTo>
                    <a:pt x="151" y="901"/>
                  </a:lnTo>
                  <a:lnTo>
                    <a:pt x="96" y="997"/>
                  </a:lnTo>
                  <a:lnTo>
                    <a:pt x="55" y="1092"/>
                  </a:lnTo>
                  <a:lnTo>
                    <a:pt x="28" y="1188"/>
                  </a:lnTo>
                  <a:lnTo>
                    <a:pt x="14" y="1297"/>
                  </a:lnTo>
                  <a:lnTo>
                    <a:pt x="1" y="1406"/>
                  </a:lnTo>
                  <a:lnTo>
                    <a:pt x="1" y="1515"/>
                  </a:lnTo>
                  <a:lnTo>
                    <a:pt x="14" y="1624"/>
                  </a:lnTo>
                  <a:lnTo>
                    <a:pt x="42" y="1733"/>
                  </a:lnTo>
                  <a:lnTo>
                    <a:pt x="83" y="1829"/>
                  </a:lnTo>
                  <a:lnTo>
                    <a:pt x="124" y="1924"/>
                  </a:lnTo>
                  <a:lnTo>
                    <a:pt x="178" y="2020"/>
                  </a:lnTo>
                  <a:lnTo>
                    <a:pt x="233" y="2102"/>
                  </a:lnTo>
                  <a:lnTo>
                    <a:pt x="301" y="2183"/>
                  </a:lnTo>
                  <a:lnTo>
                    <a:pt x="383" y="2252"/>
                  </a:lnTo>
                  <a:lnTo>
                    <a:pt x="465" y="2320"/>
                  </a:lnTo>
                  <a:lnTo>
                    <a:pt x="546" y="2374"/>
                  </a:lnTo>
                  <a:lnTo>
                    <a:pt x="642" y="2415"/>
                  </a:lnTo>
                  <a:lnTo>
                    <a:pt x="737" y="2456"/>
                  </a:lnTo>
                  <a:lnTo>
                    <a:pt x="833" y="2484"/>
                  </a:lnTo>
                  <a:lnTo>
                    <a:pt x="942" y="2511"/>
                  </a:lnTo>
                  <a:lnTo>
                    <a:pt x="1160" y="2511"/>
                  </a:lnTo>
                  <a:lnTo>
                    <a:pt x="1679" y="2484"/>
                  </a:lnTo>
                  <a:lnTo>
                    <a:pt x="3084" y="2402"/>
                  </a:lnTo>
                  <a:lnTo>
                    <a:pt x="5293" y="2306"/>
                  </a:lnTo>
                  <a:lnTo>
                    <a:pt x="6657" y="2265"/>
                  </a:lnTo>
                  <a:lnTo>
                    <a:pt x="8185" y="2224"/>
                  </a:lnTo>
                  <a:lnTo>
                    <a:pt x="9863" y="2197"/>
                  </a:lnTo>
                  <a:lnTo>
                    <a:pt x="11677" y="2170"/>
                  </a:lnTo>
                  <a:lnTo>
                    <a:pt x="13614" y="2156"/>
                  </a:lnTo>
                  <a:lnTo>
                    <a:pt x="15647" y="2170"/>
                  </a:lnTo>
                  <a:lnTo>
                    <a:pt x="17788" y="2211"/>
                  </a:lnTo>
                  <a:lnTo>
                    <a:pt x="20012" y="2265"/>
                  </a:lnTo>
                  <a:lnTo>
                    <a:pt x="22317" y="2347"/>
                  </a:lnTo>
                  <a:lnTo>
                    <a:pt x="24663" y="2456"/>
                  </a:lnTo>
                  <a:lnTo>
                    <a:pt x="26218" y="2552"/>
                  </a:lnTo>
                  <a:lnTo>
                    <a:pt x="27746" y="2647"/>
                  </a:lnTo>
                  <a:lnTo>
                    <a:pt x="29247" y="2756"/>
                  </a:lnTo>
                  <a:lnTo>
                    <a:pt x="30733" y="2893"/>
                  </a:lnTo>
                  <a:lnTo>
                    <a:pt x="32179" y="3029"/>
                  </a:lnTo>
                  <a:lnTo>
                    <a:pt x="33612" y="3179"/>
                  </a:lnTo>
                  <a:lnTo>
                    <a:pt x="35003" y="3329"/>
                  </a:lnTo>
                  <a:lnTo>
                    <a:pt x="36381" y="3507"/>
                  </a:lnTo>
                  <a:lnTo>
                    <a:pt x="37731" y="3698"/>
                  </a:lnTo>
                  <a:lnTo>
                    <a:pt x="39054" y="3889"/>
                  </a:lnTo>
                  <a:lnTo>
                    <a:pt x="40350" y="4093"/>
                  </a:lnTo>
                  <a:lnTo>
                    <a:pt x="41619" y="4311"/>
                  </a:lnTo>
                  <a:lnTo>
                    <a:pt x="42860" y="4543"/>
                  </a:lnTo>
                  <a:lnTo>
                    <a:pt x="44074" y="4775"/>
                  </a:lnTo>
                  <a:lnTo>
                    <a:pt x="45261" y="5034"/>
                  </a:lnTo>
                  <a:lnTo>
                    <a:pt x="46420" y="5294"/>
                  </a:lnTo>
                  <a:lnTo>
                    <a:pt x="47552" y="5566"/>
                  </a:lnTo>
                  <a:lnTo>
                    <a:pt x="48644" y="5853"/>
                  </a:lnTo>
                  <a:lnTo>
                    <a:pt x="49721" y="6139"/>
                  </a:lnTo>
                  <a:lnTo>
                    <a:pt x="50758" y="6453"/>
                  </a:lnTo>
                  <a:lnTo>
                    <a:pt x="51781" y="6767"/>
                  </a:lnTo>
                  <a:lnTo>
                    <a:pt x="52763" y="7094"/>
                  </a:lnTo>
                  <a:lnTo>
                    <a:pt x="53718" y="7435"/>
                  </a:lnTo>
                  <a:lnTo>
                    <a:pt x="54646" y="7776"/>
                  </a:lnTo>
                  <a:lnTo>
                    <a:pt x="55532" y="8145"/>
                  </a:lnTo>
                  <a:lnTo>
                    <a:pt x="56405" y="8513"/>
                  </a:lnTo>
                  <a:lnTo>
                    <a:pt x="57237" y="8895"/>
                  </a:lnTo>
                  <a:lnTo>
                    <a:pt x="58042" y="9277"/>
                  </a:lnTo>
                  <a:lnTo>
                    <a:pt x="58806" y="9686"/>
                  </a:lnTo>
                  <a:lnTo>
                    <a:pt x="59543" y="10095"/>
                  </a:lnTo>
                  <a:lnTo>
                    <a:pt x="60252" y="10518"/>
                  </a:lnTo>
                  <a:lnTo>
                    <a:pt x="60934" y="10941"/>
                  </a:lnTo>
                  <a:lnTo>
                    <a:pt x="61070" y="11023"/>
                  </a:lnTo>
                  <a:lnTo>
                    <a:pt x="61221" y="11077"/>
                  </a:lnTo>
                  <a:lnTo>
                    <a:pt x="61371" y="11118"/>
                  </a:lnTo>
                  <a:lnTo>
                    <a:pt x="61657" y="11118"/>
                  </a:lnTo>
                  <a:lnTo>
                    <a:pt x="61780" y="11091"/>
                  </a:lnTo>
                  <a:lnTo>
                    <a:pt x="61903" y="11050"/>
                  </a:lnTo>
                  <a:lnTo>
                    <a:pt x="62025" y="10995"/>
                  </a:lnTo>
                  <a:lnTo>
                    <a:pt x="62134" y="10927"/>
                  </a:lnTo>
                  <a:lnTo>
                    <a:pt x="62244" y="10845"/>
                  </a:lnTo>
                  <a:lnTo>
                    <a:pt x="62339" y="10750"/>
                  </a:lnTo>
                  <a:lnTo>
                    <a:pt x="62421" y="10641"/>
                  </a:lnTo>
                  <a:lnTo>
                    <a:pt x="62475" y="10545"/>
                  </a:lnTo>
                  <a:lnTo>
                    <a:pt x="62530" y="10450"/>
                  </a:lnTo>
                  <a:lnTo>
                    <a:pt x="62557" y="10341"/>
                  </a:lnTo>
                  <a:lnTo>
                    <a:pt x="62585" y="10245"/>
                  </a:lnTo>
                  <a:lnTo>
                    <a:pt x="62598" y="10136"/>
                  </a:lnTo>
                  <a:lnTo>
                    <a:pt x="62598" y="10027"/>
                  </a:lnTo>
                  <a:lnTo>
                    <a:pt x="62598" y="9931"/>
                  </a:lnTo>
                  <a:lnTo>
                    <a:pt x="62585" y="9822"/>
                  </a:lnTo>
                  <a:lnTo>
                    <a:pt x="62557" y="9727"/>
                  </a:lnTo>
                  <a:lnTo>
                    <a:pt x="62516" y="9631"/>
                  </a:lnTo>
                  <a:lnTo>
                    <a:pt x="62475" y="9536"/>
                  </a:lnTo>
                  <a:lnTo>
                    <a:pt x="62421" y="9440"/>
                  </a:lnTo>
                  <a:lnTo>
                    <a:pt x="62366" y="9359"/>
                  </a:lnTo>
                  <a:lnTo>
                    <a:pt x="62285" y="9277"/>
                  </a:lnTo>
                  <a:lnTo>
                    <a:pt x="62203" y="9209"/>
                  </a:lnTo>
                  <a:lnTo>
                    <a:pt x="62121" y="9140"/>
                  </a:lnTo>
                  <a:lnTo>
                    <a:pt x="61412" y="8690"/>
                  </a:lnTo>
                  <a:lnTo>
                    <a:pt x="60661" y="8240"/>
                  </a:lnTo>
                  <a:lnTo>
                    <a:pt x="59884" y="7803"/>
                  </a:lnTo>
                  <a:lnTo>
                    <a:pt x="59079" y="7381"/>
                  </a:lnTo>
                  <a:lnTo>
                    <a:pt x="58247" y="6971"/>
                  </a:lnTo>
                  <a:lnTo>
                    <a:pt x="57387" y="6576"/>
                  </a:lnTo>
                  <a:lnTo>
                    <a:pt x="56487" y="6180"/>
                  </a:lnTo>
                  <a:lnTo>
                    <a:pt x="55573" y="5812"/>
                  </a:lnTo>
                  <a:lnTo>
                    <a:pt x="54618" y="5444"/>
                  </a:lnTo>
                  <a:lnTo>
                    <a:pt x="53636" y="5089"/>
                  </a:lnTo>
                  <a:lnTo>
                    <a:pt x="52627" y="4748"/>
                  </a:lnTo>
                  <a:lnTo>
                    <a:pt x="51590" y="4421"/>
                  </a:lnTo>
                  <a:lnTo>
                    <a:pt x="50513" y="4107"/>
                  </a:lnTo>
                  <a:lnTo>
                    <a:pt x="49421" y="3793"/>
                  </a:lnTo>
                  <a:lnTo>
                    <a:pt x="48289" y="3507"/>
                  </a:lnTo>
                  <a:lnTo>
                    <a:pt x="47143" y="3220"/>
                  </a:lnTo>
                  <a:lnTo>
                    <a:pt x="45957" y="2947"/>
                  </a:lnTo>
                  <a:lnTo>
                    <a:pt x="44743" y="2688"/>
                  </a:lnTo>
                  <a:lnTo>
                    <a:pt x="43501" y="2443"/>
                  </a:lnTo>
                  <a:lnTo>
                    <a:pt x="42233" y="2211"/>
                  </a:lnTo>
                  <a:lnTo>
                    <a:pt x="40923" y="1979"/>
                  </a:lnTo>
                  <a:lnTo>
                    <a:pt x="39600" y="1774"/>
                  </a:lnTo>
                  <a:lnTo>
                    <a:pt x="38236" y="1570"/>
                  </a:lnTo>
                  <a:lnTo>
                    <a:pt x="36858" y="1379"/>
                  </a:lnTo>
                  <a:lnTo>
                    <a:pt x="35440" y="1201"/>
                  </a:lnTo>
                  <a:lnTo>
                    <a:pt x="34007" y="1038"/>
                  </a:lnTo>
                  <a:lnTo>
                    <a:pt x="32534" y="888"/>
                  </a:lnTo>
                  <a:lnTo>
                    <a:pt x="31034" y="738"/>
                  </a:lnTo>
                  <a:lnTo>
                    <a:pt x="29506" y="615"/>
                  </a:lnTo>
                  <a:lnTo>
                    <a:pt x="27951" y="492"/>
                  </a:lnTo>
                  <a:lnTo>
                    <a:pt x="26368" y="397"/>
                  </a:lnTo>
                  <a:lnTo>
                    <a:pt x="24759" y="301"/>
                  </a:lnTo>
                  <a:lnTo>
                    <a:pt x="22385" y="178"/>
                  </a:lnTo>
                  <a:lnTo>
                    <a:pt x="20066" y="96"/>
                  </a:lnTo>
                  <a:lnTo>
                    <a:pt x="17816" y="42"/>
                  </a:lnTo>
                  <a:lnTo>
                    <a:pt x="15647" y="15"/>
                  </a:lnTo>
                  <a:lnTo>
                    <a:pt x="135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351256" y="2859766"/>
              <a:ext cx="890457" cy="158154"/>
            </a:xfrm>
            <a:custGeom>
              <a:avLst/>
              <a:gdLst/>
              <a:ahLst/>
              <a:cxnLst/>
              <a:rect l="l" t="t" r="r" b="b"/>
              <a:pathLst>
                <a:path w="62598" h="11118" extrusionOk="0">
                  <a:moveTo>
                    <a:pt x="13586" y="0"/>
                  </a:moveTo>
                  <a:lnTo>
                    <a:pt x="11636" y="14"/>
                  </a:lnTo>
                  <a:lnTo>
                    <a:pt x="9794" y="28"/>
                  </a:lnTo>
                  <a:lnTo>
                    <a:pt x="8103" y="69"/>
                  </a:lnTo>
                  <a:lnTo>
                    <a:pt x="6561" y="110"/>
                  </a:lnTo>
                  <a:lnTo>
                    <a:pt x="5184" y="150"/>
                  </a:lnTo>
                  <a:lnTo>
                    <a:pt x="2960" y="246"/>
                  </a:lnTo>
                  <a:lnTo>
                    <a:pt x="1528" y="328"/>
                  </a:lnTo>
                  <a:lnTo>
                    <a:pt x="996" y="355"/>
                  </a:lnTo>
                  <a:lnTo>
                    <a:pt x="887" y="369"/>
                  </a:lnTo>
                  <a:lnTo>
                    <a:pt x="791" y="396"/>
                  </a:lnTo>
                  <a:lnTo>
                    <a:pt x="682" y="423"/>
                  </a:lnTo>
                  <a:lnTo>
                    <a:pt x="587" y="478"/>
                  </a:lnTo>
                  <a:lnTo>
                    <a:pt x="491" y="519"/>
                  </a:lnTo>
                  <a:lnTo>
                    <a:pt x="409" y="587"/>
                  </a:lnTo>
                  <a:lnTo>
                    <a:pt x="328" y="655"/>
                  </a:lnTo>
                  <a:lnTo>
                    <a:pt x="259" y="723"/>
                  </a:lnTo>
                  <a:lnTo>
                    <a:pt x="191" y="805"/>
                  </a:lnTo>
                  <a:lnTo>
                    <a:pt x="137" y="901"/>
                  </a:lnTo>
                  <a:lnTo>
                    <a:pt x="96" y="983"/>
                  </a:lnTo>
                  <a:lnTo>
                    <a:pt x="55" y="1092"/>
                  </a:lnTo>
                  <a:lnTo>
                    <a:pt x="28" y="1187"/>
                  </a:lnTo>
                  <a:lnTo>
                    <a:pt x="0" y="1296"/>
                  </a:lnTo>
                  <a:lnTo>
                    <a:pt x="0" y="1405"/>
                  </a:lnTo>
                  <a:lnTo>
                    <a:pt x="0" y="1515"/>
                  </a:lnTo>
                  <a:lnTo>
                    <a:pt x="14" y="1624"/>
                  </a:lnTo>
                  <a:lnTo>
                    <a:pt x="41" y="1719"/>
                  </a:lnTo>
                  <a:lnTo>
                    <a:pt x="68" y="1828"/>
                  </a:lnTo>
                  <a:lnTo>
                    <a:pt x="109" y="1924"/>
                  </a:lnTo>
                  <a:lnTo>
                    <a:pt x="164" y="2019"/>
                  </a:lnTo>
                  <a:lnTo>
                    <a:pt x="232" y="2101"/>
                  </a:lnTo>
                  <a:lnTo>
                    <a:pt x="300" y="2183"/>
                  </a:lnTo>
                  <a:lnTo>
                    <a:pt x="369" y="2251"/>
                  </a:lnTo>
                  <a:lnTo>
                    <a:pt x="450" y="2306"/>
                  </a:lnTo>
                  <a:lnTo>
                    <a:pt x="546" y="2374"/>
                  </a:lnTo>
                  <a:lnTo>
                    <a:pt x="628" y="2415"/>
                  </a:lnTo>
                  <a:lnTo>
                    <a:pt x="737" y="2456"/>
                  </a:lnTo>
                  <a:lnTo>
                    <a:pt x="832" y="2483"/>
                  </a:lnTo>
                  <a:lnTo>
                    <a:pt x="941" y="2497"/>
                  </a:lnTo>
                  <a:lnTo>
                    <a:pt x="1051" y="2510"/>
                  </a:lnTo>
                  <a:lnTo>
                    <a:pt x="1160" y="2510"/>
                  </a:lnTo>
                  <a:lnTo>
                    <a:pt x="1678" y="2483"/>
                  </a:lnTo>
                  <a:lnTo>
                    <a:pt x="3083" y="2401"/>
                  </a:lnTo>
                  <a:lnTo>
                    <a:pt x="5293" y="2306"/>
                  </a:lnTo>
                  <a:lnTo>
                    <a:pt x="6657" y="2265"/>
                  </a:lnTo>
                  <a:lnTo>
                    <a:pt x="8185" y="2224"/>
                  </a:lnTo>
                  <a:lnTo>
                    <a:pt x="9863" y="2183"/>
                  </a:lnTo>
                  <a:lnTo>
                    <a:pt x="11677" y="2169"/>
                  </a:lnTo>
                  <a:lnTo>
                    <a:pt x="13600" y="2156"/>
                  </a:lnTo>
                  <a:lnTo>
                    <a:pt x="15646" y="2169"/>
                  </a:lnTo>
                  <a:lnTo>
                    <a:pt x="17788" y="2197"/>
                  </a:lnTo>
                  <a:lnTo>
                    <a:pt x="20011" y="2251"/>
                  </a:lnTo>
                  <a:lnTo>
                    <a:pt x="22303" y="2333"/>
                  </a:lnTo>
                  <a:lnTo>
                    <a:pt x="24663" y="2456"/>
                  </a:lnTo>
                  <a:lnTo>
                    <a:pt x="26218" y="2538"/>
                  </a:lnTo>
                  <a:lnTo>
                    <a:pt x="27746" y="2647"/>
                  </a:lnTo>
                  <a:lnTo>
                    <a:pt x="29246" y="2756"/>
                  </a:lnTo>
                  <a:lnTo>
                    <a:pt x="30719" y="2892"/>
                  </a:lnTo>
                  <a:lnTo>
                    <a:pt x="32179" y="3029"/>
                  </a:lnTo>
                  <a:lnTo>
                    <a:pt x="33597" y="3179"/>
                  </a:lnTo>
                  <a:lnTo>
                    <a:pt x="35002" y="3329"/>
                  </a:lnTo>
                  <a:lnTo>
                    <a:pt x="36380" y="3506"/>
                  </a:lnTo>
                  <a:lnTo>
                    <a:pt x="37731" y="3683"/>
                  </a:lnTo>
                  <a:lnTo>
                    <a:pt x="39054" y="3888"/>
                  </a:lnTo>
                  <a:lnTo>
                    <a:pt x="40350" y="4093"/>
                  </a:lnTo>
                  <a:lnTo>
                    <a:pt x="41618" y="4311"/>
                  </a:lnTo>
                  <a:lnTo>
                    <a:pt x="42860" y="4543"/>
                  </a:lnTo>
                  <a:lnTo>
                    <a:pt x="44074" y="4775"/>
                  </a:lnTo>
                  <a:lnTo>
                    <a:pt x="45260" y="5034"/>
                  </a:lnTo>
                  <a:lnTo>
                    <a:pt x="46420" y="5293"/>
                  </a:lnTo>
                  <a:lnTo>
                    <a:pt x="47538" y="5566"/>
                  </a:lnTo>
                  <a:lnTo>
                    <a:pt x="48643" y="5852"/>
                  </a:lnTo>
                  <a:lnTo>
                    <a:pt x="49721" y="6139"/>
                  </a:lnTo>
                  <a:lnTo>
                    <a:pt x="50758" y="6452"/>
                  </a:lnTo>
                  <a:lnTo>
                    <a:pt x="51767" y="6766"/>
                  </a:lnTo>
                  <a:lnTo>
                    <a:pt x="52763" y="7094"/>
                  </a:lnTo>
                  <a:lnTo>
                    <a:pt x="53718" y="7435"/>
                  </a:lnTo>
                  <a:lnTo>
                    <a:pt x="54632" y="7776"/>
                  </a:lnTo>
                  <a:lnTo>
                    <a:pt x="55532" y="8144"/>
                  </a:lnTo>
                  <a:lnTo>
                    <a:pt x="56391" y="8512"/>
                  </a:lnTo>
                  <a:lnTo>
                    <a:pt x="57223" y="8894"/>
                  </a:lnTo>
                  <a:lnTo>
                    <a:pt x="58028" y="9276"/>
                  </a:lnTo>
                  <a:lnTo>
                    <a:pt x="58806" y="9685"/>
                  </a:lnTo>
                  <a:lnTo>
                    <a:pt x="59542" y="10095"/>
                  </a:lnTo>
                  <a:lnTo>
                    <a:pt x="60252" y="10504"/>
                  </a:lnTo>
                  <a:lnTo>
                    <a:pt x="60920" y="10940"/>
                  </a:lnTo>
                  <a:lnTo>
                    <a:pt x="61070" y="11022"/>
                  </a:lnTo>
                  <a:lnTo>
                    <a:pt x="61220" y="11077"/>
                  </a:lnTo>
                  <a:lnTo>
                    <a:pt x="61370" y="11104"/>
                  </a:lnTo>
                  <a:lnTo>
                    <a:pt x="61520" y="11118"/>
                  </a:lnTo>
                  <a:lnTo>
                    <a:pt x="61657" y="11118"/>
                  </a:lnTo>
                  <a:lnTo>
                    <a:pt x="61779" y="11090"/>
                  </a:lnTo>
                  <a:lnTo>
                    <a:pt x="61902" y="11049"/>
                  </a:lnTo>
                  <a:lnTo>
                    <a:pt x="62025" y="10995"/>
                  </a:lnTo>
                  <a:lnTo>
                    <a:pt x="62134" y="10927"/>
                  </a:lnTo>
                  <a:lnTo>
                    <a:pt x="62243" y="10845"/>
                  </a:lnTo>
                  <a:lnTo>
                    <a:pt x="62339" y="10749"/>
                  </a:lnTo>
                  <a:lnTo>
                    <a:pt x="62420" y="10640"/>
                  </a:lnTo>
                  <a:lnTo>
                    <a:pt x="62475" y="10545"/>
                  </a:lnTo>
                  <a:lnTo>
                    <a:pt x="62530" y="10436"/>
                  </a:lnTo>
                  <a:lnTo>
                    <a:pt x="62557" y="10340"/>
                  </a:lnTo>
                  <a:lnTo>
                    <a:pt x="62584" y="10245"/>
                  </a:lnTo>
                  <a:lnTo>
                    <a:pt x="62598" y="10135"/>
                  </a:lnTo>
                  <a:lnTo>
                    <a:pt x="62598" y="10026"/>
                  </a:lnTo>
                  <a:lnTo>
                    <a:pt x="62598" y="9931"/>
                  </a:lnTo>
                  <a:lnTo>
                    <a:pt x="62584" y="9822"/>
                  </a:lnTo>
                  <a:lnTo>
                    <a:pt x="62557" y="9726"/>
                  </a:lnTo>
                  <a:lnTo>
                    <a:pt x="62516" y="9631"/>
                  </a:lnTo>
                  <a:lnTo>
                    <a:pt x="62475" y="9535"/>
                  </a:lnTo>
                  <a:lnTo>
                    <a:pt x="62420" y="9440"/>
                  </a:lnTo>
                  <a:lnTo>
                    <a:pt x="62352" y="9358"/>
                  </a:lnTo>
                  <a:lnTo>
                    <a:pt x="62284" y="9276"/>
                  </a:lnTo>
                  <a:lnTo>
                    <a:pt x="62202" y="9208"/>
                  </a:lnTo>
                  <a:lnTo>
                    <a:pt x="62120" y="9140"/>
                  </a:lnTo>
                  <a:lnTo>
                    <a:pt x="61397" y="8676"/>
                  </a:lnTo>
                  <a:lnTo>
                    <a:pt x="60661" y="8239"/>
                  </a:lnTo>
                  <a:lnTo>
                    <a:pt x="59883" y="7803"/>
                  </a:lnTo>
                  <a:lnTo>
                    <a:pt x="59078" y="7380"/>
                  </a:lnTo>
                  <a:lnTo>
                    <a:pt x="58246" y="6971"/>
                  </a:lnTo>
                  <a:lnTo>
                    <a:pt x="57387" y="6575"/>
                  </a:lnTo>
                  <a:lnTo>
                    <a:pt x="56487" y="6180"/>
                  </a:lnTo>
                  <a:lnTo>
                    <a:pt x="55573" y="5811"/>
                  </a:lnTo>
                  <a:lnTo>
                    <a:pt x="54618" y="5443"/>
                  </a:lnTo>
                  <a:lnTo>
                    <a:pt x="53636" y="5088"/>
                  </a:lnTo>
                  <a:lnTo>
                    <a:pt x="52626" y="4747"/>
                  </a:lnTo>
                  <a:lnTo>
                    <a:pt x="51590" y="4420"/>
                  </a:lnTo>
                  <a:lnTo>
                    <a:pt x="50512" y="4106"/>
                  </a:lnTo>
                  <a:lnTo>
                    <a:pt x="49421" y="3793"/>
                  </a:lnTo>
                  <a:lnTo>
                    <a:pt x="48289" y="3506"/>
                  </a:lnTo>
                  <a:lnTo>
                    <a:pt x="47129" y="3220"/>
                  </a:lnTo>
                  <a:lnTo>
                    <a:pt x="45956" y="2947"/>
                  </a:lnTo>
                  <a:lnTo>
                    <a:pt x="44742" y="2688"/>
                  </a:lnTo>
                  <a:lnTo>
                    <a:pt x="43487" y="2442"/>
                  </a:lnTo>
                  <a:lnTo>
                    <a:pt x="42218" y="2197"/>
                  </a:lnTo>
                  <a:lnTo>
                    <a:pt x="40923" y="1978"/>
                  </a:lnTo>
                  <a:lnTo>
                    <a:pt x="39599" y="1760"/>
                  </a:lnTo>
                  <a:lnTo>
                    <a:pt x="38235" y="1569"/>
                  </a:lnTo>
                  <a:lnTo>
                    <a:pt x="36858" y="1378"/>
                  </a:lnTo>
                  <a:lnTo>
                    <a:pt x="35439" y="1201"/>
                  </a:lnTo>
                  <a:lnTo>
                    <a:pt x="33993" y="1037"/>
                  </a:lnTo>
                  <a:lnTo>
                    <a:pt x="32533" y="887"/>
                  </a:lnTo>
                  <a:lnTo>
                    <a:pt x="31033" y="737"/>
                  </a:lnTo>
                  <a:lnTo>
                    <a:pt x="29505" y="614"/>
                  </a:lnTo>
                  <a:lnTo>
                    <a:pt x="27950" y="491"/>
                  </a:lnTo>
                  <a:lnTo>
                    <a:pt x="26368" y="382"/>
                  </a:lnTo>
                  <a:lnTo>
                    <a:pt x="24758" y="300"/>
                  </a:lnTo>
                  <a:lnTo>
                    <a:pt x="22371" y="178"/>
                  </a:lnTo>
                  <a:lnTo>
                    <a:pt x="20052" y="96"/>
                  </a:lnTo>
                  <a:lnTo>
                    <a:pt x="17815" y="41"/>
                  </a:lnTo>
                  <a:lnTo>
                    <a:pt x="15646" y="14"/>
                  </a:lnTo>
                  <a:lnTo>
                    <a:pt x="135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327771" y="3029159"/>
              <a:ext cx="890471" cy="158168"/>
            </a:xfrm>
            <a:custGeom>
              <a:avLst/>
              <a:gdLst/>
              <a:ahLst/>
              <a:cxnLst/>
              <a:rect l="l" t="t" r="r" b="b"/>
              <a:pathLst>
                <a:path w="62599" h="11119" extrusionOk="0">
                  <a:moveTo>
                    <a:pt x="11623" y="1"/>
                  </a:moveTo>
                  <a:lnTo>
                    <a:pt x="9795" y="28"/>
                  </a:lnTo>
                  <a:lnTo>
                    <a:pt x="8103" y="55"/>
                  </a:lnTo>
                  <a:lnTo>
                    <a:pt x="6562" y="110"/>
                  </a:lnTo>
                  <a:lnTo>
                    <a:pt x="5184" y="151"/>
                  </a:lnTo>
                  <a:lnTo>
                    <a:pt x="2947" y="246"/>
                  </a:lnTo>
                  <a:lnTo>
                    <a:pt x="1529" y="328"/>
                  </a:lnTo>
                  <a:lnTo>
                    <a:pt x="997" y="355"/>
                  </a:lnTo>
                  <a:lnTo>
                    <a:pt x="887" y="369"/>
                  </a:lnTo>
                  <a:lnTo>
                    <a:pt x="778" y="396"/>
                  </a:lnTo>
                  <a:lnTo>
                    <a:pt x="683" y="424"/>
                  </a:lnTo>
                  <a:lnTo>
                    <a:pt x="587" y="465"/>
                  </a:lnTo>
                  <a:lnTo>
                    <a:pt x="492" y="519"/>
                  </a:lnTo>
                  <a:lnTo>
                    <a:pt x="410" y="587"/>
                  </a:lnTo>
                  <a:lnTo>
                    <a:pt x="328" y="656"/>
                  </a:lnTo>
                  <a:lnTo>
                    <a:pt x="260" y="724"/>
                  </a:lnTo>
                  <a:lnTo>
                    <a:pt x="192" y="806"/>
                  </a:lnTo>
                  <a:lnTo>
                    <a:pt x="137" y="887"/>
                  </a:lnTo>
                  <a:lnTo>
                    <a:pt x="96" y="983"/>
                  </a:lnTo>
                  <a:lnTo>
                    <a:pt x="55" y="1078"/>
                  </a:lnTo>
                  <a:lnTo>
                    <a:pt x="28" y="1188"/>
                  </a:lnTo>
                  <a:lnTo>
                    <a:pt x="1" y="1297"/>
                  </a:lnTo>
                  <a:lnTo>
                    <a:pt x="1" y="1392"/>
                  </a:lnTo>
                  <a:lnTo>
                    <a:pt x="1" y="1515"/>
                  </a:lnTo>
                  <a:lnTo>
                    <a:pt x="14" y="1624"/>
                  </a:lnTo>
                  <a:lnTo>
                    <a:pt x="28" y="1720"/>
                  </a:lnTo>
                  <a:lnTo>
                    <a:pt x="69" y="1829"/>
                  </a:lnTo>
                  <a:lnTo>
                    <a:pt x="110" y="1924"/>
                  </a:lnTo>
                  <a:lnTo>
                    <a:pt x="164" y="2020"/>
                  </a:lnTo>
                  <a:lnTo>
                    <a:pt x="219" y="2101"/>
                  </a:lnTo>
                  <a:lnTo>
                    <a:pt x="287" y="2170"/>
                  </a:lnTo>
                  <a:lnTo>
                    <a:pt x="369" y="2252"/>
                  </a:lnTo>
                  <a:lnTo>
                    <a:pt x="451" y="2306"/>
                  </a:lnTo>
                  <a:lnTo>
                    <a:pt x="533" y="2374"/>
                  </a:lnTo>
                  <a:lnTo>
                    <a:pt x="628" y="2415"/>
                  </a:lnTo>
                  <a:lnTo>
                    <a:pt x="724" y="2456"/>
                  </a:lnTo>
                  <a:lnTo>
                    <a:pt x="833" y="2483"/>
                  </a:lnTo>
                  <a:lnTo>
                    <a:pt x="928" y="2497"/>
                  </a:lnTo>
                  <a:lnTo>
                    <a:pt x="1037" y="2511"/>
                  </a:lnTo>
                  <a:lnTo>
                    <a:pt x="1147" y="2511"/>
                  </a:lnTo>
                  <a:lnTo>
                    <a:pt x="1665" y="2483"/>
                  </a:lnTo>
                  <a:lnTo>
                    <a:pt x="3084" y="2402"/>
                  </a:lnTo>
                  <a:lnTo>
                    <a:pt x="5280" y="2306"/>
                  </a:lnTo>
                  <a:lnTo>
                    <a:pt x="6644" y="2265"/>
                  </a:lnTo>
                  <a:lnTo>
                    <a:pt x="8172" y="2224"/>
                  </a:lnTo>
                  <a:lnTo>
                    <a:pt x="9849" y="2183"/>
                  </a:lnTo>
                  <a:lnTo>
                    <a:pt x="11650" y="2170"/>
                  </a:lnTo>
                  <a:lnTo>
                    <a:pt x="13587" y="2156"/>
                  </a:lnTo>
                  <a:lnTo>
                    <a:pt x="15619" y="2170"/>
                  </a:lnTo>
                  <a:lnTo>
                    <a:pt x="17761" y="2197"/>
                  </a:lnTo>
                  <a:lnTo>
                    <a:pt x="19984" y="2252"/>
                  </a:lnTo>
                  <a:lnTo>
                    <a:pt x="22276" y="2333"/>
                  </a:lnTo>
                  <a:lnTo>
                    <a:pt x="24636" y="2456"/>
                  </a:lnTo>
                  <a:lnTo>
                    <a:pt x="26191" y="2538"/>
                  </a:lnTo>
                  <a:lnTo>
                    <a:pt x="27719" y="2647"/>
                  </a:lnTo>
                  <a:lnTo>
                    <a:pt x="29219" y="2756"/>
                  </a:lnTo>
                  <a:lnTo>
                    <a:pt x="30706" y="2879"/>
                  </a:lnTo>
                  <a:lnTo>
                    <a:pt x="32152" y="3015"/>
                  </a:lnTo>
                  <a:lnTo>
                    <a:pt x="33584" y="3165"/>
                  </a:lnTo>
                  <a:lnTo>
                    <a:pt x="34989" y="3329"/>
                  </a:lnTo>
                  <a:lnTo>
                    <a:pt x="36367" y="3506"/>
                  </a:lnTo>
                  <a:lnTo>
                    <a:pt x="37704" y="3684"/>
                  </a:lnTo>
                  <a:lnTo>
                    <a:pt x="39041" y="3875"/>
                  </a:lnTo>
                  <a:lnTo>
                    <a:pt x="40336" y="4093"/>
                  </a:lnTo>
                  <a:lnTo>
                    <a:pt x="41605" y="4311"/>
                  </a:lnTo>
                  <a:lnTo>
                    <a:pt x="42846" y="4530"/>
                  </a:lnTo>
                  <a:lnTo>
                    <a:pt x="44060" y="4775"/>
                  </a:lnTo>
                  <a:lnTo>
                    <a:pt x="45247" y="5021"/>
                  </a:lnTo>
                  <a:lnTo>
                    <a:pt x="46407" y="5293"/>
                  </a:lnTo>
                  <a:lnTo>
                    <a:pt x="47525" y="5566"/>
                  </a:lnTo>
                  <a:lnTo>
                    <a:pt x="48630" y="5839"/>
                  </a:lnTo>
                  <a:lnTo>
                    <a:pt x="49708" y="6139"/>
                  </a:lnTo>
                  <a:lnTo>
                    <a:pt x="50744" y="6439"/>
                  </a:lnTo>
                  <a:lnTo>
                    <a:pt x="51767" y="6767"/>
                  </a:lnTo>
                  <a:lnTo>
                    <a:pt x="52750" y="7094"/>
                  </a:lnTo>
                  <a:lnTo>
                    <a:pt x="53704" y="7421"/>
                  </a:lnTo>
                  <a:lnTo>
                    <a:pt x="54632" y="7776"/>
                  </a:lnTo>
                  <a:lnTo>
                    <a:pt x="55532" y="8131"/>
                  </a:lnTo>
                  <a:lnTo>
                    <a:pt x="56392" y="8499"/>
                  </a:lnTo>
                  <a:lnTo>
                    <a:pt x="57224" y="8881"/>
                  </a:lnTo>
                  <a:lnTo>
                    <a:pt x="58029" y="9277"/>
                  </a:lnTo>
                  <a:lnTo>
                    <a:pt x="58792" y="9672"/>
                  </a:lnTo>
                  <a:lnTo>
                    <a:pt x="59543" y="10081"/>
                  </a:lnTo>
                  <a:lnTo>
                    <a:pt x="60252" y="10504"/>
                  </a:lnTo>
                  <a:lnTo>
                    <a:pt x="60920" y="10941"/>
                  </a:lnTo>
                  <a:lnTo>
                    <a:pt x="61057" y="11023"/>
                  </a:lnTo>
                  <a:lnTo>
                    <a:pt x="61207" y="11077"/>
                  </a:lnTo>
                  <a:lnTo>
                    <a:pt x="61357" y="11104"/>
                  </a:lnTo>
                  <a:lnTo>
                    <a:pt x="61521" y="11118"/>
                  </a:lnTo>
                  <a:lnTo>
                    <a:pt x="61643" y="11104"/>
                  </a:lnTo>
                  <a:lnTo>
                    <a:pt x="61780" y="11091"/>
                  </a:lnTo>
                  <a:lnTo>
                    <a:pt x="61903" y="11050"/>
                  </a:lnTo>
                  <a:lnTo>
                    <a:pt x="62025" y="10995"/>
                  </a:lnTo>
                  <a:lnTo>
                    <a:pt x="62134" y="10927"/>
                  </a:lnTo>
                  <a:lnTo>
                    <a:pt x="62244" y="10845"/>
                  </a:lnTo>
                  <a:lnTo>
                    <a:pt x="62339" y="10750"/>
                  </a:lnTo>
                  <a:lnTo>
                    <a:pt x="62421" y="10641"/>
                  </a:lnTo>
                  <a:lnTo>
                    <a:pt x="62475" y="10545"/>
                  </a:lnTo>
                  <a:lnTo>
                    <a:pt x="62516" y="10436"/>
                  </a:lnTo>
                  <a:lnTo>
                    <a:pt x="62557" y="10341"/>
                  </a:lnTo>
                  <a:lnTo>
                    <a:pt x="62585" y="10231"/>
                  </a:lnTo>
                  <a:lnTo>
                    <a:pt x="62598" y="10136"/>
                  </a:lnTo>
                  <a:lnTo>
                    <a:pt x="62598" y="10027"/>
                  </a:lnTo>
                  <a:lnTo>
                    <a:pt x="62585" y="9931"/>
                  </a:lnTo>
                  <a:lnTo>
                    <a:pt x="62571" y="9822"/>
                  </a:lnTo>
                  <a:lnTo>
                    <a:pt x="62544" y="9727"/>
                  </a:lnTo>
                  <a:lnTo>
                    <a:pt x="62516" y="9618"/>
                  </a:lnTo>
                  <a:lnTo>
                    <a:pt x="62475" y="9536"/>
                  </a:lnTo>
                  <a:lnTo>
                    <a:pt x="62421" y="9440"/>
                  </a:lnTo>
                  <a:lnTo>
                    <a:pt x="62353" y="9358"/>
                  </a:lnTo>
                  <a:lnTo>
                    <a:pt x="62284" y="9277"/>
                  </a:lnTo>
                  <a:lnTo>
                    <a:pt x="62203" y="9208"/>
                  </a:lnTo>
                  <a:lnTo>
                    <a:pt x="62107" y="9140"/>
                  </a:lnTo>
                  <a:lnTo>
                    <a:pt x="61398" y="8676"/>
                  </a:lnTo>
                  <a:lnTo>
                    <a:pt x="60648" y="8240"/>
                  </a:lnTo>
                  <a:lnTo>
                    <a:pt x="59884" y="7803"/>
                  </a:lnTo>
                  <a:lnTo>
                    <a:pt x="59079" y="7380"/>
                  </a:lnTo>
                  <a:lnTo>
                    <a:pt x="58247" y="6971"/>
                  </a:lnTo>
                  <a:lnTo>
                    <a:pt x="57374" y="6576"/>
                  </a:lnTo>
                  <a:lnTo>
                    <a:pt x="56487" y="6180"/>
                  </a:lnTo>
                  <a:lnTo>
                    <a:pt x="55560" y="5812"/>
                  </a:lnTo>
                  <a:lnTo>
                    <a:pt x="54605" y="5443"/>
                  </a:lnTo>
                  <a:lnTo>
                    <a:pt x="53636" y="5089"/>
                  </a:lnTo>
                  <a:lnTo>
                    <a:pt x="52613" y="4748"/>
                  </a:lnTo>
                  <a:lnTo>
                    <a:pt x="51576" y="4420"/>
                  </a:lnTo>
                  <a:lnTo>
                    <a:pt x="50512" y="4093"/>
                  </a:lnTo>
                  <a:lnTo>
                    <a:pt x="49408" y="3793"/>
                  </a:lnTo>
                  <a:lnTo>
                    <a:pt x="48289" y="3493"/>
                  </a:lnTo>
                  <a:lnTo>
                    <a:pt x="47130" y="3220"/>
                  </a:lnTo>
                  <a:lnTo>
                    <a:pt x="45943" y="2947"/>
                  </a:lnTo>
                  <a:lnTo>
                    <a:pt x="44729" y="2688"/>
                  </a:lnTo>
                  <a:lnTo>
                    <a:pt x="43487" y="2443"/>
                  </a:lnTo>
                  <a:lnTo>
                    <a:pt x="42219" y="2197"/>
                  </a:lnTo>
                  <a:lnTo>
                    <a:pt x="40923" y="1979"/>
                  </a:lnTo>
                  <a:lnTo>
                    <a:pt x="39586" y="1760"/>
                  </a:lnTo>
                  <a:lnTo>
                    <a:pt x="38236" y="1569"/>
                  </a:lnTo>
                  <a:lnTo>
                    <a:pt x="36844" y="1379"/>
                  </a:lnTo>
                  <a:lnTo>
                    <a:pt x="35439" y="1201"/>
                  </a:lnTo>
                  <a:lnTo>
                    <a:pt x="33994" y="1038"/>
                  </a:lnTo>
                  <a:lnTo>
                    <a:pt x="32520" y="874"/>
                  </a:lnTo>
                  <a:lnTo>
                    <a:pt x="31020" y="737"/>
                  </a:lnTo>
                  <a:lnTo>
                    <a:pt x="29506" y="615"/>
                  </a:lnTo>
                  <a:lnTo>
                    <a:pt x="27951" y="492"/>
                  </a:lnTo>
                  <a:lnTo>
                    <a:pt x="26368" y="383"/>
                  </a:lnTo>
                  <a:lnTo>
                    <a:pt x="24759" y="287"/>
                  </a:lnTo>
                  <a:lnTo>
                    <a:pt x="22372" y="178"/>
                  </a:lnTo>
                  <a:lnTo>
                    <a:pt x="20053" y="96"/>
                  </a:lnTo>
                  <a:lnTo>
                    <a:pt x="17802" y="42"/>
                  </a:lnTo>
                  <a:lnTo>
                    <a:pt x="15647" y="14"/>
                  </a:lnTo>
                  <a:lnTo>
                    <a:pt x="13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03901" y="3200117"/>
              <a:ext cx="539839" cy="50456"/>
            </a:xfrm>
            <a:custGeom>
              <a:avLst/>
              <a:gdLst/>
              <a:ahLst/>
              <a:cxnLst/>
              <a:rect l="l" t="t" r="r" b="b"/>
              <a:pathLst>
                <a:path w="37950" h="3547" extrusionOk="0">
                  <a:moveTo>
                    <a:pt x="12537" y="0"/>
                  </a:moveTo>
                  <a:lnTo>
                    <a:pt x="10095" y="14"/>
                  </a:lnTo>
                  <a:lnTo>
                    <a:pt x="7872" y="55"/>
                  </a:lnTo>
                  <a:lnTo>
                    <a:pt x="5921" y="109"/>
                  </a:lnTo>
                  <a:lnTo>
                    <a:pt x="4257" y="178"/>
                  </a:lnTo>
                  <a:lnTo>
                    <a:pt x="2906" y="232"/>
                  </a:lnTo>
                  <a:lnTo>
                    <a:pt x="1897" y="287"/>
                  </a:lnTo>
                  <a:lnTo>
                    <a:pt x="1010" y="341"/>
                  </a:lnTo>
                  <a:lnTo>
                    <a:pt x="901" y="355"/>
                  </a:lnTo>
                  <a:lnTo>
                    <a:pt x="792" y="382"/>
                  </a:lnTo>
                  <a:lnTo>
                    <a:pt x="697" y="423"/>
                  </a:lnTo>
                  <a:lnTo>
                    <a:pt x="601" y="464"/>
                  </a:lnTo>
                  <a:lnTo>
                    <a:pt x="506" y="519"/>
                  </a:lnTo>
                  <a:lnTo>
                    <a:pt x="424" y="573"/>
                  </a:lnTo>
                  <a:lnTo>
                    <a:pt x="342" y="641"/>
                  </a:lnTo>
                  <a:lnTo>
                    <a:pt x="274" y="710"/>
                  </a:lnTo>
                  <a:lnTo>
                    <a:pt x="206" y="792"/>
                  </a:lnTo>
                  <a:lnTo>
                    <a:pt x="151" y="887"/>
                  </a:lnTo>
                  <a:lnTo>
                    <a:pt x="96" y="982"/>
                  </a:lnTo>
                  <a:lnTo>
                    <a:pt x="55" y="1078"/>
                  </a:lnTo>
                  <a:lnTo>
                    <a:pt x="28" y="1173"/>
                  </a:lnTo>
                  <a:lnTo>
                    <a:pt x="15" y="1283"/>
                  </a:lnTo>
                  <a:lnTo>
                    <a:pt x="1" y="1392"/>
                  </a:lnTo>
                  <a:lnTo>
                    <a:pt x="1" y="1501"/>
                  </a:lnTo>
                  <a:lnTo>
                    <a:pt x="15" y="1610"/>
                  </a:lnTo>
                  <a:lnTo>
                    <a:pt x="42" y="1719"/>
                  </a:lnTo>
                  <a:lnTo>
                    <a:pt x="83" y="1815"/>
                  </a:lnTo>
                  <a:lnTo>
                    <a:pt x="124" y="1910"/>
                  </a:lnTo>
                  <a:lnTo>
                    <a:pt x="178" y="2006"/>
                  </a:lnTo>
                  <a:lnTo>
                    <a:pt x="233" y="2087"/>
                  </a:lnTo>
                  <a:lnTo>
                    <a:pt x="301" y="2169"/>
                  </a:lnTo>
                  <a:lnTo>
                    <a:pt x="383" y="2237"/>
                  </a:lnTo>
                  <a:lnTo>
                    <a:pt x="465" y="2306"/>
                  </a:lnTo>
                  <a:lnTo>
                    <a:pt x="547" y="2360"/>
                  </a:lnTo>
                  <a:lnTo>
                    <a:pt x="642" y="2401"/>
                  </a:lnTo>
                  <a:lnTo>
                    <a:pt x="738" y="2442"/>
                  </a:lnTo>
                  <a:lnTo>
                    <a:pt x="833" y="2469"/>
                  </a:lnTo>
                  <a:lnTo>
                    <a:pt x="942" y="2497"/>
                  </a:lnTo>
                  <a:lnTo>
                    <a:pt x="1160" y="2497"/>
                  </a:lnTo>
                  <a:lnTo>
                    <a:pt x="2033" y="2442"/>
                  </a:lnTo>
                  <a:lnTo>
                    <a:pt x="3029" y="2401"/>
                  </a:lnTo>
                  <a:lnTo>
                    <a:pt x="4366" y="2333"/>
                  </a:lnTo>
                  <a:lnTo>
                    <a:pt x="6017" y="2278"/>
                  </a:lnTo>
                  <a:lnTo>
                    <a:pt x="7953" y="2224"/>
                  </a:lnTo>
                  <a:lnTo>
                    <a:pt x="10136" y="2169"/>
                  </a:lnTo>
                  <a:lnTo>
                    <a:pt x="12550" y="2156"/>
                  </a:lnTo>
                  <a:lnTo>
                    <a:pt x="15156" y="2156"/>
                  </a:lnTo>
                  <a:lnTo>
                    <a:pt x="16534" y="2169"/>
                  </a:lnTo>
                  <a:lnTo>
                    <a:pt x="17952" y="2197"/>
                  </a:lnTo>
                  <a:lnTo>
                    <a:pt x="19398" y="2237"/>
                  </a:lnTo>
                  <a:lnTo>
                    <a:pt x="20871" y="2278"/>
                  </a:lnTo>
                  <a:lnTo>
                    <a:pt x="22385" y="2333"/>
                  </a:lnTo>
                  <a:lnTo>
                    <a:pt x="23927" y="2401"/>
                  </a:lnTo>
                  <a:lnTo>
                    <a:pt x="25482" y="2483"/>
                  </a:lnTo>
                  <a:lnTo>
                    <a:pt x="27064" y="2592"/>
                  </a:lnTo>
                  <a:lnTo>
                    <a:pt x="28660" y="2701"/>
                  </a:lnTo>
                  <a:lnTo>
                    <a:pt x="30256" y="2838"/>
                  </a:lnTo>
                  <a:lnTo>
                    <a:pt x="31879" y="2974"/>
                  </a:lnTo>
                  <a:lnTo>
                    <a:pt x="33489" y="3151"/>
                  </a:lnTo>
                  <a:lnTo>
                    <a:pt x="35112" y="3329"/>
                  </a:lnTo>
                  <a:lnTo>
                    <a:pt x="36735" y="3533"/>
                  </a:lnTo>
                  <a:lnTo>
                    <a:pt x="36872" y="3547"/>
                  </a:lnTo>
                  <a:lnTo>
                    <a:pt x="36981" y="3547"/>
                  </a:lnTo>
                  <a:lnTo>
                    <a:pt x="37077" y="3533"/>
                  </a:lnTo>
                  <a:lnTo>
                    <a:pt x="37172" y="3506"/>
                  </a:lnTo>
                  <a:lnTo>
                    <a:pt x="37254" y="3479"/>
                  </a:lnTo>
                  <a:lnTo>
                    <a:pt x="37349" y="3438"/>
                  </a:lnTo>
                  <a:lnTo>
                    <a:pt x="37431" y="3397"/>
                  </a:lnTo>
                  <a:lnTo>
                    <a:pt x="37513" y="3342"/>
                  </a:lnTo>
                  <a:lnTo>
                    <a:pt x="37581" y="3274"/>
                  </a:lnTo>
                  <a:lnTo>
                    <a:pt x="37649" y="3220"/>
                  </a:lnTo>
                  <a:lnTo>
                    <a:pt x="37718" y="3138"/>
                  </a:lnTo>
                  <a:lnTo>
                    <a:pt x="37772" y="3070"/>
                  </a:lnTo>
                  <a:lnTo>
                    <a:pt x="37827" y="2988"/>
                  </a:lnTo>
                  <a:lnTo>
                    <a:pt x="37868" y="2892"/>
                  </a:lnTo>
                  <a:lnTo>
                    <a:pt x="37895" y="2810"/>
                  </a:lnTo>
                  <a:lnTo>
                    <a:pt x="37922" y="2701"/>
                  </a:lnTo>
                  <a:lnTo>
                    <a:pt x="37950" y="2606"/>
                  </a:lnTo>
                  <a:lnTo>
                    <a:pt x="37950" y="2497"/>
                  </a:lnTo>
                  <a:lnTo>
                    <a:pt x="37950" y="2387"/>
                  </a:lnTo>
                  <a:lnTo>
                    <a:pt x="37936" y="2278"/>
                  </a:lnTo>
                  <a:lnTo>
                    <a:pt x="37922" y="2183"/>
                  </a:lnTo>
                  <a:lnTo>
                    <a:pt x="37881" y="2074"/>
                  </a:lnTo>
                  <a:lnTo>
                    <a:pt x="37840" y="1978"/>
                  </a:lnTo>
                  <a:lnTo>
                    <a:pt x="37786" y="1896"/>
                  </a:lnTo>
                  <a:lnTo>
                    <a:pt x="37731" y="1815"/>
                  </a:lnTo>
                  <a:lnTo>
                    <a:pt x="37663" y="1733"/>
                  </a:lnTo>
                  <a:lnTo>
                    <a:pt x="37595" y="1651"/>
                  </a:lnTo>
                  <a:lnTo>
                    <a:pt x="37513" y="1596"/>
                  </a:lnTo>
                  <a:lnTo>
                    <a:pt x="37418" y="1528"/>
                  </a:lnTo>
                  <a:lnTo>
                    <a:pt x="37336" y="1487"/>
                  </a:lnTo>
                  <a:lnTo>
                    <a:pt x="37227" y="1446"/>
                  </a:lnTo>
                  <a:lnTo>
                    <a:pt x="37131" y="1419"/>
                  </a:lnTo>
                  <a:lnTo>
                    <a:pt x="37022" y="1392"/>
                  </a:lnTo>
                  <a:lnTo>
                    <a:pt x="35371" y="1187"/>
                  </a:lnTo>
                  <a:lnTo>
                    <a:pt x="33735" y="996"/>
                  </a:lnTo>
                  <a:lnTo>
                    <a:pt x="32098" y="832"/>
                  </a:lnTo>
                  <a:lnTo>
                    <a:pt x="30461" y="682"/>
                  </a:lnTo>
                  <a:lnTo>
                    <a:pt x="28837" y="546"/>
                  </a:lnTo>
                  <a:lnTo>
                    <a:pt x="27228" y="437"/>
                  </a:lnTo>
                  <a:lnTo>
                    <a:pt x="25632" y="328"/>
                  </a:lnTo>
                  <a:lnTo>
                    <a:pt x="24050" y="246"/>
                  </a:lnTo>
                  <a:lnTo>
                    <a:pt x="22495" y="178"/>
                  </a:lnTo>
                  <a:lnTo>
                    <a:pt x="20967" y="123"/>
                  </a:lnTo>
                  <a:lnTo>
                    <a:pt x="19466" y="69"/>
                  </a:lnTo>
                  <a:lnTo>
                    <a:pt x="17993" y="41"/>
                  </a:lnTo>
                  <a:lnTo>
                    <a:pt x="16561" y="14"/>
                  </a:lnTo>
                  <a:lnTo>
                    <a:pt x="15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229873" y="2104552"/>
              <a:ext cx="1235470" cy="1616557"/>
            </a:xfrm>
            <a:custGeom>
              <a:avLst/>
              <a:gdLst/>
              <a:ahLst/>
              <a:cxnLst/>
              <a:rect l="l" t="t" r="r" b="b"/>
              <a:pathLst>
                <a:path w="86852" h="113642" extrusionOk="0">
                  <a:moveTo>
                    <a:pt x="28401" y="0"/>
                  </a:moveTo>
                  <a:lnTo>
                    <a:pt x="26982" y="14"/>
                  </a:lnTo>
                  <a:lnTo>
                    <a:pt x="25577" y="55"/>
                  </a:lnTo>
                  <a:lnTo>
                    <a:pt x="24213" y="123"/>
                  </a:lnTo>
                  <a:lnTo>
                    <a:pt x="22849" y="219"/>
                  </a:lnTo>
                  <a:lnTo>
                    <a:pt x="22181" y="287"/>
                  </a:lnTo>
                  <a:lnTo>
                    <a:pt x="21526" y="355"/>
                  </a:lnTo>
                  <a:lnTo>
                    <a:pt x="20871" y="423"/>
                  </a:lnTo>
                  <a:lnTo>
                    <a:pt x="20216" y="505"/>
                  </a:lnTo>
                  <a:lnTo>
                    <a:pt x="19575" y="601"/>
                  </a:lnTo>
                  <a:lnTo>
                    <a:pt x="18934" y="696"/>
                  </a:lnTo>
                  <a:lnTo>
                    <a:pt x="18307" y="805"/>
                  </a:lnTo>
                  <a:lnTo>
                    <a:pt x="17693" y="914"/>
                  </a:lnTo>
                  <a:lnTo>
                    <a:pt x="17079" y="1037"/>
                  </a:lnTo>
                  <a:lnTo>
                    <a:pt x="16479" y="1173"/>
                  </a:lnTo>
                  <a:lnTo>
                    <a:pt x="15878" y="1310"/>
                  </a:lnTo>
                  <a:lnTo>
                    <a:pt x="15292" y="1460"/>
                  </a:lnTo>
                  <a:lnTo>
                    <a:pt x="14705" y="1624"/>
                  </a:lnTo>
                  <a:lnTo>
                    <a:pt x="14132" y="1787"/>
                  </a:lnTo>
                  <a:lnTo>
                    <a:pt x="1" y="103534"/>
                  </a:lnTo>
                  <a:lnTo>
                    <a:pt x="72760" y="113642"/>
                  </a:lnTo>
                  <a:lnTo>
                    <a:pt x="86851" y="12182"/>
                  </a:lnTo>
                  <a:lnTo>
                    <a:pt x="86306" y="11991"/>
                  </a:lnTo>
                  <a:lnTo>
                    <a:pt x="84723" y="11431"/>
                  </a:lnTo>
                  <a:lnTo>
                    <a:pt x="83578" y="11049"/>
                  </a:lnTo>
                  <a:lnTo>
                    <a:pt x="82213" y="10599"/>
                  </a:lnTo>
                  <a:lnTo>
                    <a:pt x="80645" y="10081"/>
                  </a:lnTo>
                  <a:lnTo>
                    <a:pt x="78885" y="9522"/>
                  </a:lnTo>
                  <a:lnTo>
                    <a:pt x="76962" y="8921"/>
                  </a:lnTo>
                  <a:lnTo>
                    <a:pt x="74861" y="8294"/>
                  </a:lnTo>
                  <a:lnTo>
                    <a:pt x="72610" y="7626"/>
                  </a:lnTo>
                  <a:lnTo>
                    <a:pt x="70223" y="6957"/>
                  </a:lnTo>
                  <a:lnTo>
                    <a:pt x="67713" y="6262"/>
                  </a:lnTo>
                  <a:lnTo>
                    <a:pt x="65094" y="5579"/>
                  </a:lnTo>
                  <a:lnTo>
                    <a:pt x="62366" y="4897"/>
                  </a:lnTo>
                  <a:lnTo>
                    <a:pt x="60975" y="4556"/>
                  </a:lnTo>
                  <a:lnTo>
                    <a:pt x="59570" y="4229"/>
                  </a:lnTo>
                  <a:lnTo>
                    <a:pt x="58138" y="3902"/>
                  </a:lnTo>
                  <a:lnTo>
                    <a:pt x="56692" y="3574"/>
                  </a:lnTo>
                  <a:lnTo>
                    <a:pt x="55232" y="3274"/>
                  </a:lnTo>
                  <a:lnTo>
                    <a:pt x="53759" y="2960"/>
                  </a:lnTo>
                  <a:lnTo>
                    <a:pt x="52272" y="2660"/>
                  </a:lnTo>
                  <a:lnTo>
                    <a:pt x="50785" y="2388"/>
                  </a:lnTo>
                  <a:lnTo>
                    <a:pt x="49285" y="2101"/>
                  </a:lnTo>
                  <a:lnTo>
                    <a:pt x="47771" y="1842"/>
                  </a:lnTo>
                  <a:lnTo>
                    <a:pt x="46270" y="1596"/>
                  </a:lnTo>
                  <a:lnTo>
                    <a:pt x="44756" y="1364"/>
                  </a:lnTo>
                  <a:lnTo>
                    <a:pt x="43242" y="1146"/>
                  </a:lnTo>
                  <a:lnTo>
                    <a:pt x="41728" y="942"/>
                  </a:lnTo>
                  <a:lnTo>
                    <a:pt x="40214" y="751"/>
                  </a:lnTo>
                  <a:lnTo>
                    <a:pt x="38699" y="587"/>
                  </a:lnTo>
                  <a:lnTo>
                    <a:pt x="37199" y="437"/>
                  </a:lnTo>
                  <a:lnTo>
                    <a:pt x="35699" y="314"/>
                  </a:lnTo>
                  <a:lnTo>
                    <a:pt x="34225" y="205"/>
                  </a:lnTo>
                  <a:lnTo>
                    <a:pt x="32738" y="123"/>
                  </a:lnTo>
                  <a:lnTo>
                    <a:pt x="31279" y="55"/>
                  </a:lnTo>
                  <a:lnTo>
                    <a:pt x="29833" y="14"/>
                  </a:lnTo>
                  <a:lnTo>
                    <a:pt x="2840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229873" y="3533668"/>
              <a:ext cx="1035025" cy="187457"/>
            </a:xfrm>
            <a:custGeom>
              <a:avLst/>
              <a:gdLst/>
              <a:ahLst/>
              <a:cxnLst/>
              <a:rect l="l" t="t" r="r" b="b"/>
              <a:pathLst>
                <a:path w="72761" h="13178" extrusionOk="0">
                  <a:moveTo>
                    <a:pt x="14146" y="1"/>
                  </a:moveTo>
                  <a:lnTo>
                    <a:pt x="13464" y="15"/>
                  </a:lnTo>
                  <a:lnTo>
                    <a:pt x="12782" y="55"/>
                  </a:lnTo>
                  <a:lnTo>
                    <a:pt x="12100" y="96"/>
                  </a:lnTo>
                  <a:lnTo>
                    <a:pt x="11418" y="165"/>
                  </a:lnTo>
                  <a:lnTo>
                    <a:pt x="10750" y="246"/>
                  </a:lnTo>
                  <a:lnTo>
                    <a:pt x="10081" y="328"/>
                  </a:lnTo>
                  <a:lnTo>
                    <a:pt x="9426" y="437"/>
                  </a:lnTo>
                  <a:lnTo>
                    <a:pt x="8785" y="547"/>
                  </a:lnTo>
                  <a:lnTo>
                    <a:pt x="8158" y="669"/>
                  </a:lnTo>
                  <a:lnTo>
                    <a:pt x="7530" y="792"/>
                  </a:lnTo>
                  <a:lnTo>
                    <a:pt x="6930" y="928"/>
                  </a:lnTo>
                  <a:lnTo>
                    <a:pt x="5771" y="1201"/>
                  </a:lnTo>
                  <a:lnTo>
                    <a:pt x="4679" y="1488"/>
                  </a:lnTo>
                  <a:lnTo>
                    <a:pt x="3670" y="1788"/>
                  </a:lnTo>
                  <a:lnTo>
                    <a:pt x="2770" y="2074"/>
                  </a:lnTo>
                  <a:lnTo>
                    <a:pt x="1965" y="2333"/>
                  </a:lnTo>
                  <a:lnTo>
                    <a:pt x="1297" y="2579"/>
                  </a:lnTo>
                  <a:lnTo>
                    <a:pt x="737" y="2784"/>
                  </a:lnTo>
                  <a:lnTo>
                    <a:pt x="342" y="2934"/>
                  </a:lnTo>
                  <a:lnTo>
                    <a:pt x="1" y="3070"/>
                  </a:lnTo>
                  <a:lnTo>
                    <a:pt x="72760" y="13178"/>
                  </a:lnTo>
                  <a:lnTo>
                    <a:pt x="72365" y="13041"/>
                  </a:lnTo>
                  <a:lnTo>
                    <a:pt x="71246" y="12632"/>
                  </a:lnTo>
                  <a:lnTo>
                    <a:pt x="69446" y="11991"/>
                  </a:lnTo>
                  <a:lnTo>
                    <a:pt x="67045" y="11173"/>
                  </a:lnTo>
                  <a:lnTo>
                    <a:pt x="65640" y="10709"/>
                  </a:lnTo>
                  <a:lnTo>
                    <a:pt x="64112" y="10204"/>
                  </a:lnTo>
                  <a:lnTo>
                    <a:pt x="62462" y="9672"/>
                  </a:lnTo>
                  <a:lnTo>
                    <a:pt x="60702" y="9113"/>
                  </a:lnTo>
                  <a:lnTo>
                    <a:pt x="58833" y="8526"/>
                  </a:lnTo>
                  <a:lnTo>
                    <a:pt x="56869" y="7940"/>
                  </a:lnTo>
                  <a:lnTo>
                    <a:pt x="54836" y="7340"/>
                  </a:lnTo>
                  <a:lnTo>
                    <a:pt x="52709" y="6726"/>
                  </a:lnTo>
                  <a:lnTo>
                    <a:pt x="50512" y="6126"/>
                  </a:lnTo>
                  <a:lnTo>
                    <a:pt x="48262" y="5512"/>
                  </a:lnTo>
                  <a:lnTo>
                    <a:pt x="45956" y="4925"/>
                  </a:lnTo>
                  <a:lnTo>
                    <a:pt x="43610" y="4339"/>
                  </a:lnTo>
                  <a:lnTo>
                    <a:pt x="41223" y="3766"/>
                  </a:lnTo>
                  <a:lnTo>
                    <a:pt x="38795" y="3220"/>
                  </a:lnTo>
                  <a:lnTo>
                    <a:pt x="36367" y="2702"/>
                  </a:lnTo>
                  <a:lnTo>
                    <a:pt x="35139" y="2456"/>
                  </a:lnTo>
                  <a:lnTo>
                    <a:pt x="33912" y="2224"/>
                  </a:lnTo>
                  <a:lnTo>
                    <a:pt x="32684" y="1992"/>
                  </a:lnTo>
                  <a:lnTo>
                    <a:pt x="31456" y="1774"/>
                  </a:lnTo>
                  <a:lnTo>
                    <a:pt x="30229" y="1556"/>
                  </a:lnTo>
                  <a:lnTo>
                    <a:pt x="29001" y="1365"/>
                  </a:lnTo>
                  <a:lnTo>
                    <a:pt x="27787" y="1174"/>
                  </a:lnTo>
                  <a:lnTo>
                    <a:pt x="26573" y="997"/>
                  </a:lnTo>
                  <a:lnTo>
                    <a:pt x="25359" y="833"/>
                  </a:lnTo>
                  <a:lnTo>
                    <a:pt x="24145" y="683"/>
                  </a:lnTo>
                  <a:lnTo>
                    <a:pt x="22944" y="533"/>
                  </a:lnTo>
                  <a:lnTo>
                    <a:pt x="21758" y="410"/>
                  </a:lnTo>
                  <a:lnTo>
                    <a:pt x="20571" y="301"/>
                  </a:lnTo>
                  <a:lnTo>
                    <a:pt x="19398" y="219"/>
                  </a:lnTo>
                  <a:lnTo>
                    <a:pt x="18238" y="137"/>
                  </a:lnTo>
                  <a:lnTo>
                    <a:pt x="17093" y="69"/>
                  </a:lnTo>
                  <a:lnTo>
                    <a:pt x="15960" y="28"/>
                  </a:lnTo>
                  <a:lnTo>
                    <a:pt x="148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447974" y="2306350"/>
              <a:ext cx="891438" cy="170586"/>
            </a:xfrm>
            <a:custGeom>
              <a:avLst/>
              <a:gdLst/>
              <a:ahLst/>
              <a:cxnLst/>
              <a:rect l="l" t="t" r="r" b="b"/>
              <a:pathLst>
                <a:path w="62667" h="11992" extrusionOk="0">
                  <a:moveTo>
                    <a:pt x="13287" y="1"/>
                  </a:moveTo>
                  <a:lnTo>
                    <a:pt x="12182" y="14"/>
                  </a:lnTo>
                  <a:lnTo>
                    <a:pt x="11091" y="42"/>
                  </a:lnTo>
                  <a:lnTo>
                    <a:pt x="10027" y="96"/>
                  </a:lnTo>
                  <a:lnTo>
                    <a:pt x="8976" y="178"/>
                  </a:lnTo>
                  <a:lnTo>
                    <a:pt x="7967" y="260"/>
                  </a:lnTo>
                  <a:lnTo>
                    <a:pt x="6971" y="369"/>
                  </a:lnTo>
                  <a:lnTo>
                    <a:pt x="6016" y="506"/>
                  </a:lnTo>
                  <a:lnTo>
                    <a:pt x="5075" y="656"/>
                  </a:lnTo>
                  <a:lnTo>
                    <a:pt x="4161" y="819"/>
                  </a:lnTo>
                  <a:lnTo>
                    <a:pt x="3275" y="1010"/>
                  </a:lnTo>
                  <a:lnTo>
                    <a:pt x="2402" y="1215"/>
                  </a:lnTo>
                  <a:lnTo>
                    <a:pt x="1570" y="1433"/>
                  </a:lnTo>
                  <a:lnTo>
                    <a:pt x="751" y="1679"/>
                  </a:lnTo>
                  <a:lnTo>
                    <a:pt x="656" y="1720"/>
                  </a:lnTo>
                  <a:lnTo>
                    <a:pt x="560" y="1774"/>
                  </a:lnTo>
                  <a:lnTo>
                    <a:pt x="465" y="1829"/>
                  </a:lnTo>
                  <a:lnTo>
                    <a:pt x="383" y="1897"/>
                  </a:lnTo>
                  <a:lnTo>
                    <a:pt x="301" y="1965"/>
                  </a:lnTo>
                  <a:lnTo>
                    <a:pt x="233" y="2047"/>
                  </a:lnTo>
                  <a:lnTo>
                    <a:pt x="178" y="2129"/>
                  </a:lnTo>
                  <a:lnTo>
                    <a:pt x="124" y="2211"/>
                  </a:lnTo>
                  <a:lnTo>
                    <a:pt x="83" y="2306"/>
                  </a:lnTo>
                  <a:lnTo>
                    <a:pt x="42" y="2415"/>
                  </a:lnTo>
                  <a:lnTo>
                    <a:pt x="28" y="2511"/>
                  </a:lnTo>
                  <a:lnTo>
                    <a:pt x="14" y="2620"/>
                  </a:lnTo>
                  <a:lnTo>
                    <a:pt x="1" y="2715"/>
                  </a:lnTo>
                  <a:lnTo>
                    <a:pt x="14" y="2824"/>
                  </a:lnTo>
                  <a:lnTo>
                    <a:pt x="28" y="2934"/>
                  </a:lnTo>
                  <a:lnTo>
                    <a:pt x="55" y="3043"/>
                  </a:lnTo>
                  <a:lnTo>
                    <a:pt x="96" y="3138"/>
                  </a:lnTo>
                  <a:lnTo>
                    <a:pt x="137" y="3247"/>
                  </a:lnTo>
                  <a:lnTo>
                    <a:pt x="205" y="3329"/>
                  </a:lnTo>
                  <a:lnTo>
                    <a:pt x="260" y="3411"/>
                  </a:lnTo>
                  <a:lnTo>
                    <a:pt x="342" y="3493"/>
                  </a:lnTo>
                  <a:lnTo>
                    <a:pt x="410" y="3561"/>
                  </a:lnTo>
                  <a:lnTo>
                    <a:pt x="492" y="3616"/>
                  </a:lnTo>
                  <a:lnTo>
                    <a:pt x="587" y="3670"/>
                  </a:lnTo>
                  <a:lnTo>
                    <a:pt x="683" y="3711"/>
                  </a:lnTo>
                  <a:lnTo>
                    <a:pt x="778" y="3752"/>
                  </a:lnTo>
                  <a:lnTo>
                    <a:pt x="887" y="3779"/>
                  </a:lnTo>
                  <a:lnTo>
                    <a:pt x="983" y="3793"/>
                  </a:lnTo>
                  <a:lnTo>
                    <a:pt x="1201" y="3793"/>
                  </a:lnTo>
                  <a:lnTo>
                    <a:pt x="1310" y="3766"/>
                  </a:lnTo>
                  <a:lnTo>
                    <a:pt x="1406" y="3738"/>
                  </a:lnTo>
                  <a:lnTo>
                    <a:pt x="2183" y="3506"/>
                  </a:lnTo>
                  <a:lnTo>
                    <a:pt x="2975" y="3302"/>
                  </a:lnTo>
                  <a:lnTo>
                    <a:pt x="3793" y="3111"/>
                  </a:lnTo>
                  <a:lnTo>
                    <a:pt x="4652" y="2934"/>
                  </a:lnTo>
                  <a:lnTo>
                    <a:pt x="5525" y="2770"/>
                  </a:lnTo>
                  <a:lnTo>
                    <a:pt x="6439" y="2633"/>
                  </a:lnTo>
                  <a:lnTo>
                    <a:pt x="7367" y="2511"/>
                  </a:lnTo>
                  <a:lnTo>
                    <a:pt x="8322" y="2415"/>
                  </a:lnTo>
                  <a:lnTo>
                    <a:pt x="9304" y="2333"/>
                  </a:lnTo>
                  <a:lnTo>
                    <a:pt x="10313" y="2265"/>
                  </a:lnTo>
                  <a:lnTo>
                    <a:pt x="11350" y="2224"/>
                  </a:lnTo>
                  <a:lnTo>
                    <a:pt x="12414" y="2197"/>
                  </a:lnTo>
                  <a:lnTo>
                    <a:pt x="13505" y="2183"/>
                  </a:lnTo>
                  <a:lnTo>
                    <a:pt x="14610" y="2197"/>
                  </a:lnTo>
                  <a:lnTo>
                    <a:pt x="15756" y="2211"/>
                  </a:lnTo>
                  <a:lnTo>
                    <a:pt x="16915" y="2265"/>
                  </a:lnTo>
                  <a:lnTo>
                    <a:pt x="18102" y="2320"/>
                  </a:lnTo>
                  <a:lnTo>
                    <a:pt x="19303" y="2402"/>
                  </a:lnTo>
                  <a:lnTo>
                    <a:pt x="20544" y="2511"/>
                  </a:lnTo>
                  <a:lnTo>
                    <a:pt x="21799" y="2620"/>
                  </a:lnTo>
                  <a:lnTo>
                    <a:pt x="23081" y="2756"/>
                  </a:lnTo>
                  <a:lnTo>
                    <a:pt x="24377" y="2920"/>
                  </a:lnTo>
                  <a:lnTo>
                    <a:pt x="25714" y="3084"/>
                  </a:lnTo>
                  <a:lnTo>
                    <a:pt x="27050" y="3275"/>
                  </a:lnTo>
                  <a:lnTo>
                    <a:pt x="28428" y="3493"/>
                  </a:lnTo>
                  <a:lnTo>
                    <a:pt x="29820" y="3711"/>
                  </a:lnTo>
                  <a:lnTo>
                    <a:pt x="31225" y="3957"/>
                  </a:lnTo>
                  <a:lnTo>
                    <a:pt x="32670" y="4229"/>
                  </a:lnTo>
                  <a:lnTo>
                    <a:pt x="34116" y="4502"/>
                  </a:lnTo>
                  <a:lnTo>
                    <a:pt x="35603" y="4802"/>
                  </a:lnTo>
                  <a:lnTo>
                    <a:pt x="37090" y="5130"/>
                  </a:lnTo>
                  <a:lnTo>
                    <a:pt x="38618" y="5457"/>
                  </a:lnTo>
                  <a:lnTo>
                    <a:pt x="40909" y="5989"/>
                  </a:lnTo>
                  <a:lnTo>
                    <a:pt x="43147" y="6535"/>
                  </a:lnTo>
                  <a:lnTo>
                    <a:pt x="45302" y="7094"/>
                  </a:lnTo>
                  <a:lnTo>
                    <a:pt x="47362" y="7640"/>
                  </a:lnTo>
                  <a:lnTo>
                    <a:pt x="49339" y="8199"/>
                  </a:lnTo>
                  <a:lnTo>
                    <a:pt x="51195" y="8731"/>
                  </a:lnTo>
                  <a:lnTo>
                    <a:pt x="52927" y="9236"/>
                  </a:lnTo>
                  <a:lnTo>
                    <a:pt x="54537" y="9727"/>
                  </a:lnTo>
                  <a:lnTo>
                    <a:pt x="55983" y="10190"/>
                  </a:lnTo>
                  <a:lnTo>
                    <a:pt x="57292" y="10600"/>
                  </a:lnTo>
                  <a:lnTo>
                    <a:pt x="59393" y="11295"/>
                  </a:lnTo>
                  <a:lnTo>
                    <a:pt x="60730" y="11746"/>
                  </a:lnTo>
                  <a:lnTo>
                    <a:pt x="61221" y="11923"/>
                  </a:lnTo>
                  <a:lnTo>
                    <a:pt x="61302" y="11950"/>
                  </a:lnTo>
                  <a:lnTo>
                    <a:pt x="61398" y="11977"/>
                  </a:lnTo>
                  <a:lnTo>
                    <a:pt x="61589" y="11991"/>
                  </a:lnTo>
                  <a:lnTo>
                    <a:pt x="61753" y="11977"/>
                  </a:lnTo>
                  <a:lnTo>
                    <a:pt x="61903" y="11937"/>
                  </a:lnTo>
                  <a:lnTo>
                    <a:pt x="62053" y="11882"/>
                  </a:lnTo>
                  <a:lnTo>
                    <a:pt x="62203" y="11800"/>
                  </a:lnTo>
                  <a:lnTo>
                    <a:pt x="62325" y="11691"/>
                  </a:lnTo>
                  <a:lnTo>
                    <a:pt x="62435" y="11568"/>
                  </a:lnTo>
                  <a:lnTo>
                    <a:pt x="62530" y="11432"/>
                  </a:lnTo>
                  <a:lnTo>
                    <a:pt x="62598" y="11282"/>
                  </a:lnTo>
                  <a:lnTo>
                    <a:pt x="62639" y="11173"/>
                  </a:lnTo>
                  <a:lnTo>
                    <a:pt x="62653" y="11064"/>
                  </a:lnTo>
                  <a:lnTo>
                    <a:pt x="62666" y="10954"/>
                  </a:lnTo>
                  <a:lnTo>
                    <a:pt x="62666" y="10845"/>
                  </a:lnTo>
                  <a:lnTo>
                    <a:pt x="62653" y="10750"/>
                  </a:lnTo>
                  <a:lnTo>
                    <a:pt x="62626" y="10641"/>
                  </a:lnTo>
                  <a:lnTo>
                    <a:pt x="62598" y="10545"/>
                  </a:lnTo>
                  <a:lnTo>
                    <a:pt x="62557" y="10450"/>
                  </a:lnTo>
                  <a:lnTo>
                    <a:pt x="62516" y="10354"/>
                  </a:lnTo>
                  <a:lnTo>
                    <a:pt x="62462" y="10272"/>
                  </a:lnTo>
                  <a:lnTo>
                    <a:pt x="62394" y="10190"/>
                  </a:lnTo>
                  <a:lnTo>
                    <a:pt x="62312" y="10122"/>
                  </a:lnTo>
                  <a:lnTo>
                    <a:pt x="62244" y="10054"/>
                  </a:lnTo>
                  <a:lnTo>
                    <a:pt x="62148" y="9986"/>
                  </a:lnTo>
                  <a:lnTo>
                    <a:pt x="62053" y="9931"/>
                  </a:lnTo>
                  <a:lnTo>
                    <a:pt x="61957" y="9890"/>
                  </a:lnTo>
                  <a:lnTo>
                    <a:pt x="61452" y="9713"/>
                  </a:lnTo>
                  <a:lnTo>
                    <a:pt x="60102" y="9249"/>
                  </a:lnTo>
                  <a:lnTo>
                    <a:pt x="57988" y="8554"/>
                  </a:lnTo>
                  <a:lnTo>
                    <a:pt x="56665" y="8131"/>
                  </a:lnTo>
                  <a:lnTo>
                    <a:pt x="55191" y="7667"/>
                  </a:lnTo>
                  <a:lnTo>
                    <a:pt x="53568" y="7176"/>
                  </a:lnTo>
                  <a:lnTo>
                    <a:pt x="51822" y="6658"/>
                  </a:lnTo>
                  <a:lnTo>
                    <a:pt x="49940" y="6126"/>
                  </a:lnTo>
                  <a:lnTo>
                    <a:pt x="47962" y="5566"/>
                  </a:lnTo>
                  <a:lnTo>
                    <a:pt x="45861" y="5007"/>
                  </a:lnTo>
                  <a:lnTo>
                    <a:pt x="43692" y="4448"/>
                  </a:lnTo>
                  <a:lnTo>
                    <a:pt x="41441" y="3902"/>
                  </a:lnTo>
                  <a:lnTo>
                    <a:pt x="39109" y="3356"/>
                  </a:lnTo>
                  <a:lnTo>
                    <a:pt x="37540" y="3015"/>
                  </a:lnTo>
                  <a:lnTo>
                    <a:pt x="35985" y="2674"/>
                  </a:lnTo>
                  <a:lnTo>
                    <a:pt x="34457" y="2374"/>
                  </a:lnTo>
                  <a:lnTo>
                    <a:pt x="32957" y="2074"/>
                  </a:lnTo>
                  <a:lnTo>
                    <a:pt x="31470" y="1801"/>
                  </a:lnTo>
                  <a:lnTo>
                    <a:pt x="30024" y="1556"/>
                  </a:lnTo>
                  <a:lnTo>
                    <a:pt x="28592" y="1310"/>
                  </a:lnTo>
                  <a:lnTo>
                    <a:pt x="27187" y="1106"/>
                  </a:lnTo>
                  <a:lnTo>
                    <a:pt x="25796" y="901"/>
                  </a:lnTo>
                  <a:lnTo>
                    <a:pt x="24431" y="724"/>
                  </a:lnTo>
                  <a:lnTo>
                    <a:pt x="23095" y="574"/>
                  </a:lnTo>
                  <a:lnTo>
                    <a:pt x="21785" y="437"/>
                  </a:lnTo>
                  <a:lnTo>
                    <a:pt x="20503" y="315"/>
                  </a:lnTo>
                  <a:lnTo>
                    <a:pt x="19234" y="219"/>
                  </a:lnTo>
                  <a:lnTo>
                    <a:pt x="18007" y="137"/>
                  </a:lnTo>
                  <a:lnTo>
                    <a:pt x="16793" y="69"/>
                  </a:lnTo>
                  <a:lnTo>
                    <a:pt x="15592" y="28"/>
                  </a:lnTo>
                  <a:lnTo>
                    <a:pt x="14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424502" y="2475757"/>
              <a:ext cx="891424" cy="170572"/>
            </a:xfrm>
            <a:custGeom>
              <a:avLst/>
              <a:gdLst/>
              <a:ahLst/>
              <a:cxnLst/>
              <a:rect l="l" t="t" r="r" b="b"/>
              <a:pathLst>
                <a:path w="62666" h="11991" extrusionOk="0">
                  <a:moveTo>
                    <a:pt x="13286" y="0"/>
                  </a:moveTo>
                  <a:lnTo>
                    <a:pt x="12168" y="14"/>
                  </a:lnTo>
                  <a:lnTo>
                    <a:pt x="11077" y="41"/>
                  </a:lnTo>
                  <a:lnTo>
                    <a:pt x="10013" y="96"/>
                  </a:lnTo>
                  <a:lnTo>
                    <a:pt x="8976" y="164"/>
                  </a:lnTo>
                  <a:lnTo>
                    <a:pt x="7967" y="259"/>
                  </a:lnTo>
                  <a:lnTo>
                    <a:pt x="6971" y="369"/>
                  </a:lnTo>
                  <a:lnTo>
                    <a:pt x="6002" y="505"/>
                  </a:lnTo>
                  <a:lnTo>
                    <a:pt x="5075" y="655"/>
                  </a:lnTo>
                  <a:lnTo>
                    <a:pt x="4161" y="819"/>
                  </a:lnTo>
                  <a:lnTo>
                    <a:pt x="3260" y="1010"/>
                  </a:lnTo>
                  <a:lnTo>
                    <a:pt x="2401" y="1214"/>
                  </a:lnTo>
                  <a:lnTo>
                    <a:pt x="1569" y="1433"/>
                  </a:lnTo>
                  <a:lnTo>
                    <a:pt x="751" y="1678"/>
                  </a:lnTo>
                  <a:lnTo>
                    <a:pt x="655" y="1719"/>
                  </a:lnTo>
                  <a:lnTo>
                    <a:pt x="546" y="1774"/>
                  </a:lnTo>
                  <a:lnTo>
                    <a:pt x="464" y="1828"/>
                  </a:lnTo>
                  <a:lnTo>
                    <a:pt x="382" y="1896"/>
                  </a:lnTo>
                  <a:lnTo>
                    <a:pt x="300" y="1965"/>
                  </a:lnTo>
                  <a:lnTo>
                    <a:pt x="232" y="2046"/>
                  </a:lnTo>
                  <a:lnTo>
                    <a:pt x="178" y="2128"/>
                  </a:lnTo>
                  <a:lnTo>
                    <a:pt x="123" y="2210"/>
                  </a:lnTo>
                  <a:lnTo>
                    <a:pt x="82" y="2306"/>
                  </a:lnTo>
                  <a:lnTo>
                    <a:pt x="41" y="2401"/>
                  </a:lnTo>
                  <a:lnTo>
                    <a:pt x="14" y="2510"/>
                  </a:lnTo>
                  <a:lnTo>
                    <a:pt x="0" y="2606"/>
                  </a:lnTo>
                  <a:lnTo>
                    <a:pt x="0" y="2715"/>
                  </a:lnTo>
                  <a:lnTo>
                    <a:pt x="0" y="2824"/>
                  </a:lnTo>
                  <a:lnTo>
                    <a:pt x="28" y="2933"/>
                  </a:lnTo>
                  <a:lnTo>
                    <a:pt x="55" y="3042"/>
                  </a:lnTo>
                  <a:lnTo>
                    <a:pt x="96" y="3138"/>
                  </a:lnTo>
                  <a:lnTo>
                    <a:pt x="137" y="3233"/>
                  </a:lnTo>
                  <a:lnTo>
                    <a:pt x="191" y="3329"/>
                  </a:lnTo>
                  <a:lnTo>
                    <a:pt x="259" y="3410"/>
                  </a:lnTo>
                  <a:lnTo>
                    <a:pt x="328" y="3492"/>
                  </a:lnTo>
                  <a:lnTo>
                    <a:pt x="410" y="3560"/>
                  </a:lnTo>
                  <a:lnTo>
                    <a:pt x="491" y="3615"/>
                  </a:lnTo>
                  <a:lnTo>
                    <a:pt x="587" y="3670"/>
                  </a:lnTo>
                  <a:lnTo>
                    <a:pt x="682" y="3711"/>
                  </a:lnTo>
                  <a:lnTo>
                    <a:pt x="778" y="3751"/>
                  </a:lnTo>
                  <a:lnTo>
                    <a:pt x="873" y="3779"/>
                  </a:lnTo>
                  <a:lnTo>
                    <a:pt x="982" y="3792"/>
                  </a:lnTo>
                  <a:lnTo>
                    <a:pt x="1092" y="3792"/>
                  </a:lnTo>
                  <a:lnTo>
                    <a:pt x="1187" y="3779"/>
                  </a:lnTo>
                  <a:lnTo>
                    <a:pt x="1296" y="3765"/>
                  </a:lnTo>
                  <a:lnTo>
                    <a:pt x="1405" y="3738"/>
                  </a:lnTo>
                  <a:lnTo>
                    <a:pt x="2169" y="3506"/>
                  </a:lnTo>
                  <a:lnTo>
                    <a:pt x="2974" y="3301"/>
                  </a:lnTo>
                  <a:lnTo>
                    <a:pt x="3792" y="3110"/>
                  </a:lnTo>
                  <a:lnTo>
                    <a:pt x="4652" y="2933"/>
                  </a:lnTo>
                  <a:lnTo>
                    <a:pt x="5525" y="2769"/>
                  </a:lnTo>
                  <a:lnTo>
                    <a:pt x="6425" y="2633"/>
                  </a:lnTo>
                  <a:lnTo>
                    <a:pt x="7366" y="2510"/>
                  </a:lnTo>
                  <a:lnTo>
                    <a:pt x="8321" y="2415"/>
                  </a:lnTo>
                  <a:lnTo>
                    <a:pt x="9303" y="2333"/>
                  </a:lnTo>
                  <a:lnTo>
                    <a:pt x="10313" y="2265"/>
                  </a:lnTo>
                  <a:lnTo>
                    <a:pt x="11349" y="2224"/>
                  </a:lnTo>
                  <a:lnTo>
                    <a:pt x="12413" y="2183"/>
                  </a:lnTo>
                  <a:lnTo>
                    <a:pt x="14610" y="2183"/>
                  </a:lnTo>
                  <a:lnTo>
                    <a:pt x="15742" y="2210"/>
                  </a:lnTo>
                  <a:lnTo>
                    <a:pt x="16915" y="2265"/>
                  </a:lnTo>
                  <a:lnTo>
                    <a:pt x="18102" y="2319"/>
                  </a:lnTo>
                  <a:lnTo>
                    <a:pt x="19302" y="2401"/>
                  </a:lnTo>
                  <a:lnTo>
                    <a:pt x="20543" y="2510"/>
                  </a:lnTo>
                  <a:lnTo>
                    <a:pt x="21798" y="2619"/>
                  </a:lnTo>
                  <a:lnTo>
                    <a:pt x="23080" y="2756"/>
                  </a:lnTo>
                  <a:lnTo>
                    <a:pt x="24376" y="2919"/>
                  </a:lnTo>
                  <a:lnTo>
                    <a:pt x="25700" y="3083"/>
                  </a:lnTo>
                  <a:lnTo>
                    <a:pt x="27050" y="3274"/>
                  </a:lnTo>
                  <a:lnTo>
                    <a:pt x="28414" y="3492"/>
                  </a:lnTo>
                  <a:lnTo>
                    <a:pt x="29819" y="3711"/>
                  </a:lnTo>
                  <a:lnTo>
                    <a:pt x="31224" y="3956"/>
                  </a:lnTo>
                  <a:lnTo>
                    <a:pt x="32656" y="4215"/>
                  </a:lnTo>
                  <a:lnTo>
                    <a:pt x="34116" y="4502"/>
                  </a:lnTo>
                  <a:lnTo>
                    <a:pt x="35589" y="4802"/>
                  </a:lnTo>
                  <a:lnTo>
                    <a:pt x="37090" y="5116"/>
                  </a:lnTo>
                  <a:lnTo>
                    <a:pt x="38604" y="5457"/>
                  </a:lnTo>
                  <a:lnTo>
                    <a:pt x="40909" y="5989"/>
                  </a:lnTo>
                  <a:lnTo>
                    <a:pt x="43132" y="6534"/>
                  </a:lnTo>
                  <a:lnTo>
                    <a:pt x="45288" y="7093"/>
                  </a:lnTo>
                  <a:lnTo>
                    <a:pt x="47361" y="7639"/>
                  </a:lnTo>
                  <a:lnTo>
                    <a:pt x="49325" y="8185"/>
                  </a:lnTo>
                  <a:lnTo>
                    <a:pt x="51180" y="8730"/>
                  </a:lnTo>
                  <a:lnTo>
                    <a:pt x="52926" y="9235"/>
                  </a:lnTo>
                  <a:lnTo>
                    <a:pt x="54522" y="9726"/>
                  </a:lnTo>
                  <a:lnTo>
                    <a:pt x="55982" y="10176"/>
                  </a:lnTo>
                  <a:lnTo>
                    <a:pt x="57292" y="10599"/>
                  </a:lnTo>
                  <a:lnTo>
                    <a:pt x="59379" y="11295"/>
                  </a:lnTo>
                  <a:lnTo>
                    <a:pt x="60715" y="11745"/>
                  </a:lnTo>
                  <a:lnTo>
                    <a:pt x="61206" y="11922"/>
                  </a:lnTo>
                  <a:lnTo>
                    <a:pt x="61302" y="11950"/>
                  </a:lnTo>
                  <a:lnTo>
                    <a:pt x="61397" y="11977"/>
                  </a:lnTo>
                  <a:lnTo>
                    <a:pt x="61575" y="11990"/>
                  </a:lnTo>
                  <a:lnTo>
                    <a:pt x="61738" y="11977"/>
                  </a:lnTo>
                  <a:lnTo>
                    <a:pt x="61902" y="11936"/>
                  </a:lnTo>
                  <a:lnTo>
                    <a:pt x="62052" y="11881"/>
                  </a:lnTo>
                  <a:lnTo>
                    <a:pt x="62189" y="11800"/>
                  </a:lnTo>
                  <a:lnTo>
                    <a:pt x="62325" y="11690"/>
                  </a:lnTo>
                  <a:lnTo>
                    <a:pt x="62434" y="11568"/>
                  </a:lnTo>
                  <a:lnTo>
                    <a:pt x="62530" y="11431"/>
                  </a:lnTo>
                  <a:lnTo>
                    <a:pt x="62598" y="11268"/>
                  </a:lnTo>
                  <a:lnTo>
                    <a:pt x="62625" y="11172"/>
                  </a:lnTo>
                  <a:lnTo>
                    <a:pt x="62652" y="11063"/>
                  </a:lnTo>
                  <a:lnTo>
                    <a:pt x="62666" y="10954"/>
                  </a:lnTo>
                  <a:lnTo>
                    <a:pt x="62666" y="10845"/>
                  </a:lnTo>
                  <a:lnTo>
                    <a:pt x="62652" y="10749"/>
                  </a:lnTo>
                  <a:lnTo>
                    <a:pt x="62625" y="10640"/>
                  </a:lnTo>
                  <a:lnTo>
                    <a:pt x="62598" y="10545"/>
                  </a:lnTo>
                  <a:lnTo>
                    <a:pt x="62557" y="10449"/>
                  </a:lnTo>
                  <a:lnTo>
                    <a:pt x="62516" y="10354"/>
                  </a:lnTo>
                  <a:lnTo>
                    <a:pt x="62448" y="10272"/>
                  </a:lnTo>
                  <a:lnTo>
                    <a:pt x="62393" y="10190"/>
                  </a:lnTo>
                  <a:lnTo>
                    <a:pt x="62311" y="10108"/>
                  </a:lnTo>
                  <a:lnTo>
                    <a:pt x="62229" y="10040"/>
                  </a:lnTo>
                  <a:lnTo>
                    <a:pt x="62148" y="9985"/>
                  </a:lnTo>
                  <a:lnTo>
                    <a:pt x="62052" y="9931"/>
                  </a:lnTo>
                  <a:lnTo>
                    <a:pt x="61943" y="9890"/>
                  </a:lnTo>
                  <a:lnTo>
                    <a:pt x="61452" y="9712"/>
                  </a:lnTo>
                  <a:lnTo>
                    <a:pt x="60102" y="9249"/>
                  </a:lnTo>
                  <a:lnTo>
                    <a:pt x="57987" y="8553"/>
                  </a:lnTo>
                  <a:lnTo>
                    <a:pt x="56664" y="8130"/>
                  </a:lnTo>
                  <a:lnTo>
                    <a:pt x="55191" y="7666"/>
                  </a:lnTo>
                  <a:lnTo>
                    <a:pt x="53568" y="7175"/>
                  </a:lnTo>
                  <a:lnTo>
                    <a:pt x="51822" y="6657"/>
                  </a:lnTo>
                  <a:lnTo>
                    <a:pt x="49939" y="6125"/>
                  </a:lnTo>
                  <a:lnTo>
                    <a:pt x="47948" y="5566"/>
                  </a:lnTo>
                  <a:lnTo>
                    <a:pt x="45861" y="5006"/>
                  </a:lnTo>
                  <a:lnTo>
                    <a:pt x="43692" y="4447"/>
                  </a:lnTo>
                  <a:lnTo>
                    <a:pt x="41427" y="3902"/>
                  </a:lnTo>
                  <a:lnTo>
                    <a:pt x="39108" y="3356"/>
                  </a:lnTo>
                  <a:lnTo>
                    <a:pt x="37540" y="3001"/>
                  </a:lnTo>
                  <a:lnTo>
                    <a:pt x="35985" y="2674"/>
                  </a:lnTo>
                  <a:lnTo>
                    <a:pt x="34457" y="2360"/>
                  </a:lnTo>
                  <a:lnTo>
                    <a:pt x="32956" y="2074"/>
                  </a:lnTo>
                  <a:lnTo>
                    <a:pt x="31470" y="1801"/>
                  </a:lnTo>
                  <a:lnTo>
                    <a:pt x="30010" y="1555"/>
                  </a:lnTo>
                  <a:lnTo>
                    <a:pt x="28578" y="1310"/>
                  </a:lnTo>
                  <a:lnTo>
                    <a:pt x="27173" y="1105"/>
                  </a:lnTo>
                  <a:lnTo>
                    <a:pt x="25795" y="901"/>
                  </a:lnTo>
                  <a:lnTo>
                    <a:pt x="24431" y="723"/>
                  </a:lnTo>
                  <a:lnTo>
                    <a:pt x="23094" y="573"/>
                  </a:lnTo>
                  <a:lnTo>
                    <a:pt x="21785" y="437"/>
                  </a:lnTo>
                  <a:lnTo>
                    <a:pt x="20502" y="314"/>
                  </a:lnTo>
                  <a:lnTo>
                    <a:pt x="19234" y="205"/>
                  </a:lnTo>
                  <a:lnTo>
                    <a:pt x="17992" y="123"/>
                  </a:lnTo>
                  <a:lnTo>
                    <a:pt x="16778" y="68"/>
                  </a:lnTo>
                  <a:lnTo>
                    <a:pt x="15592" y="28"/>
                  </a:lnTo>
                  <a:lnTo>
                    <a:pt x="144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2401016" y="2645151"/>
              <a:ext cx="891239" cy="170572"/>
            </a:xfrm>
            <a:custGeom>
              <a:avLst/>
              <a:gdLst/>
              <a:ahLst/>
              <a:cxnLst/>
              <a:rect l="l" t="t" r="r" b="b"/>
              <a:pathLst>
                <a:path w="62653" h="11991" extrusionOk="0">
                  <a:moveTo>
                    <a:pt x="13287" y="1"/>
                  </a:moveTo>
                  <a:lnTo>
                    <a:pt x="12168" y="14"/>
                  </a:lnTo>
                  <a:lnTo>
                    <a:pt x="11077" y="42"/>
                  </a:lnTo>
                  <a:lnTo>
                    <a:pt x="10013" y="96"/>
                  </a:lnTo>
                  <a:lnTo>
                    <a:pt x="8976" y="164"/>
                  </a:lnTo>
                  <a:lnTo>
                    <a:pt x="7953" y="260"/>
                  </a:lnTo>
                  <a:lnTo>
                    <a:pt x="6971" y="369"/>
                  </a:lnTo>
                  <a:lnTo>
                    <a:pt x="6003" y="505"/>
                  </a:lnTo>
                  <a:lnTo>
                    <a:pt x="5062" y="642"/>
                  </a:lnTo>
                  <a:lnTo>
                    <a:pt x="4148" y="819"/>
                  </a:lnTo>
                  <a:lnTo>
                    <a:pt x="3261" y="1010"/>
                  </a:lnTo>
                  <a:lnTo>
                    <a:pt x="2402" y="1215"/>
                  </a:lnTo>
                  <a:lnTo>
                    <a:pt x="1556" y="1433"/>
                  </a:lnTo>
                  <a:lnTo>
                    <a:pt x="751" y="1678"/>
                  </a:lnTo>
                  <a:lnTo>
                    <a:pt x="642" y="1719"/>
                  </a:lnTo>
                  <a:lnTo>
                    <a:pt x="546" y="1760"/>
                  </a:lnTo>
                  <a:lnTo>
                    <a:pt x="465" y="1829"/>
                  </a:lnTo>
                  <a:lnTo>
                    <a:pt x="369" y="1883"/>
                  </a:lnTo>
                  <a:lnTo>
                    <a:pt x="301" y="1965"/>
                  </a:lnTo>
                  <a:lnTo>
                    <a:pt x="233" y="2033"/>
                  </a:lnTo>
                  <a:lnTo>
                    <a:pt x="164" y="2129"/>
                  </a:lnTo>
                  <a:lnTo>
                    <a:pt x="124" y="2210"/>
                  </a:lnTo>
                  <a:lnTo>
                    <a:pt x="69" y="2306"/>
                  </a:lnTo>
                  <a:lnTo>
                    <a:pt x="42" y="2401"/>
                  </a:lnTo>
                  <a:lnTo>
                    <a:pt x="14" y="2511"/>
                  </a:lnTo>
                  <a:lnTo>
                    <a:pt x="1" y="2606"/>
                  </a:lnTo>
                  <a:lnTo>
                    <a:pt x="1" y="2715"/>
                  </a:lnTo>
                  <a:lnTo>
                    <a:pt x="1" y="2824"/>
                  </a:lnTo>
                  <a:lnTo>
                    <a:pt x="14" y="2933"/>
                  </a:lnTo>
                  <a:lnTo>
                    <a:pt x="42" y="3043"/>
                  </a:lnTo>
                  <a:lnTo>
                    <a:pt x="83" y="3138"/>
                  </a:lnTo>
                  <a:lnTo>
                    <a:pt x="137" y="3234"/>
                  </a:lnTo>
                  <a:lnTo>
                    <a:pt x="192" y="3329"/>
                  </a:lnTo>
                  <a:lnTo>
                    <a:pt x="260" y="3411"/>
                  </a:lnTo>
                  <a:lnTo>
                    <a:pt x="328" y="3493"/>
                  </a:lnTo>
                  <a:lnTo>
                    <a:pt x="410" y="3561"/>
                  </a:lnTo>
                  <a:lnTo>
                    <a:pt x="492" y="3615"/>
                  </a:lnTo>
                  <a:lnTo>
                    <a:pt x="574" y="3670"/>
                  </a:lnTo>
                  <a:lnTo>
                    <a:pt x="669" y="3711"/>
                  </a:lnTo>
                  <a:lnTo>
                    <a:pt x="778" y="3752"/>
                  </a:lnTo>
                  <a:lnTo>
                    <a:pt x="874" y="3766"/>
                  </a:lnTo>
                  <a:lnTo>
                    <a:pt x="983" y="3779"/>
                  </a:lnTo>
                  <a:lnTo>
                    <a:pt x="1078" y="3793"/>
                  </a:lnTo>
                  <a:lnTo>
                    <a:pt x="1188" y="3779"/>
                  </a:lnTo>
                  <a:lnTo>
                    <a:pt x="1297" y="3766"/>
                  </a:lnTo>
                  <a:lnTo>
                    <a:pt x="1406" y="3738"/>
                  </a:lnTo>
                  <a:lnTo>
                    <a:pt x="2170" y="3506"/>
                  </a:lnTo>
                  <a:lnTo>
                    <a:pt x="2974" y="3302"/>
                  </a:lnTo>
                  <a:lnTo>
                    <a:pt x="3793" y="3097"/>
                  </a:lnTo>
                  <a:lnTo>
                    <a:pt x="4639" y="2933"/>
                  </a:lnTo>
                  <a:lnTo>
                    <a:pt x="5525" y="2770"/>
                  </a:lnTo>
                  <a:lnTo>
                    <a:pt x="6426" y="2633"/>
                  </a:lnTo>
                  <a:lnTo>
                    <a:pt x="7353" y="2511"/>
                  </a:lnTo>
                  <a:lnTo>
                    <a:pt x="8322" y="2415"/>
                  </a:lnTo>
                  <a:lnTo>
                    <a:pt x="9304" y="2333"/>
                  </a:lnTo>
                  <a:lnTo>
                    <a:pt x="10313" y="2265"/>
                  </a:lnTo>
                  <a:lnTo>
                    <a:pt x="11350" y="2210"/>
                  </a:lnTo>
                  <a:lnTo>
                    <a:pt x="12414" y="2183"/>
                  </a:lnTo>
                  <a:lnTo>
                    <a:pt x="14610" y="2183"/>
                  </a:lnTo>
                  <a:lnTo>
                    <a:pt x="15742" y="2210"/>
                  </a:lnTo>
                  <a:lnTo>
                    <a:pt x="16902" y="2251"/>
                  </a:lnTo>
                  <a:lnTo>
                    <a:pt x="18088" y="2320"/>
                  </a:lnTo>
                  <a:lnTo>
                    <a:pt x="19302" y="2401"/>
                  </a:lnTo>
                  <a:lnTo>
                    <a:pt x="20530" y="2497"/>
                  </a:lnTo>
                  <a:lnTo>
                    <a:pt x="21785" y="2620"/>
                  </a:lnTo>
                  <a:lnTo>
                    <a:pt x="23067" y="2756"/>
                  </a:lnTo>
                  <a:lnTo>
                    <a:pt x="24377" y="2906"/>
                  </a:lnTo>
                  <a:lnTo>
                    <a:pt x="25700" y="3083"/>
                  </a:lnTo>
                  <a:lnTo>
                    <a:pt x="27050" y="3274"/>
                  </a:lnTo>
                  <a:lnTo>
                    <a:pt x="28414" y="3479"/>
                  </a:lnTo>
                  <a:lnTo>
                    <a:pt x="29806" y="3711"/>
                  </a:lnTo>
                  <a:lnTo>
                    <a:pt x="31224" y="3956"/>
                  </a:lnTo>
                  <a:lnTo>
                    <a:pt x="32657" y="4216"/>
                  </a:lnTo>
                  <a:lnTo>
                    <a:pt x="34116" y="4502"/>
                  </a:lnTo>
                  <a:lnTo>
                    <a:pt x="35590" y="4802"/>
                  </a:lnTo>
                  <a:lnTo>
                    <a:pt x="37090" y="5116"/>
                  </a:lnTo>
                  <a:lnTo>
                    <a:pt x="38604" y="5457"/>
                  </a:lnTo>
                  <a:lnTo>
                    <a:pt x="40909" y="5989"/>
                  </a:lnTo>
                  <a:lnTo>
                    <a:pt x="43133" y="6535"/>
                  </a:lnTo>
                  <a:lnTo>
                    <a:pt x="45288" y="7094"/>
                  </a:lnTo>
                  <a:lnTo>
                    <a:pt x="47362" y="7640"/>
                  </a:lnTo>
                  <a:lnTo>
                    <a:pt x="49326" y="8185"/>
                  </a:lnTo>
                  <a:lnTo>
                    <a:pt x="51181" y="8717"/>
                  </a:lnTo>
                  <a:lnTo>
                    <a:pt x="52913" y="9235"/>
                  </a:lnTo>
                  <a:lnTo>
                    <a:pt x="54523" y="9727"/>
                  </a:lnTo>
                  <a:lnTo>
                    <a:pt x="55982" y="10177"/>
                  </a:lnTo>
                  <a:lnTo>
                    <a:pt x="57278" y="10600"/>
                  </a:lnTo>
                  <a:lnTo>
                    <a:pt x="59379" y="11295"/>
                  </a:lnTo>
                  <a:lnTo>
                    <a:pt x="60716" y="11745"/>
                  </a:lnTo>
                  <a:lnTo>
                    <a:pt x="61207" y="11923"/>
                  </a:lnTo>
                  <a:lnTo>
                    <a:pt x="61302" y="11950"/>
                  </a:lnTo>
                  <a:lnTo>
                    <a:pt x="61398" y="11964"/>
                  </a:lnTo>
                  <a:lnTo>
                    <a:pt x="61575" y="11991"/>
                  </a:lnTo>
                  <a:lnTo>
                    <a:pt x="61739" y="11977"/>
                  </a:lnTo>
                  <a:lnTo>
                    <a:pt x="61903" y="11936"/>
                  </a:lnTo>
                  <a:lnTo>
                    <a:pt x="62053" y="11882"/>
                  </a:lnTo>
                  <a:lnTo>
                    <a:pt x="62189" y="11800"/>
                  </a:lnTo>
                  <a:lnTo>
                    <a:pt x="62312" y="11691"/>
                  </a:lnTo>
                  <a:lnTo>
                    <a:pt x="62435" y="11568"/>
                  </a:lnTo>
                  <a:lnTo>
                    <a:pt x="62516" y="11432"/>
                  </a:lnTo>
                  <a:lnTo>
                    <a:pt x="62598" y="11268"/>
                  </a:lnTo>
                  <a:lnTo>
                    <a:pt x="62626" y="11172"/>
                  </a:lnTo>
                  <a:lnTo>
                    <a:pt x="62653" y="11063"/>
                  </a:lnTo>
                  <a:lnTo>
                    <a:pt x="62653" y="10954"/>
                  </a:lnTo>
                  <a:lnTo>
                    <a:pt x="62653" y="10845"/>
                  </a:lnTo>
                  <a:lnTo>
                    <a:pt x="62639" y="10750"/>
                  </a:lnTo>
                  <a:lnTo>
                    <a:pt x="62626" y="10640"/>
                  </a:lnTo>
                  <a:lnTo>
                    <a:pt x="62598" y="10545"/>
                  </a:lnTo>
                  <a:lnTo>
                    <a:pt x="62557" y="10450"/>
                  </a:lnTo>
                  <a:lnTo>
                    <a:pt x="62503" y="10354"/>
                  </a:lnTo>
                  <a:lnTo>
                    <a:pt x="62448" y="10272"/>
                  </a:lnTo>
                  <a:lnTo>
                    <a:pt x="62380" y="10190"/>
                  </a:lnTo>
                  <a:lnTo>
                    <a:pt x="62312" y="10108"/>
                  </a:lnTo>
                  <a:lnTo>
                    <a:pt x="62230" y="10040"/>
                  </a:lnTo>
                  <a:lnTo>
                    <a:pt x="62148" y="9986"/>
                  </a:lnTo>
                  <a:lnTo>
                    <a:pt x="62053" y="9931"/>
                  </a:lnTo>
                  <a:lnTo>
                    <a:pt x="61943" y="9890"/>
                  </a:lnTo>
                  <a:lnTo>
                    <a:pt x="61452" y="9713"/>
                  </a:lnTo>
                  <a:lnTo>
                    <a:pt x="60102" y="9249"/>
                  </a:lnTo>
                  <a:lnTo>
                    <a:pt x="57974" y="8553"/>
                  </a:lnTo>
                  <a:lnTo>
                    <a:pt x="56665" y="8131"/>
                  </a:lnTo>
                  <a:lnTo>
                    <a:pt x="55191" y="7667"/>
                  </a:lnTo>
                  <a:lnTo>
                    <a:pt x="53568" y="7176"/>
                  </a:lnTo>
                  <a:lnTo>
                    <a:pt x="51808" y="6657"/>
                  </a:lnTo>
                  <a:lnTo>
                    <a:pt x="49940" y="6112"/>
                  </a:lnTo>
                  <a:lnTo>
                    <a:pt x="47948" y="5566"/>
                  </a:lnTo>
                  <a:lnTo>
                    <a:pt x="45861" y="5007"/>
                  </a:lnTo>
                  <a:lnTo>
                    <a:pt x="43678" y="4448"/>
                  </a:lnTo>
                  <a:lnTo>
                    <a:pt x="41428" y="3888"/>
                  </a:lnTo>
                  <a:lnTo>
                    <a:pt x="39109" y="3356"/>
                  </a:lnTo>
                  <a:lnTo>
                    <a:pt x="37527" y="3002"/>
                  </a:lnTo>
                  <a:lnTo>
                    <a:pt x="35985" y="2674"/>
                  </a:lnTo>
                  <a:lnTo>
                    <a:pt x="34457" y="2361"/>
                  </a:lnTo>
                  <a:lnTo>
                    <a:pt x="32943" y="2074"/>
                  </a:lnTo>
                  <a:lnTo>
                    <a:pt x="31470" y="1801"/>
                  </a:lnTo>
                  <a:lnTo>
                    <a:pt x="30010" y="1542"/>
                  </a:lnTo>
                  <a:lnTo>
                    <a:pt x="28578" y="1310"/>
                  </a:lnTo>
                  <a:lnTo>
                    <a:pt x="27173" y="1092"/>
                  </a:lnTo>
                  <a:lnTo>
                    <a:pt x="25782" y="901"/>
                  </a:lnTo>
                  <a:lnTo>
                    <a:pt x="24431" y="724"/>
                  </a:lnTo>
                  <a:lnTo>
                    <a:pt x="23095" y="574"/>
                  </a:lnTo>
                  <a:lnTo>
                    <a:pt x="21785" y="424"/>
                  </a:lnTo>
                  <a:lnTo>
                    <a:pt x="20489" y="314"/>
                  </a:lnTo>
                  <a:lnTo>
                    <a:pt x="19234" y="205"/>
                  </a:lnTo>
                  <a:lnTo>
                    <a:pt x="17993" y="123"/>
                  </a:lnTo>
                  <a:lnTo>
                    <a:pt x="16779" y="69"/>
                  </a:lnTo>
                  <a:lnTo>
                    <a:pt x="15592" y="28"/>
                  </a:lnTo>
                  <a:lnTo>
                    <a:pt x="144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377346" y="2814359"/>
              <a:ext cx="891438" cy="170572"/>
            </a:xfrm>
            <a:custGeom>
              <a:avLst/>
              <a:gdLst/>
              <a:ahLst/>
              <a:cxnLst/>
              <a:rect l="l" t="t" r="r" b="b"/>
              <a:pathLst>
                <a:path w="62667" h="11991" extrusionOk="0">
                  <a:moveTo>
                    <a:pt x="13300" y="0"/>
                  </a:moveTo>
                  <a:lnTo>
                    <a:pt x="12182" y="28"/>
                  </a:lnTo>
                  <a:lnTo>
                    <a:pt x="11091" y="55"/>
                  </a:lnTo>
                  <a:lnTo>
                    <a:pt x="10027" y="110"/>
                  </a:lnTo>
                  <a:lnTo>
                    <a:pt x="8990" y="178"/>
                  </a:lnTo>
                  <a:lnTo>
                    <a:pt x="7967" y="273"/>
                  </a:lnTo>
                  <a:lnTo>
                    <a:pt x="6985" y="382"/>
                  </a:lnTo>
                  <a:lnTo>
                    <a:pt x="6016" y="505"/>
                  </a:lnTo>
                  <a:lnTo>
                    <a:pt x="5075" y="655"/>
                  </a:lnTo>
                  <a:lnTo>
                    <a:pt x="4161" y="833"/>
                  </a:lnTo>
                  <a:lnTo>
                    <a:pt x="3274" y="1010"/>
                  </a:lnTo>
                  <a:lnTo>
                    <a:pt x="2415" y="1228"/>
                  </a:lnTo>
                  <a:lnTo>
                    <a:pt x="1569" y="1446"/>
                  </a:lnTo>
                  <a:lnTo>
                    <a:pt x="764" y="1692"/>
                  </a:lnTo>
                  <a:lnTo>
                    <a:pt x="655" y="1733"/>
                  </a:lnTo>
                  <a:lnTo>
                    <a:pt x="560" y="1774"/>
                  </a:lnTo>
                  <a:lnTo>
                    <a:pt x="464" y="1842"/>
                  </a:lnTo>
                  <a:lnTo>
                    <a:pt x="383" y="1897"/>
                  </a:lnTo>
                  <a:lnTo>
                    <a:pt x="314" y="1978"/>
                  </a:lnTo>
                  <a:lnTo>
                    <a:pt x="246" y="2047"/>
                  </a:lnTo>
                  <a:lnTo>
                    <a:pt x="178" y="2142"/>
                  </a:lnTo>
                  <a:lnTo>
                    <a:pt x="123" y="2224"/>
                  </a:lnTo>
                  <a:lnTo>
                    <a:pt x="82" y="2319"/>
                  </a:lnTo>
                  <a:lnTo>
                    <a:pt x="55" y="2415"/>
                  </a:lnTo>
                  <a:lnTo>
                    <a:pt x="28" y="2524"/>
                  </a:lnTo>
                  <a:lnTo>
                    <a:pt x="14" y="2619"/>
                  </a:lnTo>
                  <a:lnTo>
                    <a:pt x="1" y="2729"/>
                  </a:lnTo>
                  <a:lnTo>
                    <a:pt x="14" y="2838"/>
                  </a:lnTo>
                  <a:lnTo>
                    <a:pt x="28" y="2947"/>
                  </a:lnTo>
                  <a:lnTo>
                    <a:pt x="55" y="3042"/>
                  </a:lnTo>
                  <a:lnTo>
                    <a:pt x="96" y="3151"/>
                  </a:lnTo>
                  <a:lnTo>
                    <a:pt x="151" y="3247"/>
                  </a:lnTo>
                  <a:lnTo>
                    <a:pt x="205" y="3342"/>
                  </a:lnTo>
                  <a:lnTo>
                    <a:pt x="260" y="3424"/>
                  </a:lnTo>
                  <a:lnTo>
                    <a:pt x="342" y="3506"/>
                  </a:lnTo>
                  <a:lnTo>
                    <a:pt x="410" y="3574"/>
                  </a:lnTo>
                  <a:lnTo>
                    <a:pt x="505" y="3629"/>
                  </a:lnTo>
                  <a:lnTo>
                    <a:pt x="587" y="3683"/>
                  </a:lnTo>
                  <a:lnTo>
                    <a:pt x="683" y="3724"/>
                  </a:lnTo>
                  <a:lnTo>
                    <a:pt x="778" y="3752"/>
                  </a:lnTo>
                  <a:lnTo>
                    <a:pt x="887" y="3779"/>
                  </a:lnTo>
                  <a:lnTo>
                    <a:pt x="983" y="3793"/>
                  </a:lnTo>
                  <a:lnTo>
                    <a:pt x="1092" y="3806"/>
                  </a:lnTo>
                  <a:lnTo>
                    <a:pt x="1201" y="3793"/>
                  </a:lnTo>
                  <a:lnTo>
                    <a:pt x="1310" y="3779"/>
                  </a:lnTo>
                  <a:lnTo>
                    <a:pt x="1419" y="3752"/>
                  </a:lnTo>
                  <a:lnTo>
                    <a:pt x="2183" y="3520"/>
                  </a:lnTo>
                  <a:lnTo>
                    <a:pt x="2974" y="3302"/>
                  </a:lnTo>
                  <a:lnTo>
                    <a:pt x="3806" y="3111"/>
                  </a:lnTo>
                  <a:lnTo>
                    <a:pt x="4652" y="2933"/>
                  </a:lnTo>
                  <a:lnTo>
                    <a:pt x="5525" y="2783"/>
                  </a:lnTo>
                  <a:lnTo>
                    <a:pt x="6439" y="2647"/>
                  </a:lnTo>
                  <a:lnTo>
                    <a:pt x="7367" y="2524"/>
                  </a:lnTo>
                  <a:lnTo>
                    <a:pt x="8321" y="2428"/>
                  </a:lnTo>
                  <a:lnTo>
                    <a:pt x="9304" y="2333"/>
                  </a:lnTo>
                  <a:lnTo>
                    <a:pt x="10327" y="2278"/>
                  </a:lnTo>
                  <a:lnTo>
                    <a:pt x="11363" y="2224"/>
                  </a:lnTo>
                  <a:lnTo>
                    <a:pt x="12414" y="2197"/>
                  </a:lnTo>
                  <a:lnTo>
                    <a:pt x="13505" y="2183"/>
                  </a:lnTo>
                  <a:lnTo>
                    <a:pt x="14624" y="2197"/>
                  </a:lnTo>
                  <a:lnTo>
                    <a:pt x="15756" y="2224"/>
                  </a:lnTo>
                  <a:lnTo>
                    <a:pt x="16915" y="2265"/>
                  </a:lnTo>
                  <a:lnTo>
                    <a:pt x="18102" y="2333"/>
                  </a:lnTo>
                  <a:lnTo>
                    <a:pt x="19316" y="2415"/>
                  </a:lnTo>
                  <a:lnTo>
                    <a:pt x="20544" y="2510"/>
                  </a:lnTo>
                  <a:lnTo>
                    <a:pt x="21799" y="2633"/>
                  </a:lnTo>
                  <a:lnTo>
                    <a:pt x="23081" y="2770"/>
                  </a:lnTo>
                  <a:lnTo>
                    <a:pt x="24390" y="2920"/>
                  </a:lnTo>
                  <a:lnTo>
                    <a:pt x="25713" y="3097"/>
                  </a:lnTo>
                  <a:lnTo>
                    <a:pt x="27064" y="3288"/>
                  </a:lnTo>
                  <a:lnTo>
                    <a:pt x="28428" y="3492"/>
                  </a:lnTo>
                  <a:lnTo>
                    <a:pt x="29819" y="3724"/>
                  </a:lnTo>
                  <a:lnTo>
                    <a:pt x="31238" y="3970"/>
                  </a:lnTo>
                  <a:lnTo>
                    <a:pt x="32670" y="4229"/>
                  </a:lnTo>
                  <a:lnTo>
                    <a:pt x="34130" y="4516"/>
                  </a:lnTo>
                  <a:lnTo>
                    <a:pt x="35603" y="4816"/>
                  </a:lnTo>
                  <a:lnTo>
                    <a:pt x="37103" y="5129"/>
                  </a:lnTo>
                  <a:lnTo>
                    <a:pt x="38618" y="5470"/>
                  </a:lnTo>
                  <a:lnTo>
                    <a:pt x="40909" y="6002"/>
                  </a:lnTo>
                  <a:lnTo>
                    <a:pt x="43146" y="6548"/>
                  </a:lnTo>
                  <a:lnTo>
                    <a:pt x="45302" y="7107"/>
                  </a:lnTo>
                  <a:lnTo>
                    <a:pt x="47375" y="7653"/>
                  </a:lnTo>
                  <a:lnTo>
                    <a:pt x="49339" y="8199"/>
                  </a:lnTo>
                  <a:lnTo>
                    <a:pt x="51194" y="8731"/>
                  </a:lnTo>
                  <a:lnTo>
                    <a:pt x="52927" y="9249"/>
                  </a:lnTo>
                  <a:lnTo>
                    <a:pt x="54536" y="9740"/>
                  </a:lnTo>
                  <a:lnTo>
                    <a:pt x="55996" y="10190"/>
                  </a:lnTo>
                  <a:lnTo>
                    <a:pt x="57292" y="10613"/>
                  </a:lnTo>
                  <a:lnTo>
                    <a:pt x="59392" y="11295"/>
                  </a:lnTo>
                  <a:lnTo>
                    <a:pt x="60729" y="11759"/>
                  </a:lnTo>
                  <a:lnTo>
                    <a:pt x="61220" y="11936"/>
                  </a:lnTo>
                  <a:lnTo>
                    <a:pt x="61316" y="11963"/>
                  </a:lnTo>
                  <a:lnTo>
                    <a:pt x="61398" y="11977"/>
                  </a:lnTo>
                  <a:lnTo>
                    <a:pt x="61589" y="11991"/>
                  </a:lnTo>
                  <a:lnTo>
                    <a:pt x="61752" y="11991"/>
                  </a:lnTo>
                  <a:lnTo>
                    <a:pt x="61916" y="11950"/>
                  </a:lnTo>
                  <a:lnTo>
                    <a:pt x="62066" y="11882"/>
                  </a:lnTo>
                  <a:lnTo>
                    <a:pt x="62202" y="11800"/>
                  </a:lnTo>
                  <a:lnTo>
                    <a:pt x="62325" y="11704"/>
                  </a:lnTo>
                  <a:lnTo>
                    <a:pt x="62434" y="11581"/>
                  </a:lnTo>
                  <a:lnTo>
                    <a:pt x="62530" y="11445"/>
                  </a:lnTo>
                  <a:lnTo>
                    <a:pt x="62598" y="11281"/>
                  </a:lnTo>
                  <a:lnTo>
                    <a:pt x="62639" y="11172"/>
                  </a:lnTo>
                  <a:lnTo>
                    <a:pt x="62653" y="11077"/>
                  </a:lnTo>
                  <a:lnTo>
                    <a:pt x="62666" y="10968"/>
                  </a:lnTo>
                  <a:lnTo>
                    <a:pt x="62666" y="10859"/>
                  </a:lnTo>
                  <a:lnTo>
                    <a:pt x="62653" y="10749"/>
                  </a:lnTo>
                  <a:lnTo>
                    <a:pt x="62639" y="10654"/>
                  </a:lnTo>
                  <a:lnTo>
                    <a:pt x="62598" y="10558"/>
                  </a:lnTo>
                  <a:lnTo>
                    <a:pt x="62571" y="10463"/>
                  </a:lnTo>
                  <a:lnTo>
                    <a:pt x="62516" y="10367"/>
                  </a:lnTo>
                  <a:lnTo>
                    <a:pt x="62462" y="10286"/>
                  </a:lnTo>
                  <a:lnTo>
                    <a:pt x="62393" y="10204"/>
                  </a:lnTo>
                  <a:lnTo>
                    <a:pt x="62325" y="10122"/>
                  </a:lnTo>
                  <a:lnTo>
                    <a:pt x="62243" y="10054"/>
                  </a:lnTo>
                  <a:lnTo>
                    <a:pt x="62148" y="9999"/>
                  </a:lnTo>
                  <a:lnTo>
                    <a:pt x="62052" y="9945"/>
                  </a:lnTo>
                  <a:lnTo>
                    <a:pt x="61957" y="9904"/>
                  </a:lnTo>
                  <a:lnTo>
                    <a:pt x="61452" y="9726"/>
                  </a:lnTo>
                  <a:lnTo>
                    <a:pt x="60102" y="9263"/>
                  </a:lnTo>
                  <a:lnTo>
                    <a:pt x="57987" y="8567"/>
                  </a:lnTo>
                  <a:lnTo>
                    <a:pt x="56664" y="8144"/>
                  </a:lnTo>
                  <a:lnTo>
                    <a:pt x="55191" y="7680"/>
                  </a:lnTo>
                  <a:lnTo>
                    <a:pt x="53582" y="7189"/>
                  </a:lnTo>
                  <a:lnTo>
                    <a:pt x="51822" y="6671"/>
                  </a:lnTo>
                  <a:lnTo>
                    <a:pt x="49939" y="6125"/>
                  </a:lnTo>
                  <a:lnTo>
                    <a:pt x="47962" y="5580"/>
                  </a:lnTo>
                  <a:lnTo>
                    <a:pt x="45874" y="5020"/>
                  </a:lnTo>
                  <a:lnTo>
                    <a:pt x="43692" y="4461"/>
                  </a:lnTo>
                  <a:lnTo>
                    <a:pt x="41441" y="3902"/>
                  </a:lnTo>
                  <a:lnTo>
                    <a:pt x="39122" y="3370"/>
                  </a:lnTo>
                  <a:lnTo>
                    <a:pt x="37540" y="3015"/>
                  </a:lnTo>
                  <a:lnTo>
                    <a:pt x="35985" y="2688"/>
                  </a:lnTo>
                  <a:lnTo>
                    <a:pt x="34457" y="2374"/>
                  </a:lnTo>
                  <a:lnTo>
                    <a:pt x="32957" y="2087"/>
                  </a:lnTo>
                  <a:lnTo>
                    <a:pt x="31483" y="1815"/>
                  </a:lnTo>
                  <a:lnTo>
                    <a:pt x="30024" y="1555"/>
                  </a:lnTo>
                  <a:lnTo>
                    <a:pt x="28592" y="1324"/>
                  </a:lnTo>
                  <a:lnTo>
                    <a:pt x="27187" y="1105"/>
                  </a:lnTo>
                  <a:lnTo>
                    <a:pt x="25795" y="914"/>
                  </a:lnTo>
                  <a:lnTo>
                    <a:pt x="24445" y="737"/>
                  </a:lnTo>
                  <a:lnTo>
                    <a:pt x="23108" y="573"/>
                  </a:lnTo>
                  <a:lnTo>
                    <a:pt x="21785" y="437"/>
                  </a:lnTo>
                  <a:lnTo>
                    <a:pt x="20503" y="328"/>
                  </a:lnTo>
                  <a:lnTo>
                    <a:pt x="19248" y="219"/>
                  </a:lnTo>
                  <a:lnTo>
                    <a:pt x="18006" y="137"/>
                  </a:lnTo>
                  <a:lnTo>
                    <a:pt x="16792" y="82"/>
                  </a:lnTo>
                  <a:lnTo>
                    <a:pt x="15606" y="41"/>
                  </a:lnTo>
                  <a:lnTo>
                    <a:pt x="14433" y="14"/>
                  </a:lnTo>
                  <a:lnTo>
                    <a:pt x="13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353874" y="2983752"/>
              <a:ext cx="891424" cy="170586"/>
            </a:xfrm>
            <a:custGeom>
              <a:avLst/>
              <a:gdLst/>
              <a:ahLst/>
              <a:cxnLst/>
              <a:rect l="l" t="t" r="r" b="b"/>
              <a:pathLst>
                <a:path w="62666" h="11992" extrusionOk="0">
                  <a:moveTo>
                    <a:pt x="13286" y="1"/>
                  </a:moveTo>
                  <a:lnTo>
                    <a:pt x="12181" y="14"/>
                  </a:lnTo>
                  <a:lnTo>
                    <a:pt x="11090" y="55"/>
                  </a:lnTo>
                  <a:lnTo>
                    <a:pt x="10026" y="110"/>
                  </a:lnTo>
                  <a:lnTo>
                    <a:pt x="8976" y="178"/>
                  </a:lnTo>
                  <a:lnTo>
                    <a:pt x="7966" y="274"/>
                  </a:lnTo>
                  <a:lnTo>
                    <a:pt x="6971" y="383"/>
                  </a:lnTo>
                  <a:lnTo>
                    <a:pt x="6016" y="506"/>
                  </a:lnTo>
                  <a:lnTo>
                    <a:pt x="5074" y="656"/>
                  </a:lnTo>
                  <a:lnTo>
                    <a:pt x="4161" y="833"/>
                  </a:lnTo>
                  <a:lnTo>
                    <a:pt x="3274" y="1010"/>
                  </a:lnTo>
                  <a:lnTo>
                    <a:pt x="2401" y="1215"/>
                  </a:lnTo>
                  <a:lnTo>
                    <a:pt x="1569" y="1447"/>
                  </a:lnTo>
                  <a:lnTo>
                    <a:pt x="750" y="1692"/>
                  </a:lnTo>
                  <a:lnTo>
                    <a:pt x="655" y="1733"/>
                  </a:lnTo>
                  <a:lnTo>
                    <a:pt x="559" y="1774"/>
                  </a:lnTo>
                  <a:lnTo>
                    <a:pt x="464" y="1829"/>
                  </a:lnTo>
                  <a:lnTo>
                    <a:pt x="382" y="1897"/>
                  </a:lnTo>
                  <a:lnTo>
                    <a:pt x="300" y="1965"/>
                  </a:lnTo>
                  <a:lnTo>
                    <a:pt x="232" y="2047"/>
                  </a:lnTo>
                  <a:lnTo>
                    <a:pt x="177" y="2129"/>
                  </a:lnTo>
                  <a:lnTo>
                    <a:pt x="123" y="2224"/>
                  </a:lnTo>
                  <a:lnTo>
                    <a:pt x="82" y="2320"/>
                  </a:lnTo>
                  <a:lnTo>
                    <a:pt x="41" y="2415"/>
                  </a:lnTo>
                  <a:lnTo>
                    <a:pt x="27" y="2511"/>
                  </a:lnTo>
                  <a:lnTo>
                    <a:pt x="14" y="2620"/>
                  </a:lnTo>
                  <a:lnTo>
                    <a:pt x="0" y="2729"/>
                  </a:lnTo>
                  <a:lnTo>
                    <a:pt x="14" y="2838"/>
                  </a:lnTo>
                  <a:lnTo>
                    <a:pt x="27" y="2934"/>
                  </a:lnTo>
                  <a:lnTo>
                    <a:pt x="55" y="3043"/>
                  </a:lnTo>
                  <a:lnTo>
                    <a:pt x="96" y="3152"/>
                  </a:lnTo>
                  <a:lnTo>
                    <a:pt x="136" y="3247"/>
                  </a:lnTo>
                  <a:lnTo>
                    <a:pt x="191" y="3343"/>
                  </a:lnTo>
                  <a:lnTo>
                    <a:pt x="259" y="3425"/>
                  </a:lnTo>
                  <a:lnTo>
                    <a:pt x="327" y="3493"/>
                  </a:lnTo>
                  <a:lnTo>
                    <a:pt x="409" y="3561"/>
                  </a:lnTo>
                  <a:lnTo>
                    <a:pt x="491" y="3629"/>
                  </a:lnTo>
                  <a:lnTo>
                    <a:pt x="587" y="3684"/>
                  </a:lnTo>
                  <a:lnTo>
                    <a:pt x="682" y="3725"/>
                  </a:lnTo>
                  <a:lnTo>
                    <a:pt x="778" y="3752"/>
                  </a:lnTo>
                  <a:lnTo>
                    <a:pt x="887" y="3779"/>
                  </a:lnTo>
                  <a:lnTo>
                    <a:pt x="982" y="3793"/>
                  </a:lnTo>
                  <a:lnTo>
                    <a:pt x="1091" y="3807"/>
                  </a:lnTo>
                  <a:lnTo>
                    <a:pt x="1200" y="3793"/>
                  </a:lnTo>
                  <a:lnTo>
                    <a:pt x="1310" y="3779"/>
                  </a:lnTo>
                  <a:lnTo>
                    <a:pt x="1405" y="3752"/>
                  </a:lnTo>
                  <a:lnTo>
                    <a:pt x="2183" y="3520"/>
                  </a:lnTo>
                  <a:lnTo>
                    <a:pt x="2974" y="3302"/>
                  </a:lnTo>
                  <a:lnTo>
                    <a:pt x="3792" y="3111"/>
                  </a:lnTo>
                  <a:lnTo>
                    <a:pt x="4652" y="2934"/>
                  </a:lnTo>
                  <a:lnTo>
                    <a:pt x="5525" y="2784"/>
                  </a:lnTo>
                  <a:lnTo>
                    <a:pt x="6425" y="2647"/>
                  </a:lnTo>
                  <a:lnTo>
                    <a:pt x="7366" y="2524"/>
                  </a:lnTo>
                  <a:lnTo>
                    <a:pt x="8321" y="2415"/>
                  </a:lnTo>
                  <a:lnTo>
                    <a:pt x="9303" y="2333"/>
                  </a:lnTo>
                  <a:lnTo>
                    <a:pt x="10312" y="2279"/>
                  </a:lnTo>
                  <a:lnTo>
                    <a:pt x="11349" y="2224"/>
                  </a:lnTo>
                  <a:lnTo>
                    <a:pt x="12413" y="2197"/>
                  </a:lnTo>
                  <a:lnTo>
                    <a:pt x="13504" y="2183"/>
                  </a:lnTo>
                  <a:lnTo>
                    <a:pt x="14609" y="2197"/>
                  </a:lnTo>
                  <a:lnTo>
                    <a:pt x="15755" y="2224"/>
                  </a:lnTo>
                  <a:lnTo>
                    <a:pt x="16915" y="2265"/>
                  </a:lnTo>
                  <a:lnTo>
                    <a:pt x="18101" y="2333"/>
                  </a:lnTo>
                  <a:lnTo>
                    <a:pt x="19302" y="2415"/>
                  </a:lnTo>
                  <a:lnTo>
                    <a:pt x="20543" y="2511"/>
                  </a:lnTo>
                  <a:lnTo>
                    <a:pt x="21798" y="2634"/>
                  </a:lnTo>
                  <a:lnTo>
                    <a:pt x="23080" y="2770"/>
                  </a:lnTo>
                  <a:lnTo>
                    <a:pt x="24376" y="2920"/>
                  </a:lnTo>
                  <a:lnTo>
                    <a:pt x="25699" y="3097"/>
                  </a:lnTo>
                  <a:lnTo>
                    <a:pt x="27050" y="3288"/>
                  </a:lnTo>
                  <a:lnTo>
                    <a:pt x="28427" y="3493"/>
                  </a:lnTo>
                  <a:lnTo>
                    <a:pt x="29819" y="3725"/>
                  </a:lnTo>
                  <a:lnTo>
                    <a:pt x="31224" y="3970"/>
                  </a:lnTo>
                  <a:lnTo>
                    <a:pt x="32670" y="4230"/>
                  </a:lnTo>
                  <a:lnTo>
                    <a:pt x="34116" y="4516"/>
                  </a:lnTo>
                  <a:lnTo>
                    <a:pt x="35602" y="4816"/>
                  </a:lnTo>
                  <a:lnTo>
                    <a:pt x="37089" y="5130"/>
                  </a:lnTo>
                  <a:lnTo>
                    <a:pt x="38617" y="5471"/>
                  </a:lnTo>
                  <a:lnTo>
                    <a:pt x="40909" y="6003"/>
                  </a:lnTo>
                  <a:lnTo>
                    <a:pt x="43146" y="6548"/>
                  </a:lnTo>
                  <a:lnTo>
                    <a:pt x="45301" y="7094"/>
                  </a:lnTo>
                  <a:lnTo>
                    <a:pt x="47361" y="7653"/>
                  </a:lnTo>
                  <a:lnTo>
                    <a:pt x="49339" y="8199"/>
                  </a:lnTo>
                  <a:lnTo>
                    <a:pt x="51194" y="8731"/>
                  </a:lnTo>
                  <a:lnTo>
                    <a:pt x="52926" y="9249"/>
                  </a:lnTo>
                  <a:lnTo>
                    <a:pt x="54522" y="9740"/>
                  </a:lnTo>
                  <a:lnTo>
                    <a:pt x="55982" y="10191"/>
                  </a:lnTo>
                  <a:lnTo>
                    <a:pt x="57291" y="10613"/>
                  </a:lnTo>
                  <a:lnTo>
                    <a:pt x="59392" y="11295"/>
                  </a:lnTo>
                  <a:lnTo>
                    <a:pt x="60729" y="11759"/>
                  </a:lnTo>
                  <a:lnTo>
                    <a:pt x="61220" y="11937"/>
                  </a:lnTo>
                  <a:lnTo>
                    <a:pt x="61302" y="11964"/>
                  </a:lnTo>
                  <a:lnTo>
                    <a:pt x="61397" y="11977"/>
                  </a:lnTo>
                  <a:lnTo>
                    <a:pt x="61588" y="11991"/>
                  </a:lnTo>
                  <a:lnTo>
                    <a:pt x="61752" y="11977"/>
                  </a:lnTo>
                  <a:lnTo>
                    <a:pt x="61902" y="11950"/>
                  </a:lnTo>
                  <a:lnTo>
                    <a:pt x="62052" y="11882"/>
                  </a:lnTo>
                  <a:lnTo>
                    <a:pt x="62202" y="11800"/>
                  </a:lnTo>
                  <a:lnTo>
                    <a:pt x="62325" y="11705"/>
                  </a:lnTo>
                  <a:lnTo>
                    <a:pt x="62434" y="11582"/>
                  </a:lnTo>
                  <a:lnTo>
                    <a:pt x="62529" y="11445"/>
                  </a:lnTo>
                  <a:lnTo>
                    <a:pt x="62598" y="11282"/>
                  </a:lnTo>
                  <a:lnTo>
                    <a:pt x="62625" y="11173"/>
                  </a:lnTo>
                  <a:lnTo>
                    <a:pt x="62652" y="11064"/>
                  </a:lnTo>
                  <a:lnTo>
                    <a:pt x="62666" y="10968"/>
                  </a:lnTo>
                  <a:lnTo>
                    <a:pt x="62666" y="10859"/>
                  </a:lnTo>
                  <a:lnTo>
                    <a:pt x="62652" y="10750"/>
                  </a:lnTo>
                  <a:lnTo>
                    <a:pt x="62625" y="10654"/>
                  </a:lnTo>
                  <a:lnTo>
                    <a:pt x="62598" y="10559"/>
                  </a:lnTo>
                  <a:lnTo>
                    <a:pt x="62557" y="10463"/>
                  </a:lnTo>
                  <a:lnTo>
                    <a:pt x="62516" y="10368"/>
                  </a:lnTo>
                  <a:lnTo>
                    <a:pt x="62461" y="10272"/>
                  </a:lnTo>
                  <a:lnTo>
                    <a:pt x="62393" y="10191"/>
                  </a:lnTo>
                  <a:lnTo>
                    <a:pt x="62311" y="10122"/>
                  </a:lnTo>
                  <a:lnTo>
                    <a:pt x="62229" y="10054"/>
                  </a:lnTo>
                  <a:lnTo>
                    <a:pt x="62147" y="10000"/>
                  </a:lnTo>
                  <a:lnTo>
                    <a:pt x="62052" y="9945"/>
                  </a:lnTo>
                  <a:lnTo>
                    <a:pt x="61956" y="9904"/>
                  </a:lnTo>
                  <a:lnTo>
                    <a:pt x="61452" y="9727"/>
                  </a:lnTo>
                  <a:lnTo>
                    <a:pt x="60101" y="9263"/>
                  </a:lnTo>
                  <a:lnTo>
                    <a:pt x="57987" y="8567"/>
                  </a:lnTo>
                  <a:lnTo>
                    <a:pt x="56664" y="8144"/>
                  </a:lnTo>
                  <a:lnTo>
                    <a:pt x="55191" y="7681"/>
                  </a:lnTo>
                  <a:lnTo>
                    <a:pt x="53567" y="7190"/>
                  </a:lnTo>
                  <a:lnTo>
                    <a:pt x="51821" y="6671"/>
                  </a:lnTo>
                  <a:lnTo>
                    <a:pt x="49939" y="6126"/>
                  </a:lnTo>
                  <a:lnTo>
                    <a:pt x="47947" y="5580"/>
                  </a:lnTo>
                  <a:lnTo>
                    <a:pt x="45860" y="5021"/>
                  </a:lnTo>
                  <a:lnTo>
                    <a:pt x="43691" y="4461"/>
                  </a:lnTo>
                  <a:lnTo>
                    <a:pt x="41427" y="3902"/>
                  </a:lnTo>
                  <a:lnTo>
                    <a:pt x="39108" y="3370"/>
                  </a:lnTo>
                  <a:lnTo>
                    <a:pt x="37539" y="3015"/>
                  </a:lnTo>
                  <a:lnTo>
                    <a:pt x="35984" y="2688"/>
                  </a:lnTo>
                  <a:lnTo>
                    <a:pt x="34457" y="2374"/>
                  </a:lnTo>
                  <a:lnTo>
                    <a:pt x="32956" y="2088"/>
                  </a:lnTo>
                  <a:lnTo>
                    <a:pt x="31469" y="1815"/>
                  </a:lnTo>
                  <a:lnTo>
                    <a:pt x="30023" y="1556"/>
                  </a:lnTo>
                  <a:lnTo>
                    <a:pt x="28591" y="1324"/>
                  </a:lnTo>
                  <a:lnTo>
                    <a:pt x="27172" y="1106"/>
                  </a:lnTo>
                  <a:lnTo>
                    <a:pt x="25795" y="915"/>
                  </a:lnTo>
                  <a:lnTo>
                    <a:pt x="24431" y="737"/>
                  </a:lnTo>
                  <a:lnTo>
                    <a:pt x="23094" y="574"/>
                  </a:lnTo>
                  <a:lnTo>
                    <a:pt x="21784" y="437"/>
                  </a:lnTo>
                  <a:lnTo>
                    <a:pt x="20502" y="315"/>
                  </a:lnTo>
                  <a:lnTo>
                    <a:pt x="19234" y="219"/>
                  </a:lnTo>
                  <a:lnTo>
                    <a:pt x="17992" y="137"/>
                  </a:lnTo>
                  <a:lnTo>
                    <a:pt x="16778" y="69"/>
                  </a:lnTo>
                  <a:lnTo>
                    <a:pt x="15591" y="28"/>
                  </a:lnTo>
                  <a:lnTo>
                    <a:pt x="14432" y="14"/>
                  </a:lnTo>
                  <a:lnTo>
                    <a:pt x="132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330388" y="3153159"/>
              <a:ext cx="891239" cy="170572"/>
            </a:xfrm>
            <a:custGeom>
              <a:avLst/>
              <a:gdLst/>
              <a:ahLst/>
              <a:cxnLst/>
              <a:rect l="l" t="t" r="r" b="b"/>
              <a:pathLst>
                <a:path w="62653" h="11991" extrusionOk="0">
                  <a:moveTo>
                    <a:pt x="13287" y="0"/>
                  </a:moveTo>
                  <a:lnTo>
                    <a:pt x="12168" y="14"/>
                  </a:lnTo>
                  <a:lnTo>
                    <a:pt x="11077" y="55"/>
                  </a:lnTo>
                  <a:lnTo>
                    <a:pt x="10013" y="109"/>
                  </a:lnTo>
                  <a:lnTo>
                    <a:pt x="8976" y="178"/>
                  </a:lnTo>
                  <a:lnTo>
                    <a:pt x="7967" y="273"/>
                  </a:lnTo>
                  <a:lnTo>
                    <a:pt x="6971" y="382"/>
                  </a:lnTo>
                  <a:lnTo>
                    <a:pt x="6002" y="505"/>
                  </a:lnTo>
                  <a:lnTo>
                    <a:pt x="5075" y="655"/>
                  </a:lnTo>
                  <a:lnTo>
                    <a:pt x="4161" y="819"/>
                  </a:lnTo>
                  <a:lnTo>
                    <a:pt x="3261" y="1010"/>
                  </a:lnTo>
                  <a:lnTo>
                    <a:pt x="2401" y="1214"/>
                  </a:lnTo>
                  <a:lnTo>
                    <a:pt x="1569" y="1446"/>
                  </a:lnTo>
                  <a:lnTo>
                    <a:pt x="751" y="1692"/>
                  </a:lnTo>
                  <a:lnTo>
                    <a:pt x="655" y="1733"/>
                  </a:lnTo>
                  <a:lnTo>
                    <a:pt x="546" y="1774"/>
                  </a:lnTo>
                  <a:lnTo>
                    <a:pt x="464" y="1828"/>
                  </a:lnTo>
                  <a:lnTo>
                    <a:pt x="382" y="1896"/>
                  </a:lnTo>
                  <a:lnTo>
                    <a:pt x="301" y="1965"/>
                  </a:lnTo>
                  <a:lnTo>
                    <a:pt x="232" y="2046"/>
                  </a:lnTo>
                  <a:lnTo>
                    <a:pt x="178" y="2128"/>
                  </a:lnTo>
                  <a:lnTo>
                    <a:pt x="123" y="2224"/>
                  </a:lnTo>
                  <a:lnTo>
                    <a:pt x="82" y="2319"/>
                  </a:lnTo>
                  <a:lnTo>
                    <a:pt x="41" y="2415"/>
                  </a:lnTo>
                  <a:lnTo>
                    <a:pt x="14" y="2510"/>
                  </a:lnTo>
                  <a:lnTo>
                    <a:pt x="1" y="2619"/>
                  </a:lnTo>
                  <a:lnTo>
                    <a:pt x="1" y="2728"/>
                  </a:lnTo>
                  <a:lnTo>
                    <a:pt x="1" y="2838"/>
                  </a:lnTo>
                  <a:lnTo>
                    <a:pt x="28" y="2933"/>
                  </a:lnTo>
                  <a:lnTo>
                    <a:pt x="55" y="3042"/>
                  </a:lnTo>
                  <a:lnTo>
                    <a:pt x="96" y="3151"/>
                  </a:lnTo>
                  <a:lnTo>
                    <a:pt x="137" y="3247"/>
                  </a:lnTo>
                  <a:lnTo>
                    <a:pt x="192" y="3342"/>
                  </a:lnTo>
                  <a:lnTo>
                    <a:pt x="260" y="3424"/>
                  </a:lnTo>
                  <a:lnTo>
                    <a:pt x="328" y="3492"/>
                  </a:lnTo>
                  <a:lnTo>
                    <a:pt x="410" y="3561"/>
                  </a:lnTo>
                  <a:lnTo>
                    <a:pt x="492" y="3629"/>
                  </a:lnTo>
                  <a:lnTo>
                    <a:pt x="587" y="3683"/>
                  </a:lnTo>
                  <a:lnTo>
                    <a:pt x="683" y="3724"/>
                  </a:lnTo>
                  <a:lnTo>
                    <a:pt x="778" y="3751"/>
                  </a:lnTo>
                  <a:lnTo>
                    <a:pt x="874" y="3779"/>
                  </a:lnTo>
                  <a:lnTo>
                    <a:pt x="983" y="3792"/>
                  </a:lnTo>
                  <a:lnTo>
                    <a:pt x="1187" y="3792"/>
                  </a:lnTo>
                  <a:lnTo>
                    <a:pt x="1296" y="3779"/>
                  </a:lnTo>
                  <a:lnTo>
                    <a:pt x="1406" y="3751"/>
                  </a:lnTo>
                  <a:lnTo>
                    <a:pt x="2169" y="3520"/>
                  </a:lnTo>
                  <a:lnTo>
                    <a:pt x="2974" y="3301"/>
                  </a:lnTo>
                  <a:lnTo>
                    <a:pt x="3793" y="3110"/>
                  </a:lnTo>
                  <a:lnTo>
                    <a:pt x="4638" y="2933"/>
                  </a:lnTo>
                  <a:lnTo>
                    <a:pt x="5525" y="2783"/>
                  </a:lnTo>
                  <a:lnTo>
                    <a:pt x="6425" y="2647"/>
                  </a:lnTo>
                  <a:lnTo>
                    <a:pt x="7367" y="2524"/>
                  </a:lnTo>
                  <a:lnTo>
                    <a:pt x="8321" y="2415"/>
                  </a:lnTo>
                  <a:lnTo>
                    <a:pt x="9304" y="2333"/>
                  </a:lnTo>
                  <a:lnTo>
                    <a:pt x="10313" y="2265"/>
                  </a:lnTo>
                  <a:lnTo>
                    <a:pt x="11350" y="2224"/>
                  </a:lnTo>
                  <a:lnTo>
                    <a:pt x="12414" y="2196"/>
                  </a:lnTo>
                  <a:lnTo>
                    <a:pt x="13505" y="2183"/>
                  </a:lnTo>
                  <a:lnTo>
                    <a:pt x="14610" y="2196"/>
                  </a:lnTo>
                  <a:lnTo>
                    <a:pt x="15742" y="2224"/>
                  </a:lnTo>
                  <a:lnTo>
                    <a:pt x="16915" y="2265"/>
                  </a:lnTo>
                  <a:lnTo>
                    <a:pt x="18088" y="2333"/>
                  </a:lnTo>
                  <a:lnTo>
                    <a:pt x="19302" y="2415"/>
                  </a:lnTo>
                  <a:lnTo>
                    <a:pt x="20544" y="2510"/>
                  </a:lnTo>
                  <a:lnTo>
                    <a:pt x="21798" y="2633"/>
                  </a:lnTo>
                  <a:lnTo>
                    <a:pt x="23067" y="2769"/>
                  </a:lnTo>
                  <a:lnTo>
                    <a:pt x="24377" y="2919"/>
                  </a:lnTo>
                  <a:lnTo>
                    <a:pt x="25700" y="3097"/>
                  </a:lnTo>
                  <a:lnTo>
                    <a:pt x="27050" y="3288"/>
                  </a:lnTo>
                  <a:lnTo>
                    <a:pt x="28414" y="3492"/>
                  </a:lnTo>
                  <a:lnTo>
                    <a:pt x="29806" y="3724"/>
                  </a:lnTo>
                  <a:lnTo>
                    <a:pt x="31224" y="3970"/>
                  </a:lnTo>
                  <a:lnTo>
                    <a:pt x="32657" y="4229"/>
                  </a:lnTo>
                  <a:lnTo>
                    <a:pt x="34116" y="4515"/>
                  </a:lnTo>
                  <a:lnTo>
                    <a:pt x="35589" y="4815"/>
                  </a:lnTo>
                  <a:lnTo>
                    <a:pt x="37090" y="5129"/>
                  </a:lnTo>
                  <a:lnTo>
                    <a:pt x="38604" y="5457"/>
                  </a:lnTo>
                  <a:lnTo>
                    <a:pt x="40909" y="6002"/>
                  </a:lnTo>
                  <a:lnTo>
                    <a:pt x="43133" y="6548"/>
                  </a:lnTo>
                  <a:lnTo>
                    <a:pt x="45288" y="7093"/>
                  </a:lnTo>
                  <a:lnTo>
                    <a:pt x="47361" y="7653"/>
                  </a:lnTo>
                  <a:lnTo>
                    <a:pt x="49326" y="8198"/>
                  </a:lnTo>
                  <a:lnTo>
                    <a:pt x="51181" y="8730"/>
                  </a:lnTo>
                  <a:lnTo>
                    <a:pt x="52927" y="9249"/>
                  </a:lnTo>
                  <a:lnTo>
                    <a:pt x="54523" y="9726"/>
                  </a:lnTo>
                  <a:lnTo>
                    <a:pt x="55982" y="10190"/>
                  </a:lnTo>
                  <a:lnTo>
                    <a:pt x="57292" y="10599"/>
                  </a:lnTo>
                  <a:lnTo>
                    <a:pt x="59379" y="11295"/>
                  </a:lnTo>
                  <a:lnTo>
                    <a:pt x="60716" y="11759"/>
                  </a:lnTo>
                  <a:lnTo>
                    <a:pt x="61207" y="11922"/>
                  </a:lnTo>
                  <a:lnTo>
                    <a:pt x="61302" y="11963"/>
                  </a:lnTo>
                  <a:lnTo>
                    <a:pt x="61398" y="11977"/>
                  </a:lnTo>
                  <a:lnTo>
                    <a:pt x="61575" y="11991"/>
                  </a:lnTo>
                  <a:lnTo>
                    <a:pt x="61739" y="11977"/>
                  </a:lnTo>
                  <a:lnTo>
                    <a:pt x="61902" y="11950"/>
                  </a:lnTo>
                  <a:lnTo>
                    <a:pt x="62052" y="11881"/>
                  </a:lnTo>
                  <a:lnTo>
                    <a:pt x="62189" y="11800"/>
                  </a:lnTo>
                  <a:lnTo>
                    <a:pt x="62325" y="11704"/>
                  </a:lnTo>
                  <a:lnTo>
                    <a:pt x="62434" y="11581"/>
                  </a:lnTo>
                  <a:lnTo>
                    <a:pt x="62530" y="11431"/>
                  </a:lnTo>
                  <a:lnTo>
                    <a:pt x="62598" y="11281"/>
                  </a:lnTo>
                  <a:lnTo>
                    <a:pt x="62625" y="11172"/>
                  </a:lnTo>
                  <a:lnTo>
                    <a:pt x="62653" y="11063"/>
                  </a:lnTo>
                  <a:lnTo>
                    <a:pt x="62653" y="10967"/>
                  </a:lnTo>
                  <a:lnTo>
                    <a:pt x="62653" y="10858"/>
                  </a:lnTo>
                  <a:lnTo>
                    <a:pt x="62653" y="10749"/>
                  </a:lnTo>
                  <a:lnTo>
                    <a:pt x="62625" y="10654"/>
                  </a:lnTo>
                  <a:lnTo>
                    <a:pt x="62598" y="10545"/>
                  </a:lnTo>
                  <a:lnTo>
                    <a:pt x="62557" y="10449"/>
                  </a:lnTo>
                  <a:lnTo>
                    <a:pt x="62516" y="10367"/>
                  </a:lnTo>
                  <a:lnTo>
                    <a:pt x="62448" y="10272"/>
                  </a:lnTo>
                  <a:lnTo>
                    <a:pt x="62393" y="10190"/>
                  </a:lnTo>
                  <a:lnTo>
                    <a:pt x="62312" y="10122"/>
                  </a:lnTo>
                  <a:lnTo>
                    <a:pt x="62230" y="10054"/>
                  </a:lnTo>
                  <a:lnTo>
                    <a:pt x="62148" y="9985"/>
                  </a:lnTo>
                  <a:lnTo>
                    <a:pt x="62052" y="9944"/>
                  </a:lnTo>
                  <a:lnTo>
                    <a:pt x="61943" y="9890"/>
                  </a:lnTo>
                  <a:lnTo>
                    <a:pt x="61452" y="9726"/>
                  </a:lnTo>
                  <a:lnTo>
                    <a:pt x="60102" y="9262"/>
                  </a:lnTo>
                  <a:lnTo>
                    <a:pt x="57987" y="8553"/>
                  </a:lnTo>
                  <a:lnTo>
                    <a:pt x="56664" y="8144"/>
                  </a:lnTo>
                  <a:lnTo>
                    <a:pt x="55191" y="7680"/>
                  </a:lnTo>
                  <a:lnTo>
                    <a:pt x="53568" y="7189"/>
                  </a:lnTo>
                  <a:lnTo>
                    <a:pt x="51822" y="6657"/>
                  </a:lnTo>
                  <a:lnTo>
                    <a:pt x="49939" y="6125"/>
                  </a:lnTo>
                  <a:lnTo>
                    <a:pt x="47948" y="5566"/>
                  </a:lnTo>
                  <a:lnTo>
                    <a:pt x="45861" y="5006"/>
                  </a:lnTo>
                  <a:lnTo>
                    <a:pt x="43678" y="4447"/>
                  </a:lnTo>
                  <a:lnTo>
                    <a:pt x="41428" y="3902"/>
                  </a:lnTo>
                  <a:lnTo>
                    <a:pt x="39109" y="3356"/>
                  </a:lnTo>
                  <a:lnTo>
                    <a:pt x="37540" y="3015"/>
                  </a:lnTo>
                  <a:lnTo>
                    <a:pt x="35985" y="2688"/>
                  </a:lnTo>
                  <a:lnTo>
                    <a:pt x="34457" y="2374"/>
                  </a:lnTo>
                  <a:lnTo>
                    <a:pt x="32957" y="2074"/>
                  </a:lnTo>
                  <a:lnTo>
                    <a:pt x="31470" y="1815"/>
                  </a:lnTo>
                  <a:lnTo>
                    <a:pt x="30010" y="1555"/>
                  </a:lnTo>
                  <a:lnTo>
                    <a:pt x="28578" y="1323"/>
                  </a:lnTo>
                  <a:lnTo>
                    <a:pt x="27173" y="1105"/>
                  </a:lnTo>
                  <a:lnTo>
                    <a:pt x="25795" y="914"/>
                  </a:lnTo>
                  <a:lnTo>
                    <a:pt x="24431" y="737"/>
                  </a:lnTo>
                  <a:lnTo>
                    <a:pt x="23094" y="573"/>
                  </a:lnTo>
                  <a:lnTo>
                    <a:pt x="21785" y="437"/>
                  </a:lnTo>
                  <a:lnTo>
                    <a:pt x="20503" y="314"/>
                  </a:lnTo>
                  <a:lnTo>
                    <a:pt x="19234" y="219"/>
                  </a:lnTo>
                  <a:lnTo>
                    <a:pt x="17993" y="137"/>
                  </a:lnTo>
                  <a:lnTo>
                    <a:pt x="16779" y="68"/>
                  </a:lnTo>
                  <a:lnTo>
                    <a:pt x="15592" y="28"/>
                  </a:lnTo>
                  <a:lnTo>
                    <a:pt x="144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330388" y="3317901"/>
              <a:ext cx="694479" cy="109447"/>
            </a:xfrm>
            <a:custGeom>
              <a:avLst/>
              <a:gdLst/>
              <a:ahLst/>
              <a:cxnLst/>
              <a:rect l="l" t="t" r="r" b="b"/>
              <a:pathLst>
                <a:path w="48821" h="7694" extrusionOk="0">
                  <a:moveTo>
                    <a:pt x="12864" y="0"/>
                  </a:moveTo>
                  <a:lnTo>
                    <a:pt x="12127" y="14"/>
                  </a:lnTo>
                  <a:lnTo>
                    <a:pt x="11391" y="28"/>
                  </a:lnTo>
                  <a:lnTo>
                    <a:pt x="10668" y="69"/>
                  </a:lnTo>
                  <a:lnTo>
                    <a:pt x="9958" y="96"/>
                  </a:lnTo>
                  <a:lnTo>
                    <a:pt x="9235" y="150"/>
                  </a:lnTo>
                  <a:lnTo>
                    <a:pt x="8540" y="205"/>
                  </a:lnTo>
                  <a:lnTo>
                    <a:pt x="7844" y="273"/>
                  </a:lnTo>
                  <a:lnTo>
                    <a:pt x="7148" y="341"/>
                  </a:lnTo>
                  <a:lnTo>
                    <a:pt x="6466" y="437"/>
                  </a:lnTo>
                  <a:lnTo>
                    <a:pt x="5798" y="532"/>
                  </a:lnTo>
                  <a:lnTo>
                    <a:pt x="5129" y="628"/>
                  </a:lnTo>
                  <a:lnTo>
                    <a:pt x="4475" y="751"/>
                  </a:lnTo>
                  <a:lnTo>
                    <a:pt x="3834" y="873"/>
                  </a:lnTo>
                  <a:lnTo>
                    <a:pt x="3192" y="1010"/>
                  </a:lnTo>
                  <a:lnTo>
                    <a:pt x="2565" y="1160"/>
                  </a:lnTo>
                  <a:lnTo>
                    <a:pt x="1951" y="1323"/>
                  </a:lnTo>
                  <a:lnTo>
                    <a:pt x="1351" y="1487"/>
                  </a:lnTo>
                  <a:lnTo>
                    <a:pt x="751" y="1678"/>
                  </a:lnTo>
                  <a:lnTo>
                    <a:pt x="655" y="1719"/>
                  </a:lnTo>
                  <a:lnTo>
                    <a:pt x="546" y="1760"/>
                  </a:lnTo>
                  <a:lnTo>
                    <a:pt x="464" y="1815"/>
                  </a:lnTo>
                  <a:lnTo>
                    <a:pt x="382" y="1883"/>
                  </a:lnTo>
                  <a:lnTo>
                    <a:pt x="301" y="1951"/>
                  </a:lnTo>
                  <a:lnTo>
                    <a:pt x="232" y="2033"/>
                  </a:lnTo>
                  <a:lnTo>
                    <a:pt x="178" y="2115"/>
                  </a:lnTo>
                  <a:lnTo>
                    <a:pt x="123" y="2210"/>
                  </a:lnTo>
                  <a:lnTo>
                    <a:pt x="82" y="2306"/>
                  </a:lnTo>
                  <a:lnTo>
                    <a:pt x="41" y="2401"/>
                  </a:lnTo>
                  <a:lnTo>
                    <a:pt x="14" y="2497"/>
                  </a:lnTo>
                  <a:lnTo>
                    <a:pt x="1" y="2606"/>
                  </a:lnTo>
                  <a:lnTo>
                    <a:pt x="1" y="2715"/>
                  </a:lnTo>
                  <a:lnTo>
                    <a:pt x="1" y="2810"/>
                  </a:lnTo>
                  <a:lnTo>
                    <a:pt x="28" y="2919"/>
                  </a:lnTo>
                  <a:lnTo>
                    <a:pt x="55" y="3029"/>
                  </a:lnTo>
                  <a:lnTo>
                    <a:pt x="96" y="3138"/>
                  </a:lnTo>
                  <a:lnTo>
                    <a:pt x="137" y="3233"/>
                  </a:lnTo>
                  <a:lnTo>
                    <a:pt x="192" y="3329"/>
                  </a:lnTo>
                  <a:lnTo>
                    <a:pt x="260" y="3411"/>
                  </a:lnTo>
                  <a:lnTo>
                    <a:pt x="328" y="3479"/>
                  </a:lnTo>
                  <a:lnTo>
                    <a:pt x="410" y="3547"/>
                  </a:lnTo>
                  <a:lnTo>
                    <a:pt x="492" y="3615"/>
                  </a:lnTo>
                  <a:lnTo>
                    <a:pt x="587" y="3670"/>
                  </a:lnTo>
                  <a:lnTo>
                    <a:pt x="683" y="3711"/>
                  </a:lnTo>
                  <a:lnTo>
                    <a:pt x="778" y="3738"/>
                  </a:lnTo>
                  <a:lnTo>
                    <a:pt x="874" y="3765"/>
                  </a:lnTo>
                  <a:lnTo>
                    <a:pt x="983" y="3779"/>
                  </a:lnTo>
                  <a:lnTo>
                    <a:pt x="1187" y="3779"/>
                  </a:lnTo>
                  <a:lnTo>
                    <a:pt x="1296" y="3765"/>
                  </a:lnTo>
                  <a:lnTo>
                    <a:pt x="1406" y="3738"/>
                  </a:lnTo>
                  <a:lnTo>
                    <a:pt x="2047" y="3533"/>
                  </a:lnTo>
                  <a:lnTo>
                    <a:pt x="2742" y="3342"/>
                  </a:lnTo>
                  <a:lnTo>
                    <a:pt x="3465" y="3165"/>
                  </a:lnTo>
                  <a:lnTo>
                    <a:pt x="4243" y="3001"/>
                  </a:lnTo>
                  <a:lnTo>
                    <a:pt x="5048" y="2838"/>
                  </a:lnTo>
                  <a:lnTo>
                    <a:pt x="5907" y="2701"/>
                  </a:lnTo>
                  <a:lnTo>
                    <a:pt x="6807" y="2565"/>
                  </a:lnTo>
                  <a:lnTo>
                    <a:pt x="7762" y="2456"/>
                  </a:lnTo>
                  <a:lnTo>
                    <a:pt x="8758" y="2360"/>
                  </a:lnTo>
                  <a:lnTo>
                    <a:pt x="9808" y="2278"/>
                  </a:lnTo>
                  <a:lnTo>
                    <a:pt x="10913" y="2210"/>
                  </a:lnTo>
                  <a:lnTo>
                    <a:pt x="12059" y="2169"/>
                  </a:lnTo>
                  <a:lnTo>
                    <a:pt x="13259" y="2156"/>
                  </a:lnTo>
                  <a:lnTo>
                    <a:pt x="14514" y="2156"/>
                  </a:lnTo>
                  <a:lnTo>
                    <a:pt x="15824" y="2183"/>
                  </a:lnTo>
                  <a:lnTo>
                    <a:pt x="17188" y="2237"/>
                  </a:lnTo>
                  <a:lnTo>
                    <a:pt x="18620" y="2319"/>
                  </a:lnTo>
                  <a:lnTo>
                    <a:pt x="20093" y="2428"/>
                  </a:lnTo>
                  <a:lnTo>
                    <a:pt x="21635" y="2565"/>
                  </a:lnTo>
                  <a:lnTo>
                    <a:pt x="23231" y="2742"/>
                  </a:lnTo>
                  <a:lnTo>
                    <a:pt x="24895" y="2947"/>
                  </a:lnTo>
                  <a:lnTo>
                    <a:pt x="26614" y="3179"/>
                  </a:lnTo>
                  <a:lnTo>
                    <a:pt x="28387" y="3451"/>
                  </a:lnTo>
                  <a:lnTo>
                    <a:pt x="30242" y="3752"/>
                  </a:lnTo>
                  <a:lnTo>
                    <a:pt x="32152" y="4106"/>
                  </a:lnTo>
                  <a:lnTo>
                    <a:pt x="34130" y="4488"/>
                  </a:lnTo>
                  <a:lnTo>
                    <a:pt x="36176" y="4911"/>
                  </a:lnTo>
                  <a:lnTo>
                    <a:pt x="38290" y="5375"/>
                  </a:lnTo>
                  <a:lnTo>
                    <a:pt x="40473" y="5880"/>
                  </a:lnTo>
                  <a:lnTo>
                    <a:pt x="42737" y="6425"/>
                  </a:lnTo>
                  <a:lnTo>
                    <a:pt x="45056" y="7025"/>
                  </a:lnTo>
                  <a:lnTo>
                    <a:pt x="47457" y="7666"/>
                  </a:lnTo>
                  <a:lnTo>
                    <a:pt x="47593" y="7694"/>
                  </a:lnTo>
                  <a:lnTo>
                    <a:pt x="47743" y="7694"/>
                  </a:lnTo>
                  <a:lnTo>
                    <a:pt x="47921" y="7680"/>
                  </a:lnTo>
                  <a:lnTo>
                    <a:pt x="48084" y="7639"/>
                  </a:lnTo>
                  <a:lnTo>
                    <a:pt x="48248" y="7571"/>
                  </a:lnTo>
                  <a:lnTo>
                    <a:pt x="48384" y="7475"/>
                  </a:lnTo>
                  <a:lnTo>
                    <a:pt x="48521" y="7366"/>
                  </a:lnTo>
                  <a:lnTo>
                    <a:pt x="48630" y="7230"/>
                  </a:lnTo>
                  <a:lnTo>
                    <a:pt x="48725" y="7080"/>
                  </a:lnTo>
                  <a:lnTo>
                    <a:pt x="48780" y="6903"/>
                  </a:lnTo>
                  <a:lnTo>
                    <a:pt x="48807" y="6793"/>
                  </a:lnTo>
                  <a:lnTo>
                    <a:pt x="48821" y="6684"/>
                  </a:lnTo>
                  <a:lnTo>
                    <a:pt x="48821" y="6575"/>
                  </a:lnTo>
                  <a:lnTo>
                    <a:pt x="48807" y="6480"/>
                  </a:lnTo>
                  <a:lnTo>
                    <a:pt x="48794" y="6371"/>
                  </a:lnTo>
                  <a:lnTo>
                    <a:pt x="48766" y="6275"/>
                  </a:lnTo>
                  <a:lnTo>
                    <a:pt x="48725" y="6180"/>
                  </a:lnTo>
                  <a:lnTo>
                    <a:pt x="48684" y="6084"/>
                  </a:lnTo>
                  <a:lnTo>
                    <a:pt x="48616" y="6002"/>
                  </a:lnTo>
                  <a:lnTo>
                    <a:pt x="48562" y="5920"/>
                  </a:lnTo>
                  <a:lnTo>
                    <a:pt x="48493" y="5839"/>
                  </a:lnTo>
                  <a:lnTo>
                    <a:pt x="48412" y="5770"/>
                  </a:lnTo>
                  <a:lnTo>
                    <a:pt x="48316" y="5702"/>
                  </a:lnTo>
                  <a:lnTo>
                    <a:pt x="48234" y="5661"/>
                  </a:lnTo>
                  <a:lnTo>
                    <a:pt x="48125" y="5607"/>
                  </a:lnTo>
                  <a:lnTo>
                    <a:pt x="48030" y="5579"/>
                  </a:lnTo>
                  <a:lnTo>
                    <a:pt x="46638" y="5197"/>
                  </a:lnTo>
                  <a:lnTo>
                    <a:pt x="45220" y="4829"/>
                  </a:lnTo>
                  <a:lnTo>
                    <a:pt x="43774" y="4461"/>
                  </a:lnTo>
                  <a:lnTo>
                    <a:pt x="42314" y="4093"/>
                  </a:lnTo>
                  <a:lnTo>
                    <a:pt x="40827" y="3738"/>
                  </a:lnTo>
                  <a:lnTo>
                    <a:pt x="39313" y="3397"/>
                  </a:lnTo>
                  <a:lnTo>
                    <a:pt x="37785" y="3056"/>
                  </a:lnTo>
                  <a:lnTo>
                    <a:pt x="36244" y="2715"/>
                  </a:lnTo>
                  <a:lnTo>
                    <a:pt x="34689" y="2401"/>
                  </a:lnTo>
                  <a:lnTo>
                    <a:pt x="33120" y="2101"/>
                  </a:lnTo>
                  <a:lnTo>
                    <a:pt x="31538" y="1801"/>
                  </a:lnTo>
                  <a:lnTo>
                    <a:pt x="29969" y="1528"/>
                  </a:lnTo>
                  <a:lnTo>
                    <a:pt x="28373" y="1269"/>
                  </a:lnTo>
                  <a:lnTo>
                    <a:pt x="26791" y="1037"/>
                  </a:lnTo>
                  <a:lnTo>
                    <a:pt x="25209" y="819"/>
                  </a:lnTo>
                  <a:lnTo>
                    <a:pt x="23626" y="628"/>
                  </a:lnTo>
                  <a:lnTo>
                    <a:pt x="22058" y="450"/>
                  </a:lnTo>
                  <a:lnTo>
                    <a:pt x="20489" y="314"/>
                  </a:lnTo>
                  <a:lnTo>
                    <a:pt x="18934" y="191"/>
                  </a:lnTo>
                  <a:lnTo>
                    <a:pt x="17393" y="96"/>
                  </a:lnTo>
                  <a:lnTo>
                    <a:pt x="15865" y="28"/>
                  </a:lnTo>
                  <a:lnTo>
                    <a:pt x="143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606612" y="2108435"/>
              <a:ext cx="535955" cy="494617"/>
            </a:xfrm>
            <a:custGeom>
              <a:avLst/>
              <a:gdLst/>
              <a:ahLst/>
              <a:cxnLst/>
              <a:rect l="l" t="t" r="r" b="b"/>
              <a:pathLst>
                <a:path w="37677" h="34771" extrusionOk="0">
                  <a:moveTo>
                    <a:pt x="8253" y="0"/>
                  </a:moveTo>
                  <a:lnTo>
                    <a:pt x="7871" y="14"/>
                  </a:lnTo>
                  <a:lnTo>
                    <a:pt x="7476" y="41"/>
                  </a:lnTo>
                  <a:lnTo>
                    <a:pt x="7080" y="82"/>
                  </a:lnTo>
                  <a:lnTo>
                    <a:pt x="6671" y="150"/>
                  </a:lnTo>
                  <a:lnTo>
                    <a:pt x="6262" y="246"/>
                  </a:lnTo>
                  <a:lnTo>
                    <a:pt x="5839" y="355"/>
                  </a:lnTo>
                  <a:lnTo>
                    <a:pt x="5416" y="478"/>
                  </a:lnTo>
                  <a:lnTo>
                    <a:pt x="4979" y="641"/>
                  </a:lnTo>
                  <a:lnTo>
                    <a:pt x="4625" y="778"/>
                  </a:lnTo>
                  <a:lnTo>
                    <a:pt x="4284" y="928"/>
                  </a:lnTo>
                  <a:lnTo>
                    <a:pt x="3970" y="1091"/>
                  </a:lnTo>
                  <a:lnTo>
                    <a:pt x="3656" y="1269"/>
                  </a:lnTo>
                  <a:lnTo>
                    <a:pt x="3356" y="1446"/>
                  </a:lnTo>
                  <a:lnTo>
                    <a:pt x="3083" y="1637"/>
                  </a:lnTo>
                  <a:lnTo>
                    <a:pt x="2811" y="1828"/>
                  </a:lnTo>
                  <a:lnTo>
                    <a:pt x="2565" y="2033"/>
                  </a:lnTo>
                  <a:lnTo>
                    <a:pt x="2319" y="2251"/>
                  </a:lnTo>
                  <a:lnTo>
                    <a:pt x="2101" y="2469"/>
                  </a:lnTo>
                  <a:lnTo>
                    <a:pt x="1883" y="2701"/>
                  </a:lnTo>
                  <a:lnTo>
                    <a:pt x="1692" y="2933"/>
                  </a:lnTo>
                  <a:lnTo>
                    <a:pt x="1501" y="3179"/>
                  </a:lnTo>
                  <a:lnTo>
                    <a:pt x="1324" y="3438"/>
                  </a:lnTo>
                  <a:lnTo>
                    <a:pt x="1160" y="3683"/>
                  </a:lnTo>
                  <a:lnTo>
                    <a:pt x="1010" y="3956"/>
                  </a:lnTo>
                  <a:lnTo>
                    <a:pt x="874" y="4215"/>
                  </a:lnTo>
                  <a:lnTo>
                    <a:pt x="751" y="4488"/>
                  </a:lnTo>
                  <a:lnTo>
                    <a:pt x="628" y="4774"/>
                  </a:lnTo>
                  <a:lnTo>
                    <a:pt x="533" y="5061"/>
                  </a:lnTo>
                  <a:lnTo>
                    <a:pt x="437" y="5347"/>
                  </a:lnTo>
                  <a:lnTo>
                    <a:pt x="342" y="5634"/>
                  </a:lnTo>
                  <a:lnTo>
                    <a:pt x="273" y="5934"/>
                  </a:lnTo>
                  <a:lnTo>
                    <a:pt x="205" y="6234"/>
                  </a:lnTo>
                  <a:lnTo>
                    <a:pt x="151" y="6548"/>
                  </a:lnTo>
                  <a:lnTo>
                    <a:pt x="110" y="6848"/>
                  </a:lnTo>
                  <a:lnTo>
                    <a:pt x="69" y="7162"/>
                  </a:lnTo>
                  <a:lnTo>
                    <a:pt x="41" y="7475"/>
                  </a:lnTo>
                  <a:lnTo>
                    <a:pt x="14" y="7789"/>
                  </a:lnTo>
                  <a:lnTo>
                    <a:pt x="14" y="8116"/>
                  </a:lnTo>
                  <a:lnTo>
                    <a:pt x="1" y="8758"/>
                  </a:lnTo>
                  <a:lnTo>
                    <a:pt x="41" y="9399"/>
                  </a:lnTo>
                  <a:lnTo>
                    <a:pt x="96" y="10053"/>
                  </a:lnTo>
                  <a:lnTo>
                    <a:pt x="178" y="10708"/>
                  </a:lnTo>
                  <a:lnTo>
                    <a:pt x="273" y="11363"/>
                  </a:lnTo>
                  <a:lnTo>
                    <a:pt x="410" y="12018"/>
                  </a:lnTo>
                  <a:lnTo>
                    <a:pt x="546" y="12659"/>
                  </a:lnTo>
                  <a:lnTo>
                    <a:pt x="710" y="13286"/>
                  </a:lnTo>
                  <a:lnTo>
                    <a:pt x="887" y="13914"/>
                  </a:lnTo>
                  <a:lnTo>
                    <a:pt x="1078" y="14541"/>
                  </a:lnTo>
                  <a:lnTo>
                    <a:pt x="1283" y="15141"/>
                  </a:lnTo>
                  <a:lnTo>
                    <a:pt x="1487" y="15728"/>
                  </a:lnTo>
                  <a:lnTo>
                    <a:pt x="1692" y="16287"/>
                  </a:lnTo>
                  <a:lnTo>
                    <a:pt x="1924" y="16833"/>
                  </a:lnTo>
                  <a:lnTo>
                    <a:pt x="2142" y="17365"/>
                  </a:lnTo>
                  <a:lnTo>
                    <a:pt x="2360" y="17856"/>
                  </a:lnTo>
                  <a:lnTo>
                    <a:pt x="2579" y="18333"/>
                  </a:lnTo>
                  <a:lnTo>
                    <a:pt x="2892" y="18975"/>
                  </a:lnTo>
                  <a:lnTo>
                    <a:pt x="3247" y="19643"/>
                  </a:lnTo>
                  <a:lnTo>
                    <a:pt x="3602" y="20325"/>
                  </a:lnTo>
                  <a:lnTo>
                    <a:pt x="3997" y="21007"/>
                  </a:lnTo>
                  <a:lnTo>
                    <a:pt x="4406" y="21703"/>
                  </a:lnTo>
                  <a:lnTo>
                    <a:pt x="4829" y="22398"/>
                  </a:lnTo>
                  <a:lnTo>
                    <a:pt x="5266" y="23108"/>
                  </a:lnTo>
                  <a:lnTo>
                    <a:pt x="5716" y="23803"/>
                  </a:lnTo>
                  <a:lnTo>
                    <a:pt x="6180" y="24499"/>
                  </a:lnTo>
                  <a:lnTo>
                    <a:pt x="6644" y="25195"/>
                  </a:lnTo>
                  <a:lnTo>
                    <a:pt x="7121" y="25890"/>
                  </a:lnTo>
                  <a:lnTo>
                    <a:pt x="7612" y="26559"/>
                  </a:lnTo>
                  <a:lnTo>
                    <a:pt x="8089" y="27227"/>
                  </a:lnTo>
                  <a:lnTo>
                    <a:pt x="8581" y="27882"/>
                  </a:lnTo>
                  <a:lnTo>
                    <a:pt x="9072" y="28523"/>
                  </a:lnTo>
                  <a:lnTo>
                    <a:pt x="9549" y="29137"/>
                  </a:lnTo>
                  <a:lnTo>
                    <a:pt x="10026" y="29737"/>
                  </a:lnTo>
                  <a:lnTo>
                    <a:pt x="10504" y="30324"/>
                  </a:lnTo>
                  <a:lnTo>
                    <a:pt x="10968" y="30869"/>
                  </a:lnTo>
                  <a:lnTo>
                    <a:pt x="11418" y="31401"/>
                  </a:lnTo>
                  <a:lnTo>
                    <a:pt x="11854" y="31892"/>
                  </a:lnTo>
                  <a:lnTo>
                    <a:pt x="12277" y="32356"/>
                  </a:lnTo>
                  <a:lnTo>
                    <a:pt x="12686" y="32793"/>
                  </a:lnTo>
                  <a:lnTo>
                    <a:pt x="13082" y="33188"/>
                  </a:lnTo>
                  <a:lnTo>
                    <a:pt x="13450" y="33543"/>
                  </a:lnTo>
                  <a:lnTo>
                    <a:pt x="13791" y="33857"/>
                  </a:lnTo>
                  <a:lnTo>
                    <a:pt x="14119" y="34129"/>
                  </a:lnTo>
                  <a:lnTo>
                    <a:pt x="14405" y="34361"/>
                  </a:lnTo>
                  <a:lnTo>
                    <a:pt x="14678" y="34539"/>
                  </a:lnTo>
                  <a:lnTo>
                    <a:pt x="14910" y="34675"/>
                  </a:lnTo>
                  <a:lnTo>
                    <a:pt x="15019" y="34716"/>
                  </a:lnTo>
                  <a:lnTo>
                    <a:pt x="15114" y="34757"/>
                  </a:lnTo>
                  <a:lnTo>
                    <a:pt x="15210" y="34771"/>
                  </a:lnTo>
                  <a:lnTo>
                    <a:pt x="15292" y="34771"/>
                  </a:lnTo>
                  <a:lnTo>
                    <a:pt x="15428" y="34730"/>
                  </a:lnTo>
                  <a:lnTo>
                    <a:pt x="15715" y="34607"/>
                  </a:lnTo>
                  <a:lnTo>
                    <a:pt x="16151" y="34416"/>
                  </a:lnTo>
                  <a:lnTo>
                    <a:pt x="16710" y="34129"/>
                  </a:lnTo>
                  <a:lnTo>
                    <a:pt x="17392" y="33788"/>
                  </a:lnTo>
                  <a:lnTo>
                    <a:pt x="18184" y="33352"/>
                  </a:lnTo>
                  <a:lnTo>
                    <a:pt x="19057" y="32861"/>
                  </a:lnTo>
                  <a:lnTo>
                    <a:pt x="20012" y="32288"/>
                  </a:lnTo>
                  <a:lnTo>
                    <a:pt x="21048" y="31647"/>
                  </a:lnTo>
                  <a:lnTo>
                    <a:pt x="22126" y="30951"/>
                  </a:lnTo>
                  <a:lnTo>
                    <a:pt x="22685" y="30569"/>
                  </a:lnTo>
                  <a:lnTo>
                    <a:pt x="23258" y="30174"/>
                  </a:lnTo>
                  <a:lnTo>
                    <a:pt x="23831" y="29764"/>
                  </a:lnTo>
                  <a:lnTo>
                    <a:pt x="24417" y="29342"/>
                  </a:lnTo>
                  <a:lnTo>
                    <a:pt x="25004" y="28891"/>
                  </a:lnTo>
                  <a:lnTo>
                    <a:pt x="25591" y="28441"/>
                  </a:lnTo>
                  <a:lnTo>
                    <a:pt x="26191" y="27964"/>
                  </a:lnTo>
                  <a:lnTo>
                    <a:pt x="26777" y="27473"/>
                  </a:lnTo>
                  <a:lnTo>
                    <a:pt x="27364" y="26968"/>
                  </a:lnTo>
                  <a:lnTo>
                    <a:pt x="27964" y="26463"/>
                  </a:lnTo>
                  <a:lnTo>
                    <a:pt x="28537" y="25918"/>
                  </a:lnTo>
                  <a:lnTo>
                    <a:pt x="29110" y="25372"/>
                  </a:lnTo>
                  <a:lnTo>
                    <a:pt x="29792" y="24717"/>
                  </a:lnTo>
                  <a:lnTo>
                    <a:pt x="30460" y="24035"/>
                  </a:lnTo>
                  <a:lnTo>
                    <a:pt x="31101" y="23353"/>
                  </a:lnTo>
                  <a:lnTo>
                    <a:pt x="31729" y="22671"/>
                  </a:lnTo>
                  <a:lnTo>
                    <a:pt x="32329" y="21976"/>
                  </a:lnTo>
                  <a:lnTo>
                    <a:pt x="32916" y="21280"/>
                  </a:lnTo>
                  <a:lnTo>
                    <a:pt x="33475" y="20584"/>
                  </a:lnTo>
                  <a:lnTo>
                    <a:pt x="34021" y="19875"/>
                  </a:lnTo>
                  <a:lnTo>
                    <a:pt x="34525" y="19166"/>
                  </a:lnTo>
                  <a:lnTo>
                    <a:pt x="35003" y="18470"/>
                  </a:lnTo>
                  <a:lnTo>
                    <a:pt x="35439" y="17761"/>
                  </a:lnTo>
                  <a:lnTo>
                    <a:pt x="35848" y="17051"/>
                  </a:lnTo>
                  <a:lnTo>
                    <a:pt x="36230" y="16342"/>
                  </a:lnTo>
                  <a:lnTo>
                    <a:pt x="36394" y="16001"/>
                  </a:lnTo>
                  <a:lnTo>
                    <a:pt x="36558" y="15646"/>
                  </a:lnTo>
                  <a:lnTo>
                    <a:pt x="36721" y="15292"/>
                  </a:lnTo>
                  <a:lnTo>
                    <a:pt x="36858" y="14951"/>
                  </a:lnTo>
                  <a:lnTo>
                    <a:pt x="36994" y="14596"/>
                  </a:lnTo>
                  <a:lnTo>
                    <a:pt x="37117" y="14255"/>
                  </a:lnTo>
                  <a:lnTo>
                    <a:pt x="37226" y="13914"/>
                  </a:lnTo>
                  <a:lnTo>
                    <a:pt x="37322" y="13573"/>
                  </a:lnTo>
                  <a:lnTo>
                    <a:pt x="37417" y="13232"/>
                  </a:lnTo>
                  <a:lnTo>
                    <a:pt x="37485" y="12891"/>
                  </a:lnTo>
                  <a:lnTo>
                    <a:pt x="37554" y="12550"/>
                  </a:lnTo>
                  <a:lnTo>
                    <a:pt x="37608" y="12209"/>
                  </a:lnTo>
                  <a:lnTo>
                    <a:pt x="37635" y="11881"/>
                  </a:lnTo>
                  <a:lnTo>
                    <a:pt x="37663" y="11540"/>
                  </a:lnTo>
                  <a:lnTo>
                    <a:pt x="37676" y="11213"/>
                  </a:lnTo>
                  <a:lnTo>
                    <a:pt x="37676" y="10886"/>
                  </a:lnTo>
                  <a:lnTo>
                    <a:pt x="37663" y="10572"/>
                  </a:lnTo>
                  <a:lnTo>
                    <a:pt x="37635" y="10244"/>
                  </a:lnTo>
                  <a:lnTo>
                    <a:pt x="37594" y="9931"/>
                  </a:lnTo>
                  <a:lnTo>
                    <a:pt x="37540" y="9603"/>
                  </a:lnTo>
                  <a:lnTo>
                    <a:pt x="37472" y="9290"/>
                  </a:lnTo>
                  <a:lnTo>
                    <a:pt x="37390" y="8989"/>
                  </a:lnTo>
                  <a:lnTo>
                    <a:pt x="37294" y="8676"/>
                  </a:lnTo>
                  <a:lnTo>
                    <a:pt x="37172" y="8376"/>
                  </a:lnTo>
                  <a:lnTo>
                    <a:pt x="37049" y="8076"/>
                  </a:lnTo>
                  <a:lnTo>
                    <a:pt x="36899" y="7775"/>
                  </a:lnTo>
                  <a:lnTo>
                    <a:pt x="36735" y="7489"/>
                  </a:lnTo>
                  <a:lnTo>
                    <a:pt x="36558" y="7189"/>
                  </a:lnTo>
                  <a:lnTo>
                    <a:pt x="36367" y="6902"/>
                  </a:lnTo>
                  <a:lnTo>
                    <a:pt x="36149" y="6630"/>
                  </a:lnTo>
                  <a:lnTo>
                    <a:pt x="35930" y="6357"/>
                  </a:lnTo>
                  <a:lnTo>
                    <a:pt x="35685" y="6084"/>
                  </a:lnTo>
                  <a:lnTo>
                    <a:pt x="35412" y="5811"/>
                  </a:lnTo>
                  <a:lnTo>
                    <a:pt x="35139" y="5538"/>
                  </a:lnTo>
                  <a:lnTo>
                    <a:pt x="34839" y="5279"/>
                  </a:lnTo>
                  <a:lnTo>
                    <a:pt x="34525" y="5034"/>
                  </a:lnTo>
                  <a:lnTo>
                    <a:pt x="34184" y="4774"/>
                  </a:lnTo>
                  <a:lnTo>
                    <a:pt x="33830" y="4529"/>
                  </a:lnTo>
                  <a:lnTo>
                    <a:pt x="33570" y="4365"/>
                  </a:lnTo>
                  <a:lnTo>
                    <a:pt x="33298" y="4215"/>
                  </a:lnTo>
                  <a:lnTo>
                    <a:pt x="33025" y="4065"/>
                  </a:lnTo>
                  <a:lnTo>
                    <a:pt x="32752" y="3942"/>
                  </a:lnTo>
                  <a:lnTo>
                    <a:pt x="32479" y="3820"/>
                  </a:lnTo>
                  <a:lnTo>
                    <a:pt x="32206" y="3724"/>
                  </a:lnTo>
                  <a:lnTo>
                    <a:pt x="31934" y="3629"/>
                  </a:lnTo>
                  <a:lnTo>
                    <a:pt x="31647" y="3547"/>
                  </a:lnTo>
                  <a:lnTo>
                    <a:pt x="31374" y="3492"/>
                  </a:lnTo>
                  <a:lnTo>
                    <a:pt x="31088" y="3438"/>
                  </a:lnTo>
                  <a:lnTo>
                    <a:pt x="30815" y="3383"/>
                  </a:lnTo>
                  <a:lnTo>
                    <a:pt x="30529" y="3356"/>
                  </a:lnTo>
                  <a:lnTo>
                    <a:pt x="30256" y="3342"/>
                  </a:lnTo>
                  <a:lnTo>
                    <a:pt x="29969" y="3329"/>
                  </a:lnTo>
                  <a:lnTo>
                    <a:pt x="29410" y="3329"/>
                  </a:lnTo>
                  <a:lnTo>
                    <a:pt x="29137" y="3356"/>
                  </a:lnTo>
                  <a:lnTo>
                    <a:pt x="28851" y="3383"/>
                  </a:lnTo>
                  <a:lnTo>
                    <a:pt x="28578" y="3410"/>
                  </a:lnTo>
                  <a:lnTo>
                    <a:pt x="28305" y="3465"/>
                  </a:lnTo>
                  <a:lnTo>
                    <a:pt x="27746" y="3574"/>
                  </a:lnTo>
                  <a:lnTo>
                    <a:pt x="27214" y="3710"/>
                  </a:lnTo>
                  <a:lnTo>
                    <a:pt x="26668" y="3888"/>
                  </a:lnTo>
                  <a:lnTo>
                    <a:pt x="26136" y="4079"/>
                  </a:lnTo>
                  <a:lnTo>
                    <a:pt x="25618" y="4311"/>
                  </a:lnTo>
                  <a:lnTo>
                    <a:pt x="25113" y="4543"/>
                  </a:lnTo>
                  <a:lnTo>
                    <a:pt x="24622" y="4802"/>
                  </a:lnTo>
                  <a:lnTo>
                    <a:pt x="24145" y="5075"/>
                  </a:lnTo>
                  <a:lnTo>
                    <a:pt x="23667" y="5361"/>
                  </a:lnTo>
                  <a:lnTo>
                    <a:pt x="23217" y="5647"/>
                  </a:lnTo>
                  <a:lnTo>
                    <a:pt x="22794" y="5948"/>
                  </a:lnTo>
                  <a:lnTo>
                    <a:pt x="22371" y="6248"/>
                  </a:lnTo>
                  <a:lnTo>
                    <a:pt x="21989" y="6561"/>
                  </a:lnTo>
                  <a:lnTo>
                    <a:pt x="21607" y="6875"/>
                  </a:lnTo>
                  <a:lnTo>
                    <a:pt x="21266" y="7175"/>
                  </a:lnTo>
                  <a:lnTo>
                    <a:pt x="20939" y="7475"/>
                  </a:lnTo>
                  <a:lnTo>
                    <a:pt x="20639" y="7762"/>
                  </a:lnTo>
                  <a:lnTo>
                    <a:pt x="20366" y="8048"/>
                  </a:lnTo>
                  <a:lnTo>
                    <a:pt x="20121" y="8321"/>
                  </a:lnTo>
                  <a:lnTo>
                    <a:pt x="19916" y="8567"/>
                  </a:lnTo>
                  <a:lnTo>
                    <a:pt x="19725" y="8799"/>
                  </a:lnTo>
                  <a:lnTo>
                    <a:pt x="19575" y="9017"/>
                  </a:lnTo>
                  <a:lnTo>
                    <a:pt x="19507" y="8880"/>
                  </a:lnTo>
                  <a:lnTo>
                    <a:pt x="19329" y="8512"/>
                  </a:lnTo>
                  <a:lnTo>
                    <a:pt x="19016" y="7953"/>
                  </a:lnTo>
                  <a:lnTo>
                    <a:pt x="18825" y="7598"/>
                  </a:lnTo>
                  <a:lnTo>
                    <a:pt x="18593" y="7216"/>
                  </a:lnTo>
                  <a:lnTo>
                    <a:pt x="18334" y="6807"/>
                  </a:lnTo>
                  <a:lnTo>
                    <a:pt x="18047" y="6370"/>
                  </a:lnTo>
                  <a:lnTo>
                    <a:pt x="17734" y="5920"/>
                  </a:lnTo>
                  <a:lnTo>
                    <a:pt x="17392" y="5443"/>
                  </a:lnTo>
                  <a:lnTo>
                    <a:pt x="17011" y="4965"/>
                  </a:lnTo>
                  <a:lnTo>
                    <a:pt x="16615" y="4488"/>
                  </a:lnTo>
                  <a:lnTo>
                    <a:pt x="16192" y="3997"/>
                  </a:lnTo>
                  <a:lnTo>
                    <a:pt x="15728" y="3520"/>
                  </a:lnTo>
                  <a:lnTo>
                    <a:pt x="15251" y="3056"/>
                  </a:lnTo>
                  <a:lnTo>
                    <a:pt x="14746" y="2606"/>
                  </a:lnTo>
                  <a:lnTo>
                    <a:pt x="14487" y="2374"/>
                  </a:lnTo>
                  <a:lnTo>
                    <a:pt x="14214" y="2169"/>
                  </a:lnTo>
                  <a:lnTo>
                    <a:pt x="13928" y="1964"/>
                  </a:lnTo>
                  <a:lnTo>
                    <a:pt x="13655" y="1760"/>
                  </a:lnTo>
                  <a:lnTo>
                    <a:pt x="13355" y="1569"/>
                  </a:lnTo>
                  <a:lnTo>
                    <a:pt x="13068" y="1378"/>
                  </a:lnTo>
                  <a:lnTo>
                    <a:pt x="12755" y="1201"/>
                  </a:lnTo>
                  <a:lnTo>
                    <a:pt x="12455" y="1037"/>
                  </a:lnTo>
                  <a:lnTo>
                    <a:pt x="12141" y="887"/>
                  </a:lnTo>
                  <a:lnTo>
                    <a:pt x="11813" y="737"/>
                  </a:lnTo>
                  <a:lnTo>
                    <a:pt x="11486" y="600"/>
                  </a:lnTo>
                  <a:lnTo>
                    <a:pt x="11145" y="478"/>
                  </a:lnTo>
                  <a:lnTo>
                    <a:pt x="10804" y="368"/>
                  </a:lnTo>
                  <a:lnTo>
                    <a:pt x="10463" y="273"/>
                  </a:lnTo>
                  <a:lnTo>
                    <a:pt x="10108" y="191"/>
                  </a:lnTo>
                  <a:lnTo>
                    <a:pt x="9754" y="123"/>
                  </a:lnTo>
                  <a:lnTo>
                    <a:pt x="9385" y="68"/>
                  </a:lnTo>
                  <a:lnTo>
                    <a:pt x="9017" y="27"/>
                  </a:lnTo>
                  <a:lnTo>
                    <a:pt x="8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682000" y="871800"/>
              <a:ext cx="1111678" cy="1215790"/>
            </a:xfrm>
            <a:custGeom>
              <a:avLst/>
              <a:gdLst/>
              <a:ahLst/>
              <a:cxnLst/>
              <a:rect l="l" t="t" r="r" b="b"/>
              <a:pathLst>
                <a:path w="51413" h="56228" extrusionOk="0">
                  <a:moveTo>
                    <a:pt x="1" y="0"/>
                  </a:moveTo>
                  <a:lnTo>
                    <a:pt x="301" y="737"/>
                  </a:lnTo>
                  <a:lnTo>
                    <a:pt x="669" y="1623"/>
                  </a:lnTo>
                  <a:lnTo>
                    <a:pt x="1188" y="2796"/>
                  </a:lnTo>
                  <a:lnTo>
                    <a:pt x="1842" y="4229"/>
                  </a:lnTo>
                  <a:lnTo>
                    <a:pt x="2620" y="5906"/>
                  </a:lnTo>
                  <a:lnTo>
                    <a:pt x="3070" y="6834"/>
                  </a:lnTo>
                  <a:lnTo>
                    <a:pt x="3547" y="7803"/>
                  </a:lnTo>
                  <a:lnTo>
                    <a:pt x="4052" y="8812"/>
                  </a:lnTo>
                  <a:lnTo>
                    <a:pt x="4584" y="9876"/>
                  </a:lnTo>
                  <a:lnTo>
                    <a:pt x="5157" y="10967"/>
                  </a:lnTo>
                  <a:lnTo>
                    <a:pt x="5757" y="12086"/>
                  </a:lnTo>
                  <a:lnTo>
                    <a:pt x="6385" y="13245"/>
                  </a:lnTo>
                  <a:lnTo>
                    <a:pt x="7039" y="14418"/>
                  </a:lnTo>
                  <a:lnTo>
                    <a:pt x="7735" y="15632"/>
                  </a:lnTo>
                  <a:lnTo>
                    <a:pt x="8444" y="16846"/>
                  </a:lnTo>
                  <a:lnTo>
                    <a:pt x="9195" y="18088"/>
                  </a:lnTo>
                  <a:lnTo>
                    <a:pt x="9959" y="19329"/>
                  </a:lnTo>
                  <a:lnTo>
                    <a:pt x="10763" y="20584"/>
                  </a:lnTo>
                  <a:lnTo>
                    <a:pt x="11582" y="21853"/>
                  </a:lnTo>
                  <a:lnTo>
                    <a:pt x="12441" y="23108"/>
                  </a:lnTo>
                  <a:lnTo>
                    <a:pt x="13314" y="24362"/>
                  </a:lnTo>
                  <a:lnTo>
                    <a:pt x="14215" y="25604"/>
                  </a:lnTo>
                  <a:lnTo>
                    <a:pt x="15142" y="26845"/>
                  </a:lnTo>
                  <a:lnTo>
                    <a:pt x="16097" y="28073"/>
                  </a:lnTo>
                  <a:lnTo>
                    <a:pt x="17065" y="29273"/>
                  </a:lnTo>
                  <a:lnTo>
                    <a:pt x="24309" y="30078"/>
                  </a:lnTo>
                  <a:lnTo>
                    <a:pt x="19098" y="31688"/>
                  </a:lnTo>
                  <a:lnTo>
                    <a:pt x="19330" y="32029"/>
                  </a:lnTo>
                  <a:lnTo>
                    <a:pt x="19957" y="32956"/>
                  </a:lnTo>
                  <a:lnTo>
                    <a:pt x="20407" y="33597"/>
                  </a:lnTo>
                  <a:lnTo>
                    <a:pt x="20939" y="34320"/>
                  </a:lnTo>
                  <a:lnTo>
                    <a:pt x="21526" y="35125"/>
                  </a:lnTo>
                  <a:lnTo>
                    <a:pt x="22167" y="35984"/>
                  </a:lnTo>
                  <a:lnTo>
                    <a:pt x="22849" y="36871"/>
                  </a:lnTo>
                  <a:lnTo>
                    <a:pt x="23572" y="37785"/>
                  </a:lnTo>
                  <a:lnTo>
                    <a:pt x="24322" y="38685"/>
                  </a:lnTo>
                  <a:lnTo>
                    <a:pt x="25086" y="39572"/>
                  </a:lnTo>
                  <a:lnTo>
                    <a:pt x="25468" y="40008"/>
                  </a:lnTo>
                  <a:lnTo>
                    <a:pt x="25864" y="40418"/>
                  </a:lnTo>
                  <a:lnTo>
                    <a:pt x="26246" y="40827"/>
                  </a:lnTo>
                  <a:lnTo>
                    <a:pt x="26641" y="41223"/>
                  </a:lnTo>
                  <a:lnTo>
                    <a:pt x="27023" y="41591"/>
                  </a:lnTo>
                  <a:lnTo>
                    <a:pt x="27391" y="41932"/>
                  </a:lnTo>
                  <a:lnTo>
                    <a:pt x="27773" y="42259"/>
                  </a:lnTo>
                  <a:lnTo>
                    <a:pt x="28142" y="42559"/>
                  </a:lnTo>
                  <a:lnTo>
                    <a:pt x="35167" y="42655"/>
                  </a:lnTo>
                  <a:lnTo>
                    <a:pt x="30229" y="45192"/>
                  </a:lnTo>
                  <a:lnTo>
                    <a:pt x="30324" y="45342"/>
                  </a:lnTo>
                  <a:lnTo>
                    <a:pt x="30597" y="45751"/>
                  </a:lnTo>
                  <a:lnTo>
                    <a:pt x="31047" y="46392"/>
                  </a:lnTo>
                  <a:lnTo>
                    <a:pt x="31647" y="47211"/>
                  </a:lnTo>
                  <a:lnTo>
                    <a:pt x="32002" y="47675"/>
                  </a:lnTo>
                  <a:lnTo>
                    <a:pt x="32398" y="48166"/>
                  </a:lnTo>
                  <a:lnTo>
                    <a:pt x="32834" y="48684"/>
                  </a:lnTo>
                  <a:lnTo>
                    <a:pt x="33298" y="49230"/>
                  </a:lnTo>
                  <a:lnTo>
                    <a:pt x="33803" y="49775"/>
                  </a:lnTo>
                  <a:lnTo>
                    <a:pt x="34321" y="50335"/>
                  </a:lnTo>
                  <a:lnTo>
                    <a:pt x="34880" y="50907"/>
                  </a:lnTo>
                  <a:lnTo>
                    <a:pt x="35467" y="51467"/>
                  </a:lnTo>
                  <a:lnTo>
                    <a:pt x="36094" y="52026"/>
                  </a:lnTo>
                  <a:lnTo>
                    <a:pt x="36735" y="52572"/>
                  </a:lnTo>
                  <a:lnTo>
                    <a:pt x="37404" y="53090"/>
                  </a:lnTo>
                  <a:lnTo>
                    <a:pt x="37745" y="53349"/>
                  </a:lnTo>
                  <a:lnTo>
                    <a:pt x="38086" y="53595"/>
                  </a:lnTo>
                  <a:lnTo>
                    <a:pt x="38441" y="53840"/>
                  </a:lnTo>
                  <a:lnTo>
                    <a:pt x="38809" y="54072"/>
                  </a:lnTo>
                  <a:lnTo>
                    <a:pt x="39163" y="54290"/>
                  </a:lnTo>
                  <a:lnTo>
                    <a:pt x="39545" y="54509"/>
                  </a:lnTo>
                  <a:lnTo>
                    <a:pt x="39914" y="54713"/>
                  </a:lnTo>
                  <a:lnTo>
                    <a:pt x="40296" y="54918"/>
                  </a:lnTo>
                  <a:lnTo>
                    <a:pt x="40678" y="55095"/>
                  </a:lnTo>
                  <a:lnTo>
                    <a:pt x="41073" y="55273"/>
                  </a:lnTo>
                  <a:lnTo>
                    <a:pt x="41469" y="55436"/>
                  </a:lnTo>
                  <a:lnTo>
                    <a:pt x="41864" y="55586"/>
                  </a:lnTo>
                  <a:lnTo>
                    <a:pt x="42260" y="55723"/>
                  </a:lnTo>
                  <a:lnTo>
                    <a:pt x="42669" y="55845"/>
                  </a:lnTo>
                  <a:lnTo>
                    <a:pt x="43078" y="55941"/>
                  </a:lnTo>
                  <a:lnTo>
                    <a:pt x="43501" y="56036"/>
                  </a:lnTo>
                  <a:lnTo>
                    <a:pt x="43910" y="56105"/>
                  </a:lnTo>
                  <a:lnTo>
                    <a:pt x="44333" y="56173"/>
                  </a:lnTo>
                  <a:lnTo>
                    <a:pt x="44756" y="56214"/>
                  </a:lnTo>
                  <a:lnTo>
                    <a:pt x="45193" y="56227"/>
                  </a:lnTo>
                  <a:lnTo>
                    <a:pt x="45616" y="56227"/>
                  </a:lnTo>
                  <a:lnTo>
                    <a:pt x="46052" y="56214"/>
                  </a:lnTo>
                  <a:lnTo>
                    <a:pt x="46489" y="56173"/>
                  </a:lnTo>
                  <a:lnTo>
                    <a:pt x="46925" y="56118"/>
                  </a:lnTo>
                  <a:lnTo>
                    <a:pt x="47362" y="56036"/>
                  </a:lnTo>
                  <a:lnTo>
                    <a:pt x="47812" y="55941"/>
                  </a:lnTo>
                  <a:lnTo>
                    <a:pt x="48030" y="55777"/>
                  </a:lnTo>
                  <a:lnTo>
                    <a:pt x="48235" y="55600"/>
                  </a:lnTo>
                  <a:lnTo>
                    <a:pt x="48439" y="55423"/>
                  </a:lnTo>
                  <a:lnTo>
                    <a:pt x="48630" y="55218"/>
                  </a:lnTo>
                  <a:lnTo>
                    <a:pt x="48821" y="55013"/>
                  </a:lnTo>
                  <a:lnTo>
                    <a:pt x="48998" y="54781"/>
                  </a:lnTo>
                  <a:lnTo>
                    <a:pt x="49176" y="54550"/>
                  </a:lnTo>
                  <a:lnTo>
                    <a:pt x="49326" y="54304"/>
                  </a:lnTo>
                  <a:lnTo>
                    <a:pt x="49490" y="54059"/>
                  </a:lnTo>
                  <a:lnTo>
                    <a:pt x="49626" y="53799"/>
                  </a:lnTo>
                  <a:lnTo>
                    <a:pt x="49776" y="53527"/>
                  </a:lnTo>
                  <a:lnTo>
                    <a:pt x="49899" y="53240"/>
                  </a:lnTo>
                  <a:lnTo>
                    <a:pt x="50035" y="52954"/>
                  </a:lnTo>
                  <a:lnTo>
                    <a:pt x="50144" y="52653"/>
                  </a:lnTo>
                  <a:lnTo>
                    <a:pt x="50253" y="52353"/>
                  </a:lnTo>
                  <a:lnTo>
                    <a:pt x="50363" y="52053"/>
                  </a:lnTo>
                  <a:lnTo>
                    <a:pt x="50554" y="51412"/>
                  </a:lnTo>
                  <a:lnTo>
                    <a:pt x="50731" y="50771"/>
                  </a:lnTo>
                  <a:lnTo>
                    <a:pt x="50867" y="50103"/>
                  </a:lnTo>
                  <a:lnTo>
                    <a:pt x="51004" y="49421"/>
                  </a:lnTo>
                  <a:lnTo>
                    <a:pt x="51099" y="48739"/>
                  </a:lnTo>
                  <a:lnTo>
                    <a:pt x="51195" y="48057"/>
                  </a:lnTo>
                  <a:lnTo>
                    <a:pt x="51263" y="47375"/>
                  </a:lnTo>
                  <a:lnTo>
                    <a:pt x="51317" y="46692"/>
                  </a:lnTo>
                  <a:lnTo>
                    <a:pt x="51358" y="46024"/>
                  </a:lnTo>
                  <a:lnTo>
                    <a:pt x="51386" y="45369"/>
                  </a:lnTo>
                  <a:lnTo>
                    <a:pt x="51399" y="44728"/>
                  </a:lnTo>
                  <a:lnTo>
                    <a:pt x="51413" y="44114"/>
                  </a:lnTo>
                  <a:lnTo>
                    <a:pt x="51399" y="42955"/>
                  </a:lnTo>
                  <a:lnTo>
                    <a:pt x="51372" y="41945"/>
                  </a:lnTo>
                  <a:lnTo>
                    <a:pt x="51331" y="41100"/>
                  </a:lnTo>
                  <a:lnTo>
                    <a:pt x="51276" y="40459"/>
                  </a:lnTo>
                  <a:lnTo>
                    <a:pt x="51236" y="39899"/>
                  </a:lnTo>
                  <a:lnTo>
                    <a:pt x="46420" y="43951"/>
                  </a:lnTo>
                  <a:lnTo>
                    <a:pt x="49558" y="34457"/>
                  </a:lnTo>
                  <a:lnTo>
                    <a:pt x="49149" y="33761"/>
                  </a:lnTo>
                  <a:lnTo>
                    <a:pt x="48685" y="33052"/>
                  </a:lnTo>
                  <a:lnTo>
                    <a:pt x="48180" y="32342"/>
                  </a:lnTo>
                  <a:lnTo>
                    <a:pt x="47634" y="31606"/>
                  </a:lnTo>
                  <a:lnTo>
                    <a:pt x="47061" y="30883"/>
                  </a:lnTo>
                  <a:lnTo>
                    <a:pt x="46461" y="30133"/>
                  </a:lnTo>
                  <a:lnTo>
                    <a:pt x="45847" y="29396"/>
                  </a:lnTo>
                  <a:lnTo>
                    <a:pt x="45193" y="28659"/>
                  </a:lnTo>
                  <a:lnTo>
                    <a:pt x="44538" y="27923"/>
                  </a:lnTo>
                  <a:lnTo>
                    <a:pt x="43856" y="27186"/>
                  </a:lnTo>
                  <a:lnTo>
                    <a:pt x="43174" y="26450"/>
                  </a:lnTo>
                  <a:lnTo>
                    <a:pt x="42478" y="25740"/>
                  </a:lnTo>
                  <a:lnTo>
                    <a:pt x="41782" y="25031"/>
                  </a:lnTo>
                  <a:lnTo>
                    <a:pt x="41100" y="24335"/>
                  </a:lnTo>
                  <a:lnTo>
                    <a:pt x="39723" y="23012"/>
                  </a:lnTo>
                  <a:lnTo>
                    <a:pt x="38413" y="21757"/>
                  </a:lnTo>
                  <a:lnTo>
                    <a:pt x="37172" y="20625"/>
                  </a:lnTo>
                  <a:lnTo>
                    <a:pt x="36040" y="19602"/>
                  </a:lnTo>
                  <a:lnTo>
                    <a:pt x="35058" y="18729"/>
                  </a:lnTo>
                  <a:lnTo>
                    <a:pt x="34239" y="18006"/>
                  </a:lnTo>
                  <a:lnTo>
                    <a:pt x="33612" y="17474"/>
                  </a:lnTo>
                  <a:lnTo>
                    <a:pt x="33080" y="17024"/>
                  </a:lnTo>
                  <a:lnTo>
                    <a:pt x="30147" y="20461"/>
                  </a:lnTo>
                  <a:lnTo>
                    <a:pt x="30338" y="15373"/>
                  </a:lnTo>
                  <a:lnTo>
                    <a:pt x="30038" y="15155"/>
                  </a:lnTo>
                  <a:lnTo>
                    <a:pt x="29206" y="14555"/>
                  </a:lnTo>
                  <a:lnTo>
                    <a:pt x="27910" y="13668"/>
                  </a:lnTo>
                  <a:lnTo>
                    <a:pt x="27119" y="13136"/>
                  </a:lnTo>
                  <a:lnTo>
                    <a:pt x="26232" y="12550"/>
                  </a:lnTo>
                  <a:lnTo>
                    <a:pt x="25291" y="11936"/>
                  </a:lnTo>
                  <a:lnTo>
                    <a:pt x="24281" y="11308"/>
                  </a:lnTo>
                  <a:lnTo>
                    <a:pt x="23217" y="10653"/>
                  </a:lnTo>
                  <a:lnTo>
                    <a:pt x="22113" y="9999"/>
                  </a:lnTo>
                  <a:lnTo>
                    <a:pt x="20980" y="9344"/>
                  </a:lnTo>
                  <a:lnTo>
                    <a:pt x="19835" y="8716"/>
                  </a:lnTo>
                  <a:lnTo>
                    <a:pt x="18675" y="8103"/>
                  </a:lnTo>
                  <a:lnTo>
                    <a:pt x="18088" y="7816"/>
                  </a:lnTo>
                  <a:lnTo>
                    <a:pt x="17516" y="7530"/>
                  </a:lnTo>
                  <a:lnTo>
                    <a:pt x="16588" y="7093"/>
                  </a:lnTo>
                  <a:lnTo>
                    <a:pt x="15497" y="6602"/>
                  </a:lnTo>
                  <a:lnTo>
                    <a:pt x="12905" y="5470"/>
                  </a:lnTo>
                  <a:lnTo>
                    <a:pt x="10027" y="4229"/>
                  </a:lnTo>
                  <a:lnTo>
                    <a:pt x="7094" y="2974"/>
                  </a:lnTo>
                  <a:lnTo>
                    <a:pt x="2115" y="88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747769" y="931364"/>
              <a:ext cx="1065384" cy="1397181"/>
            </a:xfrm>
            <a:custGeom>
              <a:avLst/>
              <a:gdLst/>
              <a:ahLst/>
              <a:cxnLst/>
              <a:rect l="l" t="t" r="r" b="b"/>
              <a:pathLst>
                <a:path w="49272" h="64617" extrusionOk="0">
                  <a:moveTo>
                    <a:pt x="1" y="0"/>
                  </a:moveTo>
                  <a:lnTo>
                    <a:pt x="1706" y="1569"/>
                  </a:lnTo>
                  <a:lnTo>
                    <a:pt x="3370" y="3138"/>
                  </a:lnTo>
                  <a:lnTo>
                    <a:pt x="4980" y="4693"/>
                  </a:lnTo>
                  <a:lnTo>
                    <a:pt x="6562" y="6234"/>
                  </a:lnTo>
                  <a:lnTo>
                    <a:pt x="8103" y="7762"/>
                  </a:lnTo>
                  <a:lnTo>
                    <a:pt x="9604" y="9276"/>
                  </a:lnTo>
                  <a:lnTo>
                    <a:pt x="11077" y="10777"/>
                  </a:lnTo>
                  <a:lnTo>
                    <a:pt x="12509" y="12264"/>
                  </a:lnTo>
                  <a:lnTo>
                    <a:pt x="13901" y="13750"/>
                  </a:lnTo>
                  <a:lnTo>
                    <a:pt x="15251" y="15210"/>
                  </a:lnTo>
                  <a:lnTo>
                    <a:pt x="16574" y="16656"/>
                  </a:lnTo>
                  <a:lnTo>
                    <a:pt x="17856" y="18088"/>
                  </a:lnTo>
                  <a:lnTo>
                    <a:pt x="19111" y="19507"/>
                  </a:lnTo>
                  <a:lnTo>
                    <a:pt x="20325" y="20898"/>
                  </a:lnTo>
                  <a:lnTo>
                    <a:pt x="21499" y="22290"/>
                  </a:lnTo>
                  <a:lnTo>
                    <a:pt x="22644" y="23654"/>
                  </a:lnTo>
                  <a:lnTo>
                    <a:pt x="23763" y="25004"/>
                  </a:lnTo>
                  <a:lnTo>
                    <a:pt x="24841" y="26341"/>
                  </a:lnTo>
                  <a:lnTo>
                    <a:pt x="25891" y="27650"/>
                  </a:lnTo>
                  <a:lnTo>
                    <a:pt x="26914" y="28946"/>
                  </a:lnTo>
                  <a:lnTo>
                    <a:pt x="27896" y="30228"/>
                  </a:lnTo>
                  <a:lnTo>
                    <a:pt x="28851" y="31483"/>
                  </a:lnTo>
                  <a:lnTo>
                    <a:pt x="29765" y="32711"/>
                  </a:lnTo>
                  <a:lnTo>
                    <a:pt x="30652" y="33939"/>
                  </a:lnTo>
                  <a:lnTo>
                    <a:pt x="31511" y="35126"/>
                  </a:lnTo>
                  <a:lnTo>
                    <a:pt x="32343" y="36299"/>
                  </a:lnTo>
                  <a:lnTo>
                    <a:pt x="33148" y="37458"/>
                  </a:lnTo>
                  <a:lnTo>
                    <a:pt x="33925" y="38577"/>
                  </a:lnTo>
                  <a:lnTo>
                    <a:pt x="34662" y="39682"/>
                  </a:lnTo>
                  <a:lnTo>
                    <a:pt x="35385" y="40773"/>
                  </a:lnTo>
                  <a:lnTo>
                    <a:pt x="36067" y="41823"/>
                  </a:lnTo>
                  <a:lnTo>
                    <a:pt x="36735" y="42860"/>
                  </a:lnTo>
                  <a:lnTo>
                    <a:pt x="37363" y="43869"/>
                  </a:lnTo>
                  <a:lnTo>
                    <a:pt x="37977" y="44865"/>
                  </a:lnTo>
                  <a:lnTo>
                    <a:pt x="38563" y="45820"/>
                  </a:lnTo>
                  <a:lnTo>
                    <a:pt x="39109" y="46747"/>
                  </a:lnTo>
                  <a:lnTo>
                    <a:pt x="40145" y="48534"/>
                  </a:lnTo>
                  <a:lnTo>
                    <a:pt x="41087" y="50212"/>
                  </a:lnTo>
                  <a:lnTo>
                    <a:pt x="41932" y="51781"/>
                  </a:lnTo>
                  <a:lnTo>
                    <a:pt x="42696" y="53227"/>
                  </a:lnTo>
                  <a:lnTo>
                    <a:pt x="43365" y="54550"/>
                  </a:lnTo>
                  <a:lnTo>
                    <a:pt x="43938" y="55750"/>
                  </a:lnTo>
                  <a:lnTo>
                    <a:pt x="44442" y="56828"/>
                  </a:lnTo>
                  <a:lnTo>
                    <a:pt x="44865" y="57769"/>
                  </a:lnTo>
                  <a:lnTo>
                    <a:pt x="45220" y="58574"/>
                  </a:lnTo>
                  <a:lnTo>
                    <a:pt x="45506" y="59256"/>
                  </a:lnTo>
                  <a:lnTo>
                    <a:pt x="45861" y="60156"/>
                  </a:lnTo>
                  <a:lnTo>
                    <a:pt x="45970" y="60470"/>
                  </a:lnTo>
                  <a:lnTo>
                    <a:pt x="49271" y="64617"/>
                  </a:lnTo>
                  <a:lnTo>
                    <a:pt x="49148" y="63853"/>
                  </a:lnTo>
                  <a:lnTo>
                    <a:pt x="49026" y="63103"/>
                  </a:lnTo>
                  <a:lnTo>
                    <a:pt x="48876" y="62339"/>
                  </a:lnTo>
                  <a:lnTo>
                    <a:pt x="48726" y="61589"/>
                  </a:lnTo>
                  <a:lnTo>
                    <a:pt x="48548" y="60825"/>
                  </a:lnTo>
                  <a:lnTo>
                    <a:pt x="48371" y="60075"/>
                  </a:lnTo>
                  <a:lnTo>
                    <a:pt x="48166" y="59324"/>
                  </a:lnTo>
                  <a:lnTo>
                    <a:pt x="47962" y="58560"/>
                  </a:lnTo>
                  <a:lnTo>
                    <a:pt x="47743" y="57810"/>
                  </a:lnTo>
                  <a:lnTo>
                    <a:pt x="47498" y="57060"/>
                  </a:lnTo>
                  <a:lnTo>
                    <a:pt x="47252" y="56310"/>
                  </a:lnTo>
                  <a:lnTo>
                    <a:pt x="46993" y="55559"/>
                  </a:lnTo>
                  <a:lnTo>
                    <a:pt x="46720" y="54809"/>
                  </a:lnTo>
                  <a:lnTo>
                    <a:pt x="46448" y="54059"/>
                  </a:lnTo>
                  <a:lnTo>
                    <a:pt x="46147" y="53309"/>
                  </a:lnTo>
                  <a:lnTo>
                    <a:pt x="45847" y="52558"/>
                  </a:lnTo>
                  <a:lnTo>
                    <a:pt x="45520" y="51822"/>
                  </a:lnTo>
                  <a:lnTo>
                    <a:pt x="45193" y="51072"/>
                  </a:lnTo>
                  <a:lnTo>
                    <a:pt x="44865" y="50335"/>
                  </a:lnTo>
                  <a:lnTo>
                    <a:pt x="44511" y="49598"/>
                  </a:lnTo>
                  <a:lnTo>
                    <a:pt x="44156" y="48862"/>
                  </a:lnTo>
                  <a:lnTo>
                    <a:pt x="43788" y="48125"/>
                  </a:lnTo>
                  <a:lnTo>
                    <a:pt x="43419" y="47389"/>
                  </a:lnTo>
                  <a:lnTo>
                    <a:pt x="43024" y="46652"/>
                  </a:lnTo>
                  <a:lnTo>
                    <a:pt x="42628" y="45929"/>
                  </a:lnTo>
                  <a:lnTo>
                    <a:pt x="42233" y="45206"/>
                  </a:lnTo>
                  <a:lnTo>
                    <a:pt x="41823" y="44469"/>
                  </a:lnTo>
                  <a:lnTo>
                    <a:pt x="41400" y="43760"/>
                  </a:lnTo>
                  <a:lnTo>
                    <a:pt x="40541" y="42314"/>
                  </a:lnTo>
                  <a:lnTo>
                    <a:pt x="39641" y="40896"/>
                  </a:lnTo>
                  <a:lnTo>
                    <a:pt x="38727" y="39477"/>
                  </a:lnTo>
                  <a:lnTo>
                    <a:pt x="37786" y="38072"/>
                  </a:lnTo>
                  <a:lnTo>
                    <a:pt x="36817" y="36694"/>
                  </a:lnTo>
                  <a:lnTo>
                    <a:pt x="35821" y="35316"/>
                  </a:lnTo>
                  <a:lnTo>
                    <a:pt x="34812" y="33952"/>
                  </a:lnTo>
                  <a:lnTo>
                    <a:pt x="33775" y="32616"/>
                  </a:lnTo>
                  <a:lnTo>
                    <a:pt x="32739" y="31292"/>
                  </a:lnTo>
                  <a:lnTo>
                    <a:pt x="31675" y="29983"/>
                  </a:lnTo>
                  <a:lnTo>
                    <a:pt x="30611" y="28687"/>
                  </a:lnTo>
                  <a:lnTo>
                    <a:pt x="29519" y="27405"/>
                  </a:lnTo>
                  <a:lnTo>
                    <a:pt x="28428" y="26150"/>
                  </a:lnTo>
                  <a:lnTo>
                    <a:pt x="27337" y="24922"/>
                  </a:lnTo>
                  <a:lnTo>
                    <a:pt x="26232" y="23708"/>
                  </a:lnTo>
                  <a:lnTo>
                    <a:pt x="25127" y="22508"/>
                  </a:lnTo>
                  <a:lnTo>
                    <a:pt x="24036" y="21348"/>
                  </a:lnTo>
                  <a:lnTo>
                    <a:pt x="22931" y="20189"/>
                  </a:lnTo>
                  <a:lnTo>
                    <a:pt x="21826" y="19070"/>
                  </a:lnTo>
                  <a:lnTo>
                    <a:pt x="20735" y="17965"/>
                  </a:lnTo>
                  <a:lnTo>
                    <a:pt x="19643" y="16901"/>
                  </a:lnTo>
                  <a:lnTo>
                    <a:pt x="18566" y="15851"/>
                  </a:lnTo>
                  <a:lnTo>
                    <a:pt x="17502" y="14828"/>
                  </a:lnTo>
                  <a:lnTo>
                    <a:pt x="16451" y="13832"/>
                  </a:lnTo>
                  <a:lnTo>
                    <a:pt x="15415" y="12864"/>
                  </a:lnTo>
                  <a:lnTo>
                    <a:pt x="14392" y="11923"/>
                  </a:lnTo>
                  <a:lnTo>
                    <a:pt x="13382" y="11022"/>
                  </a:lnTo>
                  <a:lnTo>
                    <a:pt x="12414" y="10136"/>
                  </a:lnTo>
                  <a:lnTo>
                    <a:pt x="10518" y="8485"/>
                  </a:lnTo>
                  <a:lnTo>
                    <a:pt x="8731" y="6944"/>
                  </a:lnTo>
                  <a:lnTo>
                    <a:pt x="7067" y="5552"/>
                  </a:lnTo>
                  <a:lnTo>
                    <a:pt x="5539" y="4297"/>
                  </a:lnTo>
                  <a:lnTo>
                    <a:pt x="4161" y="3192"/>
                  </a:lnTo>
                  <a:lnTo>
                    <a:pt x="2961" y="2238"/>
                  </a:lnTo>
                  <a:lnTo>
                    <a:pt x="1938" y="1446"/>
                  </a:lnTo>
                  <a:lnTo>
                    <a:pt x="1119" y="819"/>
                  </a:lnTo>
                  <a:lnTo>
                    <a:pt x="505" y="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335645-1A75-47CF-9599-4FE93E94DAC9}"/>
              </a:ext>
            </a:extLst>
          </p:cNvPr>
          <p:cNvSpPr txBox="1"/>
          <p:nvPr/>
        </p:nvSpPr>
        <p:spPr>
          <a:xfrm>
            <a:off x="2383374" y="1034902"/>
            <a:ext cx="1231696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Video #5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C13B3C-B396-49F8-9AD5-4B6789AA2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4"/>
    </mc:Choice>
    <mc:Fallback xmlns="">
      <p:transition spd="slow" advTm="1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89390-BE37-4DDA-ACD8-B208E0DEF4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65" r="46"/>
          <a:stretch/>
        </p:blipFill>
        <p:spPr>
          <a:xfrm>
            <a:off x="633620" y="332508"/>
            <a:ext cx="7873072" cy="4810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199FA-0DA8-40F6-96A5-B6D664183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818" y="3357205"/>
            <a:ext cx="2119302" cy="16122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E96773-2EF3-475E-87A5-E73D5B498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8"/>
    </mc:Choice>
    <mc:Fallback xmlns="">
      <p:transition spd="slow" advTm="4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6DDFF-1319-43F2-9BCB-9098D83983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24" r="1642"/>
          <a:stretch/>
        </p:blipFill>
        <p:spPr>
          <a:xfrm>
            <a:off x="496502" y="464128"/>
            <a:ext cx="8017116" cy="4679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C020E-DC2E-4CF3-88F5-0252DBFA7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809" y="831273"/>
            <a:ext cx="1341191" cy="174047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101B38-0CB6-4960-94A1-76030ECB8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4"/>
    </mc:Choice>
    <mc:Fallback xmlns="">
      <p:transition spd="slow" advTm="7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F197A-CA0C-49FE-8E79-601A8E4E8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5" b="2222"/>
          <a:stretch/>
        </p:blipFill>
        <p:spPr>
          <a:xfrm>
            <a:off x="808158" y="0"/>
            <a:ext cx="7511497" cy="5029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3000EF-BB24-413B-9D4B-07A16D7E2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91"/>
    </mc:Choice>
    <mc:Fallback xmlns="">
      <p:transition spd="slow" advTm="5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HIGH SCHOOL</a:t>
            </a:r>
            <a:endParaRPr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2645599157"/>
              </p:ext>
            </p:extLst>
          </p:nvPr>
        </p:nvGraphicFramePr>
        <p:xfrm>
          <a:off x="69273" y="1226575"/>
          <a:ext cx="9012379" cy="1188660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819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7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6200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Classical</a:t>
                      </a:r>
                      <a:r>
                        <a:rPr lang="en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L</a:t>
                      </a:r>
                      <a:r>
                        <a:rPr lang="en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iterature 1200 </a:t>
                      </a: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BCE – 455 CE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1200 BCE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455 CE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2" name="Google Shape;182;p19"/>
          <p:cNvGrpSpPr/>
          <p:nvPr/>
        </p:nvGrpSpPr>
        <p:grpSpPr>
          <a:xfrm>
            <a:off x="2544820" y="3628415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Allegory of the Cave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Roboto"/>
                  <a:ea typeface="Roboto"/>
                  <a:cs typeface="Roboto"/>
                  <a:sym typeface="Roboto"/>
                </a:rPr>
                <a:t>Plato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1000448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380 BCE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316142" y="3121994"/>
            <a:ext cx="1980024" cy="1107775"/>
            <a:chOff x="2516914" y="3639225"/>
            <a:chExt cx="1980024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51691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The Odyssey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Homer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977924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800 BCE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6831975" y="3628415"/>
            <a:ext cx="1980024" cy="1107775"/>
            <a:chOff x="4665351" y="2857775"/>
            <a:chExt cx="1980024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66535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Metamorphosis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Ovid</a:t>
              </a: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8 CE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4773499" y="3108707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The Aeneid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Virgil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 BCE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BE990C-A568-470E-9EBC-CC81D13EB571}"/>
              </a:ext>
            </a:extLst>
          </p:cNvPr>
          <p:cNvCxnSpPr/>
          <p:nvPr/>
        </p:nvCxnSpPr>
        <p:spPr>
          <a:xfrm>
            <a:off x="673280" y="2040586"/>
            <a:ext cx="7703127" cy="15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351DC99-35B8-4F4D-B67A-002783603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73336" y="2799275"/>
            <a:ext cx="1188239" cy="4225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1A7D0DF-36A3-4FFD-A339-8E8E1B9C74B1}"/>
              </a:ext>
            </a:extLst>
          </p:cNvPr>
          <p:cNvCxnSpPr>
            <a:cxnSpLocks/>
            <a:stCxn id="177" idx="0"/>
          </p:cNvCxnSpPr>
          <p:nvPr/>
        </p:nvCxnSpPr>
        <p:spPr>
          <a:xfrm rot="5400000" flipH="1" flipV="1">
            <a:off x="1131730" y="2618728"/>
            <a:ext cx="726715" cy="2798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1C4512B-84B9-48C9-9FD2-35DBA17B0D9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89020" y="2569362"/>
            <a:ext cx="680194" cy="4250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B976753-98B0-4892-9E0E-E17560DC71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7577" y="2870123"/>
            <a:ext cx="1196864" cy="272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87C156-6514-40E4-BBFE-F2F322D30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8"/>
    </mc:Choice>
    <mc:Fallback xmlns="">
      <p:transition spd="slow" advTm="26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HIGH SCHOOL</a:t>
            </a:r>
            <a:endParaRPr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2716419195"/>
              </p:ext>
            </p:extLst>
          </p:nvPr>
        </p:nvGraphicFramePr>
        <p:xfrm>
          <a:off x="457225" y="1226575"/>
          <a:ext cx="8229650" cy="914340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74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81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6200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Medieval </a:t>
                      </a: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L</a:t>
                      </a:r>
                      <a:r>
                        <a:rPr lang="en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iterature 500-1500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500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1500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74" name="Google Shape;174;p19"/>
          <p:cNvCxnSpPr>
            <a:stCxn id="175" idx="0"/>
            <a:endCxn id="168" idx="4"/>
          </p:cNvCxnSpPr>
          <p:nvPr/>
        </p:nvCxnSpPr>
        <p:spPr>
          <a:xfrm rot="-5400000">
            <a:off x="2648875" y="934475"/>
            <a:ext cx="717000" cy="3129600"/>
          </a:xfrm>
          <a:prstGeom prst="bentConnector3">
            <a:avLst>
              <a:gd name="adj1" fmla="val 49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19"/>
          <p:cNvCxnSpPr>
            <a:stCxn id="177" idx="0"/>
            <a:endCxn id="169" idx="4"/>
          </p:cNvCxnSpPr>
          <p:nvPr/>
        </p:nvCxnSpPr>
        <p:spPr>
          <a:xfrm rot="5400000" flipH="1" flipV="1">
            <a:off x="3642369" y="2044582"/>
            <a:ext cx="1568137" cy="176082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19"/>
          <p:cNvCxnSpPr>
            <a:stCxn id="179" idx="0"/>
            <a:endCxn id="170" idx="4"/>
          </p:cNvCxnSpPr>
          <p:nvPr/>
        </p:nvCxnSpPr>
        <p:spPr>
          <a:xfrm rot="-5400000">
            <a:off x="5487675" y="2303825"/>
            <a:ext cx="717000" cy="390900"/>
          </a:xfrm>
          <a:prstGeom prst="bentConnector3">
            <a:avLst>
              <a:gd name="adj1" fmla="val 49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19"/>
          <p:cNvCxnSpPr>
            <a:stCxn id="181" idx="0"/>
            <a:endCxn id="171" idx="4"/>
          </p:cNvCxnSpPr>
          <p:nvPr/>
        </p:nvCxnSpPr>
        <p:spPr>
          <a:xfrm rot="5400000" flipH="1">
            <a:off x="6698388" y="2627175"/>
            <a:ext cx="1498200" cy="525900"/>
          </a:xfrm>
          <a:prstGeom prst="bentConnector3">
            <a:avLst>
              <a:gd name="adj1" fmla="val 5000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2" name="Google Shape;182;p19"/>
          <p:cNvGrpSpPr/>
          <p:nvPr/>
        </p:nvGrpSpPr>
        <p:grpSpPr>
          <a:xfrm>
            <a:off x="457201" y="2857775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latin typeface="Roboto"/>
                  <a:ea typeface="Roboto"/>
                  <a:cs typeface="Roboto"/>
                  <a:sym typeface="Roboto"/>
                </a:rPr>
                <a:t>Beowulf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Anon.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1000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2427901" y="3709062"/>
            <a:ext cx="2246773" cy="1107775"/>
            <a:chOff x="2516914" y="3639225"/>
            <a:chExt cx="1980024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51691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1100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4665351" y="2857775"/>
            <a:ext cx="1980024" cy="1107775"/>
            <a:chOff x="4665351" y="2857775"/>
            <a:chExt cx="1980024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66535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The Decameron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Boccaccio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1353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6725064" y="3639225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latin typeface="Roboto"/>
                  <a:ea typeface="Roboto"/>
                  <a:cs typeface="Roboto"/>
                  <a:sym typeface="Roboto"/>
                </a:rPr>
                <a:t>The Canterbury Tales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Roboto"/>
                  <a:ea typeface="Roboto"/>
                  <a:cs typeface="Roboto"/>
                  <a:sym typeface="Roboto"/>
                </a:rPr>
                <a:t>Chaucer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1390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624A98A-AFEF-4C20-AD1C-87009B593FDE}"/>
              </a:ext>
            </a:extLst>
          </p:cNvPr>
          <p:cNvCxnSpPr/>
          <p:nvPr/>
        </p:nvCxnSpPr>
        <p:spPr>
          <a:xfrm>
            <a:off x="1094509" y="1905000"/>
            <a:ext cx="69826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322F5F6-2132-49FA-B7F8-D9420B3D8126}"/>
              </a:ext>
            </a:extLst>
          </p:cNvPr>
          <p:cNvSpPr/>
          <p:nvPr/>
        </p:nvSpPr>
        <p:spPr>
          <a:xfrm>
            <a:off x="2437225" y="4009938"/>
            <a:ext cx="22361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0F1111"/>
                </a:solidFill>
                <a:latin typeface="Roboto"/>
              </a:rPr>
              <a:t>The </a:t>
            </a:r>
            <a:r>
              <a:rPr lang="en-US" sz="1200" i="1" dirty="0" err="1">
                <a:solidFill>
                  <a:srgbClr val="0F1111"/>
                </a:solidFill>
                <a:latin typeface="Roboto"/>
              </a:rPr>
              <a:t>Rubáiyát</a:t>
            </a:r>
            <a:r>
              <a:rPr lang="en-US" sz="1200" i="1" dirty="0">
                <a:solidFill>
                  <a:srgbClr val="0F1111"/>
                </a:solidFill>
                <a:latin typeface="Roboto"/>
              </a:rPr>
              <a:t> of Omar Khayyam</a:t>
            </a:r>
          </a:p>
          <a:p>
            <a:pPr algn="ctr"/>
            <a:r>
              <a:rPr lang="en-US" dirty="0">
                <a:solidFill>
                  <a:srgbClr val="0F1111"/>
                </a:solidFill>
                <a:latin typeface="Roboto"/>
              </a:rPr>
              <a:t>Omar Khayyam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C17481-217B-4387-ACF1-4F40FE64F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1"/>
    </mc:Choice>
    <mc:Fallback xmlns="">
      <p:transition spd="slow" advTm="1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HIGH SCHOOL</a:t>
            </a:r>
            <a:endParaRPr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1735637944"/>
              </p:ext>
            </p:extLst>
          </p:nvPr>
        </p:nvGraphicFramePr>
        <p:xfrm>
          <a:off x="69273" y="1226574"/>
          <a:ext cx="9012379" cy="1029032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819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7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4516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Renaissance 1300-1660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1300 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1660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2" name="Google Shape;182;p19"/>
          <p:cNvGrpSpPr/>
          <p:nvPr/>
        </p:nvGrpSpPr>
        <p:grpSpPr>
          <a:xfrm>
            <a:off x="2544820" y="3628415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1000448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1532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316142" y="3121994"/>
            <a:ext cx="1980024" cy="1107775"/>
            <a:chOff x="2516914" y="3639225"/>
            <a:chExt cx="1980024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51691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Africa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Petrarch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977924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1396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6831975" y="3628415"/>
            <a:ext cx="1980024" cy="1107775"/>
            <a:chOff x="4665351" y="2857775"/>
            <a:chExt cx="1980024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66535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Macbeth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Shakespeare</a:t>
              </a: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1623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4773499" y="3108707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Don Quixote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De Cervantes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1605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BE990C-A568-470E-9EBC-CC81D13EB571}"/>
              </a:ext>
            </a:extLst>
          </p:cNvPr>
          <p:cNvCxnSpPr>
            <a:cxnSpLocks/>
          </p:cNvCxnSpPr>
          <p:nvPr/>
        </p:nvCxnSpPr>
        <p:spPr>
          <a:xfrm>
            <a:off x="748145" y="2056503"/>
            <a:ext cx="75715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351DC99-35B8-4F4D-B67A-002783603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73336" y="2799275"/>
            <a:ext cx="1188239" cy="4225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1A7D0DF-36A3-4FFD-A339-8E8E1B9C74B1}"/>
              </a:ext>
            </a:extLst>
          </p:cNvPr>
          <p:cNvCxnSpPr>
            <a:cxnSpLocks/>
            <a:stCxn id="177" idx="0"/>
          </p:cNvCxnSpPr>
          <p:nvPr/>
        </p:nvCxnSpPr>
        <p:spPr>
          <a:xfrm rot="5400000" flipH="1" flipV="1">
            <a:off x="1131730" y="2618728"/>
            <a:ext cx="726715" cy="2798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1C4512B-84B9-48C9-9FD2-35DBA17B0D9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89020" y="2569362"/>
            <a:ext cx="680194" cy="4250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B976753-98B0-4892-9E0E-E17560DC71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7577" y="2870123"/>
            <a:ext cx="1196864" cy="272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2438BC2-C2B3-400C-ACC1-CFAD1D50BED3}"/>
              </a:ext>
            </a:extLst>
          </p:cNvPr>
          <p:cNvSpPr/>
          <p:nvPr/>
        </p:nvSpPr>
        <p:spPr>
          <a:xfrm>
            <a:off x="1257116" y="4045285"/>
            <a:ext cx="4691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latin typeface="Roboto"/>
                <a:ea typeface="Roboto"/>
                <a:cs typeface="Roboto"/>
                <a:sym typeface="Roboto"/>
              </a:rPr>
              <a:t>The Prince</a:t>
            </a:r>
          </a:p>
          <a:p>
            <a:pPr lvl="0" algn="ctr"/>
            <a:r>
              <a:rPr lang="en-US" dirty="0">
                <a:latin typeface="Roboto"/>
                <a:ea typeface="Roboto"/>
                <a:cs typeface="Roboto"/>
                <a:sym typeface="Roboto"/>
              </a:rPr>
              <a:t>Machiavelli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683FBF-CC90-4130-97C3-E7CE9E8D9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2"/>
    </mc:Choice>
    <mc:Fallback xmlns="">
      <p:transition spd="slow" advTm="1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HIGH SCHOOL</a:t>
            </a:r>
            <a:endParaRPr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3804842478"/>
              </p:ext>
            </p:extLst>
          </p:nvPr>
        </p:nvGraphicFramePr>
        <p:xfrm>
          <a:off x="69273" y="1226574"/>
          <a:ext cx="9012379" cy="1029032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819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7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4516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Restoration and 18</a:t>
                      </a:r>
                      <a:r>
                        <a:rPr lang="en-US" sz="1800" b="1" baseline="30000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</a:t>
                      </a: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Century  1660-1790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1660 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1790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2" name="Google Shape;182;p19"/>
          <p:cNvGrpSpPr/>
          <p:nvPr/>
        </p:nvGrpSpPr>
        <p:grpSpPr>
          <a:xfrm>
            <a:off x="2544820" y="3628415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Hymn to the Pillory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Defoe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1000448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1703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316142" y="3121994"/>
            <a:ext cx="1980024" cy="1107775"/>
            <a:chOff x="2516914" y="3639225"/>
            <a:chExt cx="1980024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51691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977924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1681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6762848" y="3628415"/>
            <a:ext cx="2055686" cy="1107775"/>
            <a:chOff x="4596224" y="2857775"/>
            <a:chExt cx="2055686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596224" y="3298325"/>
              <a:ext cx="2055686" cy="663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Elegy Written in a Country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Gray</a:t>
              </a: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1751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4773499" y="3108707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A Modest Proposal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Swift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1729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BE990C-A568-470E-9EBC-CC81D13EB571}"/>
              </a:ext>
            </a:extLst>
          </p:cNvPr>
          <p:cNvCxnSpPr>
            <a:cxnSpLocks/>
          </p:cNvCxnSpPr>
          <p:nvPr/>
        </p:nvCxnSpPr>
        <p:spPr>
          <a:xfrm>
            <a:off x="748145" y="2056503"/>
            <a:ext cx="75715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351DC99-35B8-4F4D-B67A-002783603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73336" y="2799275"/>
            <a:ext cx="1188239" cy="4225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1A7D0DF-36A3-4FFD-A339-8E8E1B9C74B1}"/>
              </a:ext>
            </a:extLst>
          </p:cNvPr>
          <p:cNvCxnSpPr>
            <a:cxnSpLocks/>
            <a:stCxn id="177" idx="0"/>
          </p:cNvCxnSpPr>
          <p:nvPr/>
        </p:nvCxnSpPr>
        <p:spPr>
          <a:xfrm rot="5400000" flipH="1" flipV="1">
            <a:off x="1131730" y="2618728"/>
            <a:ext cx="726715" cy="2798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1C4512B-84B9-48C9-9FD2-35DBA17B0D9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89020" y="2569362"/>
            <a:ext cx="680194" cy="4250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B976753-98B0-4892-9E0E-E17560DC71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7577" y="2870123"/>
            <a:ext cx="1196864" cy="272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9556756-EF07-43AC-A222-DCAF20704C90}"/>
              </a:ext>
            </a:extLst>
          </p:cNvPr>
          <p:cNvSpPr/>
          <p:nvPr/>
        </p:nvSpPr>
        <p:spPr>
          <a:xfrm>
            <a:off x="258820" y="356254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Absalom and </a:t>
            </a:r>
            <a:r>
              <a:rPr lang="en-US" i="1" dirty="0" err="1"/>
              <a:t>Achitophel</a:t>
            </a:r>
            <a:endParaRPr lang="en-US" i="1" dirty="0"/>
          </a:p>
          <a:p>
            <a:r>
              <a:rPr lang="en-US" dirty="0"/>
              <a:t>            Dryden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5CEBDB-8FA7-46C1-ADFC-B91B5ED82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4"/>
    </mc:Choice>
    <mc:Fallback xmlns="">
      <p:transition spd="slow" advTm="1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GRADES 6-12</a:t>
            </a:r>
            <a:endParaRPr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1265202380"/>
              </p:ext>
            </p:extLst>
          </p:nvPr>
        </p:nvGraphicFramePr>
        <p:xfrm>
          <a:off x="69273" y="1226574"/>
          <a:ext cx="9012379" cy="1029032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819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7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4516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Colonial and Early National  1600-1830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1600 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1830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2" name="Google Shape;182;p19"/>
          <p:cNvGrpSpPr/>
          <p:nvPr/>
        </p:nvGrpSpPr>
        <p:grpSpPr>
          <a:xfrm>
            <a:off x="243989" y="3119088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Tenth Muse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Bradstreet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1000448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1678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6810718" y="2569216"/>
            <a:ext cx="1980024" cy="1107775"/>
            <a:chOff x="2516914" y="3639225"/>
            <a:chExt cx="1980024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51691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977924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1789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4851951" y="3286154"/>
            <a:ext cx="1980024" cy="1107775"/>
            <a:chOff x="4665351" y="2857775"/>
            <a:chExt cx="1980024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66535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Common Sense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Paine</a:t>
              </a: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1776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2552632" y="3450888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3984312"/>
              <a:ext cx="1970700" cy="762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Sinners in the Hands of an Angry God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Edwards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1741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BE990C-A568-470E-9EBC-CC81D13EB571}"/>
              </a:ext>
            </a:extLst>
          </p:cNvPr>
          <p:cNvCxnSpPr>
            <a:cxnSpLocks/>
          </p:cNvCxnSpPr>
          <p:nvPr/>
        </p:nvCxnSpPr>
        <p:spPr>
          <a:xfrm>
            <a:off x="748145" y="2056503"/>
            <a:ext cx="75715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351DC99-35B8-4F4D-B67A-002783603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39522" y="2426434"/>
            <a:ext cx="980294" cy="4050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1A7D0DF-36A3-4FFD-A339-8E8E1B9C74B1}"/>
              </a:ext>
            </a:extLst>
          </p:cNvPr>
          <p:cNvCxnSpPr>
            <a:cxnSpLocks/>
            <a:stCxn id="177" idx="0"/>
          </p:cNvCxnSpPr>
          <p:nvPr/>
        </p:nvCxnSpPr>
        <p:spPr>
          <a:xfrm rot="5400000" flipH="1" flipV="1">
            <a:off x="7758386" y="2236548"/>
            <a:ext cx="424036" cy="2413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1C4512B-84B9-48C9-9FD2-35DBA17B0D9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49316" y="2517673"/>
            <a:ext cx="1398446" cy="4495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B976753-98B0-4892-9E0E-E17560DC71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92078" y="2572759"/>
            <a:ext cx="1196864" cy="272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F266E7E-0CB8-49D2-8660-8AC5413FC893}"/>
              </a:ext>
            </a:extLst>
          </p:cNvPr>
          <p:cNvSpPr/>
          <p:nvPr/>
        </p:nvSpPr>
        <p:spPr>
          <a:xfrm>
            <a:off x="6849944" y="2860378"/>
            <a:ext cx="1931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The Interesting Narrative of the Life of Olaudah Equiano</a:t>
            </a:r>
          </a:p>
          <a:p>
            <a:pPr algn="ctr"/>
            <a:r>
              <a:rPr lang="en-US" sz="1200" dirty="0"/>
              <a:t>Equiano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E893D2-4656-4EC9-BCBA-C35E75562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8"/>
    </mc:Choice>
    <mc:Fallback xmlns="">
      <p:transition spd="slow" advTm="35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GRADES 6-12</a:t>
            </a:r>
            <a:endParaRPr lang="en"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4119975641"/>
              </p:ext>
            </p:extLst>
          </p:nvPr>
        </p:nvGraphicFramePr>
        <p:xfrm>
          <a:off x="69273" y="1226574"/>
          <a:ext cx="9012379" cy="1029032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819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7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4516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Romantic  1790-1870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1790 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1870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2" name="Google Shape;182;p19"/>
          <p:cNvGrpSpPr/>
          <p:nvPr/>
        </p:nvGrpSpPr>
        <p:grpSpPr>
          <a:xfrm>
            <a:off x="2544820" y="3628415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The Raven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Poe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1000448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1845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316142" y="3121994"/>
            <a:ext cx="1980024" cy="1107775"/>
            <a:chOff x="2516914" y="3639225"/>
            <a:chExt cx="1980024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51691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Pride and Prejudice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Austen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977924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1813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6831975" y="3628415"/>
            <a:ext cx="1980024" cy="1107775"/>
            <a:chOff x="4665351" y="2857775"/>
            <a:chExt cx="1980024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66535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The Scarlet Letter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Hawthorne</a:t>
              </a: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1850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4773499" y="3108707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Jane Eyre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Bronte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1847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BE990C-A568-470E-9EBC-CC81D13EB571}"/>
              </a:ext>
            </a:extLst>
          </p:cNvPr>
          <p:cNvCxnSpPr>
            <a:cxnSpLocks/>
          </p:cNvCxnSpPr>
          <p:nvPr/>
        </p:nvCxnSpPr>
        <p:spPr>
          <a:xfrm>
            <a:off x="748145" y="2056503"/>
            <a:ext cx="75715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351DC99-35B8-4F4D-B67A-002783603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73336" y="2799275"/>
            <a:ext cx="1188239" cy="4225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1A7D0DF-36A3-4FFD-A339-8E8E1B9C74B1}"/>
              </a:ext>
            </a:extLst>
          </p:cNvPr>
          <p:cNvCxnSpPr>
            <a:cxnSpLocks/>
            <a:stCxn id="177" idx="0"/>
          </p:cNvCxnSpPr>
          <p:nvPr/>
        </p:nvCxnSpPr>
        <p:spPr>
          <a:xfrm rot="5400000" flipH="1" flipV="1">
            <a:off x="1131730" y="2618728"/>
            <a:ext cx="726715" cy="2798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1C4512B-84B9-48C9-9FD2-35DBA17B0D9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89020" y="2569362"/>
            <a:ext cx="680194" cy="4250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B976753-98B0-4892-9E0E-E17560DC71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7577" y="2870123"/>
            <a:ext cx="1196864" cy="272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2CEEF6-E260-4229-928B-C5130B14B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28"/>
    </mc:Choice>
    <mc:Fallback xmlns="">
      <p:transition spd="slow" advTm="2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GRADES 6-12</a:t>
            </a:r>
            <a:endParaRPr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361992919"/>
              </p:ext>
            </p:extLst>
          </p:nvPr>
        </p:nvGraphicFramePr>
        <p:xfrm>
          <a:off x="69273" y="1226574"/>
          <a:ext cx="9012379" cy="1029032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819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7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4516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Realism and Naturalism  1870-1910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1870 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1910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2" name="Google Shape;182;p19"/>
          <p:cNvGrpSpPr/>
          <p:nvPr/>
        </p:nvGrpSpPr>
        <p:grpSpPr>
          <a:xfrm>
            <a:off x="2544820" y="3628415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663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The Red Badge of Courage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Crane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1000448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1895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316142" y="3121994"/>
            <a:ext cx="1980024" cy="1107775"/>
            <a:chOff x="2516914" y="3639225"/>
            <a:chExt cx="1980024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51691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977924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1884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6831975" y="3628415"/>
            <a:ext cx="1980024" cy="1107775"/>
            <a:chOff x="4665351" y="2857775"/>
            <a:chExt cx="1980024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66535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Call of the Wild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London</a:t>
              </a: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1903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4773499" y="3108707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1903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BE990C-A568-470E-9EBC-CC81D13EB571}"/>
              </a:ext>
            </a:extLst>
          </p:cNvPr>
          <p:cNvCxnSpPr>
            <a:cxnSpLocks/>
          </p:cNvCxnSpPr>
          <p:nvPr/>
        </p:nvCxnSpPr>
        <p:spPr>
          <a:xfrm>
            <a:off x="748145" y="2056503"/>
            <a:ext cx="75715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351DC99-35B8-4F4D-B67A-002783603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73336" y="2799275"/>
            <a:ext cx="1188239" cy="4225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1A7D0DF-36A3-4FFD-A339-8E8E1B9C74B1}"/>
              </a:ext>
            </a:extLst>
          </p:cNvPr>
          <p:cNvCxnSpPr>
            <a:cxnSpLocks/>
            <a:stCxn id="177" idx="0"/>
          </p:cNvCxnSpPr>
          <p:nvPr/>
        </p:nvCxnSpPr>
        <p:spPr>
          <a:xfrm rot="5400000" flipH="1" flipV="1">
            <a:off x="1131730" y="2618728"/>
            <a:ext cx="726715" cy="2798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1C4512B-84B9-48C9-9FD2-35DBA17B0D9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89020" y="2569362"/>
            <a:ext cx="680194" cy="4250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B976753-98B0-4892-9E0E-E17560DC71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7577" y="2870123"/>
            <a:ext cx="1196864" cy="272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BABE0DC-9A8D-4590-A383-570A85898576}"/>
              </a:ext>
            </a:extLst>
          </p:cNvPr>
          <p:cNvSpPr/>
          <p:nvPr/>
        </p:nvSpPr>
        <p:spPr>
          <a:xfrm>
            <a:off x="3472849" y="3568988"/>
            <a:ext cx="4590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latin typeface="Roboto"/>
                <a:ea typeface="Roboto"/>
                <a:cs typeface="Roboto"/>
                <a:sym typeface="Roboto"/>
              </a:rPr>
              <a:t>The Talented Tenth</a:t>
            </a:r>
          </a:p>
          <a:p>
            <a:pPr lvl="0" algn="ctr"/>
            <a:r>
              <a:rPr lang="en-US" dirty="0">
                <a:latin typeface="Roboto"/>
                <a:ea typeface="Roboto"/>
                <a:cs typeface="Roboto"/>
                <a:sym typeface="Roboto"/>
              </a:rPr>
              <a:t>DuBois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A0D113-3760-4F83-B368-96AAFD209F5B}"/>
              </a:ext>
            </a:extLst>
          </p:cNvPr>
          <p:cNvSpPr/>
          <p:nvPr/>
        </p:nvSpPr>
        <p:spPr>
          <a:xfrm>
            <a:off x="348911" y="3461266"/>
            <a:ext cx="19455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latin typeface="Roboto"/>
                <a:ea typeface="Roboto"/>
                <a:cs typeface="Roboto"/>
                <a:sym typeface="Roboto"/>
              </a:rPr>
              <a:t>The Adventures of Huckleberry Finn</a:t>
            </a:r>
          </a:p>
          <a:p>
            <a:pPr lvl="0" algn="ctr"/>
            <a:r>
              <a:rPr lang="en-US" dirty="0">
                <a:latin typeface="Roboto"/>
                <a:ea typeface="Roboto"/>
                <a:cs typeface="Roboto"/>
                <a:sym typeface="Roboto"/>
              </a:rPr>
              <a:t>Twain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C69537-80DD-45F6-A976-0500382AC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9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8"/>
    </mc:Choice>
    <mc:Fallback xmlns="">
      <p:transition spd="slow" advTm="18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2AF8D-5E9A-49C2-A75D-93B9684B0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819" y="62345"/>
            <a:ext cx="5209309" cy="51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695EC-5119-4956-A2C2-EE0B6EFEE23D}"/>
              </a:ext>
            </a:extLst>
          </p:cNvPr>
          <p:cNvSpPr txBox="1"/>
          <p:nvPr/>
        </p:nvSpPr>
        <p:spPr>
          <a:xfrm>
            <a:off x="2597727" y="62345"/>
            <a:ext cx="34705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Shekishma O’Reilly, Secondary Reading Developer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Sherri Winsett, Secondary ELA Developer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A1CAE8-3135-4D60-8F65-559D6DF91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3"/>
    </mc:Choice>
    <mc:Fallback xmlns="">
      <p:transition spd="slow" advTm="25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GRADES 6-12</a:t>
            </a:r>
            <a:endParaRPr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2484903137"/>
              </p:ext>
            </p:extLst>
          </p:nvPr>
        </p:nvGraphicFramePr>
        <p:xfrm>
          <a:off x="69273" y="1226574"/>
          <a:ext cx="9012379" cy="1029032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819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7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93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4516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Modernist  1910-1945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1910 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1945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2" name="Google Shape;182;p19"/>
          <p:cNvGrpSpPr/>
          <p:nvPr/>
        </p:nvGrpSpPr>
        <p:grpSpPr>
          <a:xfrm>
            <a:off x="2518172" y="3628415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1000448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1937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247013" y="3121994"/>
            <a:ext cx="2169723" cy="1107775"/>
            <a:chOff x="2447785" y="3639225"/>
            <a:chExt cx="2169723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7" y="3778900"/>
              <a:ext cx="2091271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447785" y="4079774"/>
              <a:ext cx="2169723" cy="667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“Acquainted with the Night”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Frost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977924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1928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6831975" y="3628415"/>
            <a:ext cx="1980024" cy="1107775"/>
            <a:chOff x="4665351" y="2857775"/>
            <a:chExt cx="1980024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665351" y="3213303"/>
              <a:ext cx="1970700" cy="748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Native Son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Wright</a:t>
              </a: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1940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4773499" y="3108707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The Grapes of Wrath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Steinbeck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1939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BE990C-A568-470E-9EBC-CC81D13EB571}"/>
              </a:ext>
            </a:extLst>
          </p:cNvPr>
          <p:cNvCxnSpPr>
            <a:cxnSpLocks/>
          </p:cNvCxnSpPr>
          <p:nvPr/>
        </p:nvCxnSpPr>
        <p:spPr>
          <a:xfrm>
            <a:off x="748145" y="2056503"/>
            <a:ext cx="75715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351DC99-35B8-4F4D-B67A-002783603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73336" y="2799275"/>
            <a:ext cx="1188239" cy="4225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1A7D0DF-36A3-4FFD-A339-8E8E1B9C74B1}"/>
              </a:ext>
            </a:extLst>
          </p:cNvPr>
          <p:cNvCxnSpPr>
            <a:cxnSpLocks/>
            <a:stCxn id="177" idx="0"/>
          </p:cNvCxnSpPr>
          <p:nvPr/>
        </p:nvCxnSpPr>
        <p:spPr>
          <a:xfrm rot="5400000" flipH="1" flipV="1">
            <a:off x="1131730" y="2618728"/>
            <a:ext cx="726715" cy="2798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1C4512B-84B9-48C9-9FD2-35DBA17B0D9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89020" y="2569362"/>
            <a:ext cx="680194" cy="4250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B976753-98B0-4892-9E0E-E17560DC71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7577" y="2870123"/>
            <a:ext cx="1196864" cy="272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F6AA48B-1767-4750-A2B1-64A80858A12D}"/>
              </a:ext>
            </a:extLst>
          </p:cNvPr>
          <p:cNvSpPr/>
          <p:nvPr/>
        </p:nvSpPr>
        <p:spPr>
          <a:xfrm>
            <a:off x="1257117" y="395085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i="1" dirty="0">
                <a:latin typeface="Roboto"/>
                <a:ea typeface="Roboto"/>
                <a:cs typeface="Roboto"/>
                <a:sym typeface="Roboto"/>
              </a:rPr>
              <a:t>Their Eyes </a:t>
            </a:r>
            <a:br>
              <a:rPr lang="en-US" i="1" dirty="0">
                <a:latin typeface="Roboto"/>
                <a:ea typeface="Roboto"/>
                <a:cs typeface="Roboto"/>
                <a:sym typeface="Roboto"/>
              </a:rPr>
            </a:br>
            <a:r>
              <a:rPr lang="en-US" i="1" dirty="0">
                <a:latin typeface="Roboto"/>
                <a:ea typeface="Roboto"/>
                <a:cs typeface="Roboto"/>
                <a:sym typeface="Roboto"/>
              </a:rPr>
              <a:t>Were Watching God</a:t>
            </a:r>
          </a:p>
          <a:p>
            <a:pPr lvl="0" algn="ctr"/>
            <a:r>
              <a:rPr lang="en-US" dirty="0">
                <a:latin typeface="Roboto"/>
                <a:ea typeface="Roboto"/>
                <a:cs typeface="Roboto"/>
                <a:sym typeface="Roboto"/>
              </a:rPr>
              <a:t>Hurston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8B9AC1-D8B1-4012-97C0-6F215B2FF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6"/>
    </mc:Choice>
    <mc:Fallback xmlns="">
      <p:transition spd="slow" advTm="1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4478750" y="1954325"/>
            <a:ext cx="2799200" cy="186600"/>
            <a:chOff x="4478750" y="1954325"/>
            <a:chExt cx="2799200" cy="186600"/>
          </a:xfrm>
        </p:grpSpPr>
        <p:sp>
          <p:nvSpPr>
            <p:cNvPr id="168" name="Google Shape;168;p19"/>
            <p:cNvSpPr/>
            <p:nvPr/>
          </p:nvSpPr>
          <p:spPr>
            <a:xfrm>
              <a:off x="44787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2135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948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7091350" y="1954325"/>
              <a:ext cx="186600" cy="186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GRADES 6-12</a:t>
            </a:r>
            <a:endParaRPr dirty="0"/>
          </a:p>
        </p:txBody>
      </p:sp>
      <p:graphicFrame>
        <p:nvGraphicFramePr>
          <p:cNvPr id="173" name="Google Shape;173;p19"/>
          <p:cNvGraphicFramePr/>
          <p:nvPr>
            <p:extLst>
              <p:ext uri="{D42A27DB-BD31-4B8C-83A1-F6EECF244321}">
                <p14:modId xmlns:p14="http://schemas.microsoft.com/office/powerpoint/2010/main" val="388043094"/>
              </p:ext>
            </p:extLst>
          </p:nvPr>
        </p:nvGraphicFramePr>
        <p:xfrm>
          <a:off x="0" y="1226574"/>
          <a:ext cx="9144002" cy="1029032"/>
        </p:xfrm>
        <a:graphic>
          <a:graphicData uri="http://schemas.openxmlformats.org/drawingml/2006/table">
            <a:tbl>
              <a:tblPr>
                <a:noFill/>
                <a:tableStyleId>{3931D3BF-4666-4048-9D1D-B6699673D6D1}</a:tableStyleId>
              </a:tblPr>
              <a:tblGrid>
                <a:gridCol w="831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95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53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89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4516">
                <a:tc gridSpan="1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Contemporary  1945-Present</a:t>
                      </a:r>
                      <a:endParaRPr sz="18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1945 </a:t>
                      </a: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8C48">
                        <a:alpha val="1254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Present</a:t>
                      </a:r>
                      <a:endParaRPr sz="16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6D2A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2" name="Google Shape;182;p19"/>
          <p:cNvGrpSpPr/>
          <p:nvPr/>
        </p:nvGrpSpPr>
        <p:grpSpPr>
          <a:xfrm>
            <a:off x="2544820" y="3628415"/>
            <a:ext cx="1980024" cy="1107775"/>
            <a:chOff x="457201" y="2857775"/>
            <a:chExt cx="1980024" cy="1107775"/>
          </a:xfrm>
        </p:grpSpPr>
        <p:sp>
          <p:nvSpPr>
            <p:cNvPr id="183" name="Google Shape;183;p19"/>
            <p:cNvSpPr/>
            <p:nvPr/>
          </p:nvSpPr>
          <p:spPr>
            <a:xfrm>
              <a:off x="46652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5720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“Parker’s Back”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O’Connor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1007275" y="2857775"/>
              <a:ext cx="1000448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1965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5" name="Google Shape;185;p19"/>
          <p:cNvGrpSpPr/>
          <p:nvPr/>
        </p:nvGrpSpPr>
        <p:grpSpPr>
          <a:xfrm>
            <a:off x="316142" y="3121994"/>
            <a:ext cx="1980024" cy="1107775"/>
            <a:chOff x="2516914" y="3639225"/>
            <a:chExt cx="1980024" cy="1107775"/>
          </a:xfrm>
        </p:grpSpPr>
        <p:sp>
          <p:nvSpPr>
            <p:cNvPr id="186" name="Google Shape;186;p19"/>
            <p:cNvSpPr/>
            <p:nvPr/>
          </p:nvSpPr>
          <p:spPr>
            <a:xfrm>
              <a:off x="252623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19"/>
            <p:cNvSpPr txBox="1"/>
            <p:nvPr/>
          </p:nvSpPr>
          <p:spPr>
            <a:xfrm>
              <a:off x="2516914" y="407977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A Raisin in the Sun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Hansberry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>
              <a:off x="3066988" y="3639225"/>
              <a:ext cx="977924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1959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6831975" y="3628415"/>
            <a:ext cx="1980024" cy="1107775"/>
            <a:chOff x="4665351" y="2857775"/>
            <a:chExt cx="1980024" cy="1107775"/>
          </a:xfrm>
        </p:grpSpPr>
        <p:sp>
          <p:nvSpPr>
            <p:cNvPr id="189" name="Google Shape;189;p19"/>
            <p:cNvSpPr/>
            <p:nvPr/>
          </p:nvSpPr>
          <p:spPr>
            <a:xfrm>
              <a:off x="4674675" y="2997450"/>
              <a:ext cx="1970700" cy="968100"/>
            </a:xfrm>
            <a:prstGeom prst="rect">
              <a:avLst/>
            </a:prstGeom>
            <a:solidFill>
              <a:srgbClr val="C4CCA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4665351" y="3298325"/>
              <a:ext cx="1970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5215425" y="2857775"/>
              <a:ext cx="870600" cy="3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1984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1" name="Google Shape;191;p19"/>
          <p:cNvGrpSpPr/>
          <p:nvPr/>
        </p:nvGrpSpPr>
        <p:grpSpPr>
          <a:xfrm>
            <a:off x="4773499" y="3108707"/>
            <a:ext cx="1980024" cy="1107775"/>
            <a:chOff x="6725064" y="3639225"/>
            <a:chExt cx="1980024" cy="1107775"/>
          </a:xfrm>
        </p:grpSpPr>
        <p:sp>
          <p:nvSpPr>
            <p:cNvPr id="192" name="Google Shape;192;p19"/>
            <p:cNvSpPr/>
            <p:nvPr/>
          </p:nvSpPr>
          <p:spPr>
            <a:xfrm>
              <a:off x="6734388" y="3778900"/>
              <a:ext cx="1970700" cy="968100"/>
            </a:xfrm>
            <a:prstGeom prst="rect">
              <a:avLst/>
            </a:prstGeom>
            <a:solidFill>
              <a:srgbClr val="B48C2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6725064" y="3984312"/>
              <a:ext cx="1970700" cy="762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 dirty="0">
                  <a:latin typeface="Roboto"/>
                  <a:ea typeface="Roboto"/>
                  <a:cs typeface="Roboto"/>
                  <a:sym typeface="Roboto"/>
                </a:rPr>
                <a:t>“Everyday Use”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Walker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7275138" y="3639225"/>
              <a:ext cx="870600" cy="33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1973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BE990C-A568-470E-9EBC-CC81D13EB571}"/>
              </a:ext>
            </a:extLst>
          </p:cNvPr>
          <p:cNvCxnSpPr>
            <a:cxnSpLocks/>
          </p:cNvCxnSpPr>
          <p:nvPr/>
        </p:nvCxnSpPr>
        <p:spPr>
          <a:xfrm>
            <a:off x="681139" y="2140925"/>
            <a:ext cx="75715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351DC99-35B8-4F4D-B67A-002783603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73336" y="2799275"/>
            <a:ext cx="1188239" cy="4225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1A7D0DF-36A3-4FFD-A339-8E8E1B9C74B1}"/>
              </a:ext>
            </a:extLst>
          </p:cNvPr>
          <p:cNvCxnSpPr>
            <a:cxnSpLocks/>
            <a:stCxn id="177" idx="0"/>
          </p:cNvCxnSpPr>
          <p:nvPr/>
        </p:nvCxnSpPr>
        <p:spPr>
          <a:xfrm rot="5400000" flipH="1" flipV="1">
            <a:off x="1131730" y="2618728"/>
            <a:ext cx="726715" cy="2798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1C4512B-84B9-48C9-9FD2-35DBA17B0D9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89020" y="2569362"/>
            <a:ext cx="680194" cy="4250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B976753-98B0-4892-9E0E-E17560DC71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7577" y="2870123"/>
            <a:ext cx="1196864" cy="272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5F5C5EB-E348-4ECA-86CF-2A068ED88FD0}"/>
              </a:ext>
            </a:extLst>
          </p:cNvPr>
          <p:cNvSpPr/>
          <p:nvPr/>
        </p:nvSpPr>
        <p:spPr>
          <a:xfrm>
            <a:off x="5530009" y="406229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i="1" dirty="0">
                <a:latin typeface="Roboto"/>
                <a:ea typeface="Roboto"/>
                <a:cs typeface="Roboto"/>
                <a:sym typeface="Roboto"/>
              </a:rPr>
              <a:t>One Writer’s Beginnings</a:t>
            </a:r>
          </a:p>
          <a:p>
            <a:pPr lvl="0" algn="ctr"/>
            <a:r>
              <a:rPr lang="en-US" dirty="0">
                <a:latin typeface="Roboto"/>
                <a:ea typeface="Roboto"/>
                <a:cs typeface="Roboto"/>
                <a:sym typeface="Roboto"/>
              </a:rPr>
              <a:t>Welty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47DD18-AE3A-41FB-B479-A2A355676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6"/>
    </mc:Choice>
    <mc:Fallback xmlns="">
      <p:transition spd="slow" advTm="2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3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Thank you!</a:t>
            </a:r>
            <a:endParaRPr sz="4400" dirty="0"/>
          </a:p>
        </p:txBody>
      </p:sp>
      <p:sp>
        <p:nvSpPr>
          <p:cNvPr id="963" name="Google Shape;963;p33"/>
          <p:cNvSpPr/>
          <p:nvPr/>
        </p:nvSpPr>
        <p:spPr>
          <a:xfrm>
            <a:off x="1507399" y="1370923"/>
            <a:ext cx="943910" cy="82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HELP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67" name="Google Shape;967;p33"/>
          <p:cNvSpPr/>
          <p:nvPr/>
        </p:nvSpPr>
        <p:spPr>
          <a:xfrm>
            <a:off x="3527051" y="3323476"/>
            <a:ext cx="824700" cy="824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IS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71" name="Google Shape;971;p33"/>
          <p:cNvSpPr/>
          <p:nvPr/>
        </p:nvSpPr>
        <p:spPr>
          <a:xfrm>
            <a:off x="5440656" y="1911903"/>
            <a:ext cx="1068304" cy="824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HERE!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972" name="Google Shape;972;p33"/>
          <p:cNvCxnSpPr>
            <a:cxnSpLocks/>
            <a:stCxn id="971" idx="0"/>
            <a:endCxn id="973" idx="4"/>
          </p:cNvCxnSpPr>
          <p:nvPr/>
        </p:nvCxnSpPr>
        <p:spPr>
          <a:xfrm rot="16200000" flipH="1">
            <a:off x="5335752" y="2550958"/>
            <a:ext cx="2075011" cy="796901"/>
          </a:xfrm>
          <a:prstGeom prst="curvedConnector5">
            <a:avLst>
              <a:gd name="adj1" fmla="val -11017"/>
              <a:gd name="adj2" fmla="val 76879"/>
              <a:gd name="adj3" fmla="val 11101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4" name="Google Shape;974;p33"/>
          <p:cNvCxnSpPr>
            <a:cxnSpLocks/>
            <a:stCxn id="963" idx="2"/>
            <a:endCxn id="967" idx="2"/>
          </p:cNvCxnSpPr>
          <p:nvPr/>
        </p:nvCxnSpPr>
        <p:spPr>
          <a:xfrm rot="10800000" flipH="1" flipV="1">
            <a:off x="1507399" y="1783272"/>
            <a:ext cx="2019652" cy="1952553"/>
          </a:xfrm>
          <a:prstGeom prst="curvedConnector3">
            <a:avLst>
              <a:gd name="adj1" fmla="val -1131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5" name="Google Shape;975;p33"/>
          <p:cNvCxnSpPr>
            <a:cxnSpLocks/>
            <a:stCxn id="967" idx="6"/>
            <a:endCxn id="971" idx="4"/>
          </p:cNvCxnSpPr>
          <p:nvPr/>
        </p:nvCxnSpPr>
        <p:spPr>
          <a:xfrm flipV="1">
            <a:off x="4351751" y="2736603"/>
            <a:ext cx="1623057" cy="999223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76" name="Google Shape;976;p33"/>
          <p:cNvGrpSpPr/>
          <p:nvPr/>
        </p:nvGrpSpPr>
        <p:grpSpPr>
          <a:xfrm>
            <a:off x="6665959" y="2447538"/>
            <a:ext cx="2715763" cy="1607369"/>
            <a:chOff x="6428159" y="1367988"/>
            <a:chExt cx="2715763" cy="1607369"/>
          </a:xfrm>
        </p:grpSpPr>
        <p:grpSp>
          <p:nvGrpSpPr>
            <p:cNvPr id="977" name="Google Shape;977;p33"/>
            <p:cNvGrpSpPr/>
            <p:nvPr/>
          </p:nvGrpSpPr>
          <p:grpSpPr>
            <a:xfrm>
              <a:off x="6527673" y="1367988"/>
              <a:ext cx="2616248" cy="1607369"/>
              <a:chOff x="5816948" y="2118344"/>
              <a:chExt cx="3326984" cy="2044030"/>
            </a:xfrm>
          </p:grpSpPr>
          <p:sp>
            <p:nvSpPr>
              <p:cNvPr id="978" name="Google Shape;978;p33"/>
              <p:cNvSpPr/>
              <p:nvPr/>
            </p:nvSpPr>
            <p:spPr>
              <a:xfrm rot="-8503829">
                <a:off x="5831253" y="4009070"/>
                <a:ext cx="34390" cy="57863"/>
              </a:xfrm>
              <a:prstGeom prst="triangle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979" name="Google Shape;979;p33"/>
              <p:cNvGrpSpPr/>
              <p:nvPr/>
            </p:nvGrpSpPr>
            <p:grpSpPr>
              <a:xfrm>
                <a:off x="5839948" y="2118344"/>
                <a:ext cx="3303984" cy="2044030"/>
                <a:chOff x="238125" y="647725"/>
                <a:chExt cx="7143750" cy="4419525"/>
              </a:xfrm>
            </p:grpSpPr>
            <p:sp>
              <p:nvSpPr>
                <p:cNvPr id="980" name="Google Shape;980;p33"/>
                <p:cNvSpPr/>
                <p:nvPr/>
              </p:nvSpPr>
              <p:spPr>
                <a:xfrm>
                  <a:off x="2341075" y="3006125"/>
                  <a:ext cx="866425" cy="12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7" h="50159" extrusionOk="0">
                      <a:moveTo>
                        <a:pt x="17937" y="1"/>
                      </a:moveTo>
                      <a:lnTo>
                        <a:pt x="0" y="23221"/>
                      </a:lnTo>
                      <a:lnTo>
                        <a:pt x="10762" y="50159"/>
                      </a:lnTo>
                      <a:lnTo>
                        <a:pt x="11458" y="49941"/>
                      </a:lnTo>
                      <a:lnTo>
                        <a:pt x="12132" y="49702"/>
                      </a:lnTo>
                      <a:lnTo>
                        <a:pt x="12763" y="49441"/>
                      </a:lnTo>
                      <a:lnTo>
                        <a:pt x="13350" y="49159"/>
                      </a:lnTo>
                      <a:lnTo>
                        <a:pt x="13915" y="48854"/>
                      </a:lnTo>
                      <a:lnTo>
                        <a:pt x="14458" y="48528"/>
                      </a:lnTo>
                      <a:lnTo>
                        <a:pt x="14959" y="48202"/>
                      </a:lnTo>
                      <a:lnTo>
                        <a:pt x="15437" y="47832"/>
                      </a:lnTo>
                      <a:lnTo>
                        <a:pt x="15893" y="47463"/>
                      </a:lnTo>
                      <a:lnTo>
                        <a:pt x="16307" y="47050"/>
                      </a:lnTo>
                      <a:lnTo>
                        <a:pt x="16698" y="46658"/>
                      </a:lnTo>
                      <a:lnTo>
                        <a:pt x="17067" y="46223"/>
                      </a:lnTo>
                      <a:lnTo>
                        <a:pt x="17394" y="45789"/>
                      </a:lnTo>
                      <a:lnTo>
                        <a:pt x="17720" y="45332"/>
                      </a:lnTo>
                      <a:lnTo>
                        <a:pt x="18002" y="44876"/>
                      </a:lnTo>
                      <a:lnTo>
                        <a:pt x="18263" y="44397"/>
                      </a:lnTo>
                      <a:lnTo>
                        <a:pt x="18502" y="43897"/>
                      </a:lnTo>
                      <a:lnTo>
                        <a:pt x="18720" y="43419"/>
                      </a:lnTo>
                      <a:lnTo>
                        <a:pt x="18916" y="42897"/>
                      </a:lnTo>
                      <a:lnTo>
                        <a:pt x="19111" y="42397"/>
                      </a:lnTo>
                      <a:lnTo>
                        <a:pt x="19263" y="41875"/>
                      </a:lnTo>
                      <a:lnTo>
                        <a:pt x="19394" y="41353"/>
                      </a:lnTo>
                      <a:lnTo>
                        <a:pt x="19524" y="40810"/>
                      </a:lnTo>
                      <a:lnTo>
                        <a:pt x="19633" y="40288"/>
                      </a:lnTo>
                      <a:lnTo>
                        <a:pt x="19698" y="39744"/>
                      </a:lnTo>
                      <a:lnTo>
                        <a:pt x="19785" y="39201"/>
                      </a:lnTo>
                      <a:lnTo>
                        <a:pt x="19829" y="38657"/>
                      </a:lnTo>
                      <a:lnTo>
                        <a:pt x="19872" y="38114"/>
                      </a:lnTo>
                      <a:lnTo>
                        <a:pt x="19894" y="37570"/>
                      </a:lnTo>
                      <a:lnTo>
                        <a:pt x="19916" y="37027"/>
                      </a:lnTo>
                      <a:lnTo>
                        <a:pt x="19894" y="35940"/>
                      </a:lnTo>
                      <a:lnTo>
                        <a:pt x="19829" y="34853"/>
                      </a:lnTo>
                      <a:lnTo>
                        <a:pt x="19742" y="33809"/>
                      </a:lnTo>
                      <a:lnTo>
                        <a:pt x="19611" y="32787"/>
                      </a:lnTo>
                      <a:lnTo>
                        <a:pt x="19437" y="31787"/>
                      </a:lnTo>
                      <a:lnTo>
                        <a:pt x="19263" y="30852"/>
                      </a:lnTo>
                      <a:lnTo>
                        <a:pt x="19068" y="29939"/>
                      </a:lnTo>
                      <a:lnTo>
                        <a:pt x="18872" y="29091"/>
                      </a:lnTo>
                      <a:lnTo>
                        <a:pt x="18655" y="28287"/>
                      </a:lnTo>
                      <a:lnTo>
                        <a:pt x="18459" y="27569"/>
                      </a:lnTo>
                      <a:lnTo>
                        <a:pt x="18263" y="26917"/>
                      </a:lnTo>
                      <a:lnTo>
                        <a:pt x="17915" y="25873"/>
                      </a:lnTo>
                      <a:lnTo>
                        <a:pt x="17676" y="25199"/>
                      </a:lnTo>
                      <a:lnTo>
                        <a:pt x="17568" y="24982"/>
                      </a:lnTo>
                      <a:lnTo>
                        <a:pt x="34656" y="13176"/>
                      </a:lnTo>
                      <a:lnTo>
                        <a:pt x="17937" y="1"/>
                      </a:lnTo>
                      <a:close/>
                    </a:path>
                  </a:pathLst>
                </a:custGeom>
                <a:solidFill>
                  <a:srgbClr val="532A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1" name="Google Shape;981;p33"/>
                <p:cNvSpPr/>
                <p:nvPr/>
              </p:nvSpPr>
              <p:spPr>
                <a:xfrm>
                  <a:off x="1916575" y="2938200"/>
                  <a:ext cx="872950" cy="137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8" h="55159" extrusionOk="0">
                      <a:moveTo>
                        <a:pt x="15806" y="0"/>
                      </a:moveTo>
                      <a:lnTo>
                        <a:pt x="0" y="27177"/>
                      </a:lnTo>
                      <a:lnTo>
                        <a:pt x="6936" y="55159"/>
                      </a:lnTo>
                      <a:lnTo>
                        <a:pt x="7088" y="55159"/>
                      </a:lnTo>
                      <a:lnTo>
                        <a:pt x="7544" y="55115"/>
                      </a:lnTo>
                      <a:lnTo>
                        <a:pt x="7871" y="55072"/>
                      </a:lnTo>
                      <a:lnTo>
                        <a:pt x="8240" y="55006"/>
                      </a:lnTo>
                      <a:lnTo>
                        <a:pt x="8675" y="54919"/>
                      </a:lnTo>
                      <a:lnTo>
                        <a:pt x="9132" y="54789"/>
                      </a:lnTo>
                      <a:lnTo>
                        <a:pt x="9653" y="54637"/>
                      </a:lnTo>
                      <a:lnTo>
                        <a:pt x="10175" y="54463"/>
                      </a:lnTo>
                      <a:lnTo>
                        <a:pt x="10740" y="54224"/>
                      </a:lnTo>
                      <a:lnTo>
                        <a:pt x="11327" y="53963"/>
                      </a:lnTo>
                      <a:lnTo>
                        <a:pt x="11936" y="53637"/>
                      </a:lnTo>
                      <a:lnTo>
                        <a:pt x="12545" y="53267"/>
                      </a:lnTo>
                      <a:lnTo>
                        <a:pt x="13132" y="52832"/>
                      </a:lnTo>
                      <a:lnTo>
                        <a:pt x="13436" y="52593"/>
                      </a:lnTo>
                      <a:lnTo>
                        <a:pt x="13741" y="52354"/>
                      </a:lnTo>
                      <a:lnTo>
                        <a:pt x="14045" y="52071"/>
                      </a:lnTo>
                      <a:lnTo>
                        <a:pt x="14328" y="51789"/>
                      </a:lnTo>
                      <a:lnTo>
                        <a:pt x="14632" y="51484"/>
                      </a:lnTo>
                      <a:lnTo>
                        <a:pt x="14915" y="51180"/>
                      </a:lnTo>
                      <a:lnTo>
                        <a:pt x="15197" y="50832"/>
                      </a:lnTo>
                      <a:lnTo>
                        <a:pt x="15480" y="50484"/>
                      </a:lnTo>
                      <a:lnTo>
                        <a:pt x="15741" y="50093"/>
                      </a:lnTo>
                      <a:lnTo>
                        <a:pt x="16002" y="49701"/>
                      </a:lnTo>
                      <a:lnTo>
                        <a:pt x="16241" y="49288"/>
                      </a:lnTo>
                      <a:lnTo>
                        <a:pt x="16502" y="48854"/>
                      </a:lnTo>
                      <a:lnTo>
                        <a:pt x="16719" y="48397"/>
                      </a:lnTo>
                      <a:lnTo>
                        <a:pt x="16937" y="47919"/>
                      </a:lnTo>
                      <a:lnTo>
                        <a:pt x="17154" y="47419"/>
                      </a:lnTo>
                      <a:lnTo>
                        <a:pt x="17350" y="46897"/>
                      </a:lnTo>
                      <a:lnTo>
                        <a:pt x="17546" y="46353"/>
                      </a:lnTo>
                      <a:lnTo>
                        <a:pt x="17720" y="45766"/>
                      </a:lnTo>
                      <a:lnTo>
                        <a:pt x="17872" y="45179"/>
                      </a:lnTo>
                      <a:lnTo>
                        <a:pt x="18024" y="44570"/>
                      </a:lnTo>
                      <a:lnTo>
                        <a:pt x="18133" y="43918"/>
                      </a:lnTo>
                      <a:lnTo>
                        <a:pt x="18263" y="43244"/>
                      </a:lnTo>
                      <a:lnTo>
                        <a:pt x="18350" y="42548"/>
                      </a:lnTo>
                      <a:lnTo>
                        <a:pt x="18415" y="41831"/>
                      </a:lnTo>
                      <a:lnTo>
                        <a:pt x="18480" y="41070"/>
                      </a:lnTo>
                      <a:lnTo>
                        <a:pt x="18524" y="40287"/>
                      </a:lnTo>
                      <a:lnTo>
                        <a:pt x="18524" y="39483"/>
                      </a:lnTo>
                      <a:lnTo>
                        <a:pt x="18524" y="38657"/>
                      </a:lnTo>
                      <a:lnTo>
                        <a:pt x="18502" y="37787"/>
                      </a:lnTo>
                      <a:lnTo>
                        <a:pt x="18459" y="36896"/>
                      </a:lnTo>
                      <a:lnTo>
                        <a:pt x="18372" y="35982"/>
                      </a:lnTo>
                      <a:lnTo>
                        <a:pt x="18285" y="35026"/>
                      </a:lnTo>
                      <a:lnTo>
                        <a:pt x="18154" y="34026"/>
                      </a:lnTo>
                      <a:lnTo>
                        <a:pt x="18024" y="33026"/>
                      </a:lnTo>
                      <a:lnTo>
                        <a:pt x="34917" y="2718"/>
                      </a:lnTo>
                      <a:lnTo>
                        <a:pt x="15806" y="0"/>
                      </a:lnTo>
                      <a:close/>
                    </a:path>
                  </a:pathLst>
                </a:custGeom>
                <a:solidFill>
                  <a:srgbClr val="532A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2" name="Google Shape;982;p33"/>
                <p:cNvSpPr/>
                <p:nvPr/>
              </p:nvSpPr>
              <p:spPr>
                <a:xfrm>
                  <a:off x="1437150" y="1926125"/>
                  <a:ext cx="2366600" cy="219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4" h="87641" extrusionOk="0">
                      <a:moveTo>
                        <a:pt x="60660" y="0"/>
                      </a:moveTo>
                      <a:lnTo>
                        <a:pt x="1" y="26047"/>
                      </a:lnTo>
                      <a:lnTo>
                        <a:pt x="2349" y="87097"/>
                      </a:lnTo>
                      <a:lnTo>
                        <a:pt x="2936" y="87228"/>
                      </a:lnTo>
                      <a:lnTo>
                        <a:pt x="3632" y="87336"/>
                      </a:lnTo>
                      <a:lnTo>
                        <a:pt x="4523" y="87467"/>
                      </a:lnTo>
                      <a:lnTo>
                        <a:pt x="5045" y="87532"/>
                      </a:lnTo>
                      <a:lnTo>
                        <a:pt x="5610" y="87575"/>
                      </a:lnTo>
                      <a:lnTo>
                        <a:pt x="6197" y="87619"/>
                      </a:lnTo>
                      <a:lnTo>
                        <a:pt x="6828" y="87641"/>
                      </a:lnTo>
                      <a:lnTo>
                        <a:pt x="7480" y="87641"/>
                      </a:lnTo>
                      <a:lnTo>
                        <a:pt x="8176" y="87619"/>
                      </a:lnTo>
                      <a:lnTo>
                        <a:pt x="8872" y="87575"/>
                      </a:lnTo>
                      <a:lnTo>
                        <a:pt x="9589" y="87510"/>
                      </a:lnTo>
                      <a:lnTo>
                        <a:pt x="10328" y="87402"/>
                      </a:lnTo>
                      <a:lnTo>
                        <a:pt x="11067" y="87249"/>
                      </a:lnTo>
                      <a:lnTo>
                        <a:pt x="11807" y="87075"/>
                      </a:lnTo>
                      <a:lnTo>
                        <a:pt x="12546" y="86858"/>
                      </a:lnTo>
                      <a:lnTo>
                        <a:pt x="13285" y="86575"/>
                      </a:lnTo>
                      <a:lnTo>
                        <a:pt x="14024" y="86271"/>
                      </a:lnTo>
                      <a:lnTo>
                        <a:pt x="14372" y="86097"/>
                      </a:lnTo>
                      <a:lnTo>
                        <a:pt x="14742" y="85901"/>
                      </a:lnTo>
                      <a:lnTo>
                        <a:pt x="15090" y="85706"/>
                      </a:lnTo>
                      <a:lnTo>
                        <a:pt x="15438" y="85488"/>
                      </a:lnTo>
                      <a:lnTo>
                        <a:pt x="15785" y="85249"/>
                      </a:lnTo>
                      <a:lnTo>
                        <a:pt x="16112" y="85010"/>
                      </a:lnTo>
                      <a:lnTo>
                        <a:pt x="16438" y="84727"/>
                      </a:lnTo>
                      <a:lnTo>
                        <a:pt x="16764" y="84466"/>
                      </a:lnTo>
                      <a:lnTo>
                        <a:pt x="17090" y="84162"/>
                      </a:lnTo>
                      <a:lnTo>
                        <a:pt x="17394" y="83858"/>
                      </a:lnTo>
                      <a:lnTo>
                        <a:pt x="17699" y="83532"/>
                      </a:lnTo>
                      <a:lnTo>
                        <a:pt x="17981" y="83184"/>
                      </a:lnTo>
                      <a:lnTo>
                        <a:pt x="18264" y="82814"/>
                      </a:lnTo>
                      <a:lnTo>
                        <a:pt x="18525" y="82423"/>
                      </a:lnTo>
                      <a:lnTo>
                        <a:pt x="18786" y="82031"/>
                      </a:lnTo>
                      <a:lnTo>
                        <a:pt x="19025" y="81597"/>
                      </a:lnTo>
                      <a:lnTo>
                        <a:pt x="19264" y="81162"/>
                      </a:lnTo>
                      <a:lnTo>
                        <a:pt x="19503" y="80705"/>
                      </a:lnTo>
                      <a:lnTo>
                        <a:pt x="19699" y="80227"/>
                      </a:lnTo>
                      <a:lnTo>
                        <a:pt x="19916" y="79727"/>
                      </a:lnTo>
                      <a:lnTo>
                        <a:pt x="20264" y="78770"/>
                      </a:lnTo>
                      <a:lnTo>
                        <a:pt x="20569" y="77813"/>
                      </a:lnTo>
                      <a:lnTo>
                        <a:pt x="20851" y="76900"/>
                      </a:lnTo>
                      <a:lnTo>
                        <a:pt x="21112" y="75987"/>
                      </a:lnTo>
                      <a:lnTo>
                        <a:pt x="21351" y="75096"/>
                      </a:lnTo>
                      <a:lnTo>
                        <a:pt x="21547" y="74204"/>
                      </a:lnTo>
                      <a:lnTo>
                        <a:pt x="21721" y="73335"/>
                      </a:lnTo>
                      <a:lnTo>
                        <a:pt x="21873" y="72443"/>
                      </a:lnTo>
                      <a:lnTo>
                        <a:pt x="22004" y="71574"/>
                      </a:lnTo>
                      <a:lnTo>
                        <a:pt x="22090" y="70704"/>
                      </a:lnTo>
                      <a:lnTo>
                        <a:pt x="22177" y="69834"/>
                      </a:lnTo>
                      <a:lnTo>
                        <a:pt x="22243" y="68965"/>
                      </a:lnTo>
                      <a:lnTo>
                        <a:pt x="22264" y="68095"/>
                      </a:lnTo>
                      <a:lnTo>
                        <a:pt x="22286" y="67204"/>
                      </a:lnTo>
                      <a:lnTo>
                        <a:pt x="22264" y="66290"/>
                      </a:lnTo>
                      <a:lnTo>
                        <a:pt x="22243" y="65377"/>
                      </a:lnTo>
                      <a:lnTo>
                        <a:pt x="22199" y="64464"/>
                      </a:lnTo>
                      <a:lnTo>
                        <a:pt x="22134" y="63507"/>
                      </a:lnTo>
                      <a:lnTo>
                        <a:pt x="22069" y="62551"/>
                      </a:lnTo>
                      <a:lnTo>
                        <a:pt x="21960" y="61572"/>
                      </a:lnTo>
                      <a:lnTo>
                        <a:pt x="21743" y="59507"/>
                      </a:lnTo>
                      <a:lnTo>
                        <a:pt x="21438" y="57355"/>
                      </a:lnTo>
                      <a:lnTo>
                        <a:pt x="21112" y="55050"/>
                      </a:lnTo>
                      <a:lnTo>
                        <a:pt x="20742" y="52615"/>
                      </a:lnTo>
                      <a:lnTo>
                        <a:pt x="19916" y="47201"/>
                      </a:lnTo>
                      <a:lnTo>
                        <a:pt x="45528" y="35526"/>
                      </a:lnTo>
                      <a:lnTo>
                        <a:pt x="63443" y="38309"/>
                      </a:lnTo>
                      <a:lnTo>
                        <a:pt x="94664" y="21242"/>
                      </a:lnTo>
                      <a:lnTo>
                        <a:pt x="60660" y="0"/>
                      </a:lnTo>
                      <a:close/>
                    </a:path>
                  </a:pathLst>
                </a:custGeom>
                <a:solidFill>
                  <a:srgbClr val="532A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3" name="Google Shape;983;p33"/>
                <p:cNvSpPr/>
                <p:nvPr/>
              </p:nvSpPr>
              <p:spPr>
                <a:xfrm>
                  <a:off x="789800" y="1167875"/>
                  <a:ext cx="3081350" cy="231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54" h="92729" extrusionOk="0">
                      <a:moveTo>
                        <a:pt x="86576" y="1"/>
                      </a:moveTo>
                      <a:lnTo>
                        <a:pt x="15155" y="32157"/>
                      </a:lnTo>
                      <a:lnTo>
                        <a:pt x="1" y="89641"/>
                      </a:lnTo>
                      <a:lnTo>
                        <a:pt x="436" y="89946"/>
                      </a:lnTo>
                      <a:lnTo>
                        <a:pt x="936" y="90250"/>
                      </a:lnTo>
                      <a:lnTo>
                        <a:pt x="1610" y="90641"/>
                      </a:lnTo>
                      <a:lnTo>
                        <a:pt x="2023" y="90837"/>
                      </a:lnTo>
                      <a:lnTo>
                        <a:pt x="2479" y="91055"/>
                      </a:lnTo>
                      <a:lnTo>
                        <a:pt x="2958" y="91272"/>
                      </a:lnTo>
                      <a:lnTo>
                        <a:pt x="3479" y="91489"/>
                      </a:lnTo>
                      <a:lnTo>
                        <a:pt x="4045" y="91707"/>
                      </a:lnTo>
                      <a:lnTo>
                        <a:pt x="4632" y="91902"/>
                      </a:lnTo>
                      <a:lnTo>
                        <a:pt x="5262" y="92098"/>
                      </a:lnTo>
                      <a:lnTo>
                        <a:pt x="5936" y="92250"/>
                      </a:lnTo>
                      <a:lnTo>
                        <a:pt x="6610" y="92403"/>
                      </a:lnTo>
                      <a:lnTo>
                        <a:pt x="7328" y="92533"/>
                      </a:lnTo>
                      <a:lnTo>
                        <a:pt x="8089" y="92642"/>
                      </a:lnTo>
                      <a:lnTo>
                        <a:pt x="8850" y="92707"/>
                      </a:lnTo>
                      <a:lnTo>
                        <a:pt x="9654" y="92729"/>
                      </a:lnTo>
                      <a:lnTo>
                        <a:pt x="10480" y="92729"/>
                      </a:lnTo>
                      <a:lnTo>
                        <a:pt x="11306" y="92663"/>
                      </a:lnTo>
                      <a:lnTo>
                        <a:pt x="12176" y="92576"/>
                      </a:lnTo>
                      <a:lnTo>
                        <a:pt x="13067" y="92424"/>
                      </a:lnTo>
                      <a:lnTo>
                        <a:pt x="13502" y="92316"/>
                      </a:lnTo>
                      <a:lnTo>
                        <a:pt x="13959" y="92207"/>
                      </a:lnTo>
                      <a:lnTo>
                        <a:pt x="14415" y="92076"/>
                      </a:lnTo>
                      <a:lnTo>
                        <a:pt x="14872" y="91946"/>
                      </a:lnTo>
                      <a:lnTo>
                        <a:pt x="15329" y="91772"/>
                      </a:lnTo>
                      <a:lnTo>
                        <a:pt x="15785" y="91620"/>
                      </a:lnTo>
                      <a:lnTo>
                        <a:pt x="16263" y="91424"/>
                      </a:lnTo>
                      <a:lnTo>
                        <a:pt x="16742" y="91207"/>
                      </a:lnTo>
                      <a:lnTo>
                        <a:pt x="17198" y="90989"/>
                      </a:lnTo>
                      <a:lnTo>
                        <a:pt x="17677" y="90750"/>
                      </a:lnTo>
                      <a:lnTo>
                        <a:pt x="18155" y="90489"/>
                      </a:lnTo>
                      <a:lnTo>
                        <a:pt x="18633" y="90207"/>
                      </a:lnTo>
                      <a:lnTo>
                        <a:pt x="19133" y="89902"/>
                      </a:lnTo>
                      <a:lnTo>
                        <a:pt x="19612" y="89576"/>
                      </a:lnTo>
                      <a:lnTo>
                        <a:pt x="20112" y="89228"/>
                      </a:lnTo>
                      <a:lnTo>
                        <a:pt x="20590" y="88880"/>
                      </a:lnTo>
                      <a:lnTo>
                        <a:pt x="21047" y="88511"/>
                      </a:lnTo>
                      <a:lnTo>
                        <a:pt x="21503" y="88141"/>
                      </a:lnTo>
                      <a:lnTo>
                        <a:pt x="21960" y="87772"/>
                      </a:lnTo>
                      <a:lnTo>
                        <a:pt x="22395" y="87380"/>
                      </a:lnTo>
                      <a:lnTo>
                        <a:pt x="22829" y="86989"/>
                      </a:lnTo>
                      <a:lnTo>
                        <a:pt x="23243" y="86576"/>
                      </a:lnTo>
                      <a:lnTo>
                        <a:pt x="23634" y="86163"/>
                      </a:lnTo>
                      <a:lnTo>
                        <a:pt x="24047" y="85750"/>
                      </a:lnTo>
                      <a:lnTo>
                        <a:pt x="24786" y="84880"/>
                      </a:lnTo>
                      <a:lnTo>
                        <a:pt x="25504" y="83989"/>
                      </a:lnTo>
                      <a:lnTo>
                        <a:pt x="26199" y="83075"/>
                      </a:lnTo>
                      <a:lnTo>
                        <a:pt x="26830" y="82119"/>
                      </a:lnTo>
                      <a:lnTo>
                        <a:pt x="27439" y="81162"/>
                      </a:lnTo>
                      <a:lnTo>
                        <a:pt x="28004" y="80162"/>
                      </a:lnTo>
                      <a:lnTo>
                        <a:pt x="28526" y="79118"/>
                      </a:lnTo>
                      <a:lnTo>
                        <a:pt x="29026" y="78075"/>
                      </a:lnTo>
                      <a:lnTo>
                        <a:pt x="29482" y="77009"/>
                      </a:lnTo>
                      <a:lnTo>
                        <a:pt x="29917" y="75922"/>
                      </a:lnTo>
                      <a:lnTo>
                        <a:pt x="30330" y="74792"/>
                      </a:lnTo>
                      <a:lnTo>
                        <a:pt x="30700" y="73661"/>
                      </a:lnTo>
                      <a:lnTo>
                        <a:pt x="31026" y="72509"/>
                      </a:lnTo>
                      <a:lnTo>
                        <a:pt x="31352" y="71357"/>
                      </a:lnTo>
                      <a:lnTo>
                        <a:pt x="31635" y="70161"/>
                      </a:lnTo>
                      <a:lnTo>
                        <a:pt x="31896" y="68965"/>
                      </a:lnTo>
                      <a:lnTo>
                        <a:pt x="32135" y="67748"/>
                      </a:lnTo>
                      <a:lnTo>
                        <a:pt x="32352" y="66508"/>
                      </a:lnTo>
                      <a:lnTo>
                        <a:pt x="32548" y="65269"/>
                      </a:lnTo>
                      <a:lnTo>
                        <a:pt x="32722" y="64030"/>
                      </a:lnTo>
                      <a:lnTo>
                        <a:pt x="32852" y="62769"/>
                      </a:lnTo>
                      <a:lnTo>
                        <a:pt x="32983" y="61486"/>
                      </a:lnTo>
                      <a:lnTo>
                        <a:pt x="33113" y="60203"/>
                      </a:lnTo>
                      <a:lnTo>
                        <a:pt x="33200" y="58920"/>
                      </a:lnTo>
                      <a:lnTo>
                        <a:pt x="33287" y="57638"/>
                      </a:lnTo>
                      <a:lnTo>
                        <a:pt x="33352" y="56333"/>
                      </a:lnTo>
                      <a:lnTo>
                        <a:pt x="33396" y="55029"/>
                      </a:lnTo>
                      <a:lnTo>
                        <a:pt x="66465" y="37722"/>
                      </a:lnTo>
                      <a:lnTo>
                        <a:pt x="98925" y="47115"/>
                      </a:lnTo>
                      <a:lnTo>
                        <a:pt x="123254" y="22134"/>
                      </a:lnTo>
                      <a:lnTo>
                        <a:pt x="86576" y="1"/>
                      </a:lnTo>
                      <a:close/>
                    </a:path>
                  </a:pathLst>
                </a:custGeom>
                <a:solidFill>
                  <a:srgbClr val="783F0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4" name="Google Shape;984;p33"/>
                <p:cNvSpPr/>
                <p:nvPr/>
              </p:nvSpPr>
              <p:spPr>
                <a:xfrm>
                  <a:off x="360950" y="780325"/>
                  <a:ext cx="3364000" cy="383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60" h="153432" extrusionOk="0">
                      <a:moveTo>
                        <a:pt x="120514" y="1"/>
                      </a:moveTo>
                      <a:lnTo>
                        <a:pt x="1" y="141474"/>
                      </a:lnTo>
                      <a:lnTo>
                        <a:pt x="14024" y="153431"/>
                      </a:lnTo>
                      <a:lnTo>
                        <a:pt x="134559" y="11937"/>
                      </a:lnTo>
                      <a:lnTo>
                        <a:pt x="12051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5" name="Google Shape;985;p33"/>
                <p:cNvSpPr/>
                <p:nvPr/>
              </p:nvSpPr>
              <p:spPr>
                <a:xfrm>
                  <a:off x="3461850" y="647725"/>
                  <a:ext cx="344625" cy="3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5" h="14263" extrusionOk="0">
                      <a:moveTo>
                        <a:pt x="8828" y="0"/>
                      </a:moveTo>
                      <a:lnTo>
                        <a:pt x="8393" y="65"/>
                      </a:lnTo>
                      <a:lnTo>
                        <a:pt x="7958" y="152"/>
                      </a:lnTo>
                      <a:lnTo>
                        <a:pt x="7523" y="304"/>
                      </a:lnTo>
                      <a:lnTo>
                        <a:pt x="7110" y="478"/>
                      </a:lnTo>
                      <a:lnTo>
                        <a:pt x="6719" y="696"/>
                      </a:lnTo>
                      <a:lnTo>
                        <a:pt x="6349" y="957"/>
                      </a:lnTo>
                      <a:lnTo>
                        <a:pt x="6001" y="1261"/>
                      </a:lnTo>
                      <a:lnTo>
                        <a:pt x="5675" y="1609"/>
                      </a:lnTo>
                      <a:lnTo>
                        <a:pt x="1" y="8284"/>
                      </a:lnTo>
                      <a:lnTo>
                        <a:pt x="7001" y="14262"/>
                      </a:lnTo>
                      <a:lnTo>
                        <a:pt x="12698" y="7588"/>
                      </a:lnTo>
                      <a:lnTo>
                        <a:pt x="12980" y="7218"/>
                      </a:lnTo>
                      <a:lnTo>
                        <a:pt x="13219" y="6827"/>
                      </a:lnTo>
                      <a:lnTo>
                        <a:pt x="13437" y="6414"/>
                      </a:lnTo>
                      <a:lnTo>
                        <a:pt x="13589" y="5979"/>
                      </a:lnTo>
                      <a:lnTo>
                        <a:pt x="13698" y="5544"/>
                      </a:lnTo>
                      <a:lnTo>
                        <a:pt x="13763" y="5109"/>
                      </a:lnTo>
                      <a:lnTo>
                        <a:pt x="13785" y="4674"/>
                      </a:lnTo>
                      <a:lnTo>
                        <a:pt x="13785" y="4240"/>
                      </a:lnTo>
                      <a:lnTo>
                        <a:pt x="13719" y="3783"/>
                      </a:lnTo>
                      <a:lnTo>
                        <a:pt x="13632" y="3370"/>
                      </a:lnTo>
                      <a:lnTo>
                        <a:pt x="13480" y="2935"/>
                      </a:lnTo>
                      <a:lnTo>
                        <a:pt x="13306" y="2522"/>
                      </a:lnTo>
                      <a:lnTo>
                        <a:pt x="13089" y="2131"/>
                      </a:lnTo>
                      <a:lnTo>
                        <a:pt x="12828" y="1761"/>
                      </a:lnTo>
                      <a:lnTo>
                        <a:pt x="12524" y="1413"/>
                      </a:lnTo>
                      <a:lnTo>
                        <a:pt x="12176" y="1087"/>
                      </a:lnTo>
                      <a:lnTo>
                        <a:pt x="11806" y="804"/>
                      </a:lnTo>
                      <a:lnTo>
                        <a:pt x="11415" y="565"/>
                      </a:lnTo>
                      <a:lnTo>
                        <a:pt x="11002" y="370"/>
                      </a:lnTo>
                      <a:lnTo>
                        <a:pt x="10567" y="196"/>
                      </a:lnTo>
                      <a:lnTo>
                        <a:pt x="10154" y="87"/>
                      </a:lnTo>
                      <a:lnTo>
                        <a:pt x="9697" y="22"/>
                      </a:lnTo>
                      <a:lnTo>
                        <a:pt x="92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6" name="Google Shape;986;p33"/>
                <p:cNvSpPr/>
                <p:nvPr/>
              </p:nvSpPr>
              <p:spPr>
                <a:xfrm>
                  <a:off x="1656750" y="1038525"/>
                  <a:ext cx="1394750" cy="117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90" h="46984" extrusionOk="0">
                      <a:moveTo>
                        <a:pt x="51354" y="0"/>
                      </a:moveTo>
                      <a:lnTo>
                        <a:pt x="50463" y="22"/>
                      </a:lnTo>
                      <a:lnTo>
                        <a:pt x="49571" y="65"/>
                      </a:lnTo>
                      <a:lnTo>
                        <a:pt x="48702" y="152"/>
                      </a:lnTo>
                      <a:lnTo>
                        <a:pt x="47832" y="239"/>
                      </a:lnTo>
                      <a:lnTo>
                        <a:pt x="46962" y="370"/>
                      </a:lnTo>
                      <a:lnTo>
                        <a:pt x="46093" y="522"/>
                      </a:lnTo>
                      <a:lnTo>
                        <a:pt x="45245" y="718"/>
                      </a:lnTo>
                      <a:lnTo>
                        <a:pt x="44397" y="935"/>
                      </a:lnTo>
                      <a:lnTo>
                        <a:pt x="43549" y="1153"/>
                      </a:lnTo>
                      <a:lnTo>
                        <a:pt x="42701" y="1435"/>
                      </a:lnTo>
                      <a:lnTo>
                        <a:pt x="41875" y="1718"/>
                      </a:lnTo>
                      <a:lnTo>
                        <a:pt x="41071" y="2022"/>
                      </a:lnTo>
                      <a:lnTo>
                        <a:pt x="40266" y="2370"/>
                      </a:lnTo>
                      <a:lnTo>
                        <a:pt x="39462" y="2740"/>
                      </a:lnTo>
                      <a:lnTo>
                        <a:pt x="38679" y="3131"/>
                      </a:lnTo>
                      <a:lnTo>
                        <a:pt x="37918" y="3544"/>
                      </a:lnTo>
                      <a:lnTo>
                        <a:pt x="37157" y="3979"/>
                      </a:lnTo>
                      <a:lnTo>
                        <a:pt x="36418" y="4457"/>
                      </a:lnTo>
                      <a:lnTo>
                        <a:pt x="35679" y="4936"/>
                      </a:lnTo>
                      <a:lnTo>
                        <a:pt x="34961" y="5457"/>
                      </a:lnTo>
                      <a:lnTo>
                        <a:pt x="34265" y="6001"/>
                      </a:lnTo>
                      <a:lnTo>
                        <a:pt x="33591" y="6566"/>
                      </a:lnTo>
                      <a:lnTo>
                        <a:pt x="32917" y="7153"/>
                      </a:lnTo>
                      <a:lnTo>
                        <a:pt x="32265" y="7762"/>
                      </a:lnTo>
                      <a:lnTo>
                        <a:pt x="31635" y="8392"/>
                      </a:lnTo>
                      <a:lnTo>
                        <a:pt x="31026" y="9045"/>
                      </a:lnTo>
                      <a:lnTo>
                        <a:pt x="30417" y="9719"/>
                      </a:lnTo>
                      <a:lnTo>
                        <a:pt x="1" y="45397"/>
                      </a:lnTo>
                      <a:lnTo>
                        <a:pt x="283" y="45614"/>
                      </a:lnTo>
                      <a:lnTo>
                        <a:pt x="544" y="45810"/>
                      </a:lnTo>
                      <a:lnTo>
                        <a:pt x="827" y="46005"/>
                      </a:lnTo>
                      <a:lnTo>
                        <a:pt x="1109" y="46158"/>
                      </a:lnTo>
                      <a:lnTo>
                        <a:pt x="1414" y="46310"/>
                      </a:lnTo>
                      <a:lnTo>
                        <a:pt x="1696" y="46462"/>
                      </a:lnTo>
                      <a:lnTo>
                        <a:pt x="2001" y="46571"/>
                      </a:lnTo>
                      <a:lnTo>
                        <a:pt x="2305" y="46679"/>
                      </a:lnTo>
                      <a:lnTo>
                        <a:pt x="2610" y="46766"/>
                      </a:lnTo>
                      <a:lnTo>
                        <a:pt x="2936" y="46832"/>
                      </a:lnTo>
                      <a:lnTo>
                        <a:pt x="3240" y="46897"/>
                      </a:lnTo>
                      <a:lnTo>
                        <a:pt x="3566" y="46940"/>
                      </a:lnTo>
                      <a:lnTo>
                        <a:pt x="3871" y="46962"/>
                      </a:lnTo>
                      <a:lnTo>
                        <a:pt x="4197" y="46984"/>
                      </a:lnTo>
                      <a:lnTo>
                        <a:pt x="4523" y="46984"/>
                      </a:lnTo>
                      <a:lnTo>
                        <a:pt x="4827" y="46962"/>
                      </a:lnTo>
                      <a:lnTo>
                        <a:pt x="5153" y="46940"/>
                      </a:lnTo>
                      <a:lnTo>
                        <a:pt x="5458" y="46875"/>
                      </a:lnTo>
                      <a:lnTo>
                        <a:pt x="5784" y="46810"/>
                      </a:lnTo>
                      <a:lnTo>
                        <a:pt x="6088" y="46745"/>
                      </a:lnTo>
                      <a:lnTo>
                        <a:pt x="6393" y="46658"/>
                      </a:lnTo>
                      <a:lnTo>
                        <a:pt x="6697" y="46549"/>
                      </a:lnTo>
                      <a:lnTo>
                        <a:pt x="6980" y="46419"/>
                      </a:lnTo>
                      <a:lnTo>
                        <a:pt x="7284" y="46288"/>
                      </a:lnTo>
                      <a:lnTo>
                        <a:pt x="7567" y="46136"/>
                      </a:lnTo>
                      <a:lnTo>
                        <a:pt x="7849" y="45962"/>
                      </a:lnTo>
                      <a:lnTo>
                        <a:pt x="8110" y="45788"/>
                      </a:lnTo>
                      <a:lnTo>
                        <a:pt x="8371" y="45592"/>
                      </a:lnTo>
                      <a:lnTo>
                        <a:pt x="8632" y="45375"/>
                      </a:lnTo>
                      <a:lnTo>
                        <a:pt x="8871" y="45158"/>
                      </a:lnTo>
                      <a:lnTo>
                        <a:pt x="9110" y="44918"/>
                      </a:lnTo>
                      <a:lnTo>
                        <a:pt x="9350" y="44657"/>
                      </a:lnTo>
                      <a:lnTo>
                        <a:pt x="35135" y="14393"/>
                      </a:lnTo>
                      <a:lnTo>
                        <a:pt x="35374" y="14111"/>
                      </a:lnTo>
                      <a:lnTo>
                        <a:pt x="35657" y="13850"/>
                      </a:lnTo>
                      <a:lnTo>
                        <a:pt x="35918" y="13567"/>
                      </a:lnTo>
                      <a:lnTo>
                        <a:pt x="36200" y="13328"/>
                      </a:lnTo>
                      <a:lnTo>
                        <a:pt x="36505" y="13089"/>
                      </a:lnTo>
                      <a:lnTo>
                        <a:pt x="36809" y="12871"/>
                      </a:lnTo>
                      <a:lnTo>
                        <a:pt x="37114" y="12654"/>
                      </a:lnTo>
                      <a:lnTo>
                        <a:pt x="37418" y="12458"/>
                      </a:lnTo>
                      <a:lnTo>
                        <a:pt x="37744" y="12262"/>
                      </a:lnTo>
                      <a:lnTo>
                        <a:pt x="38070" y="12089"/>
                      </a:lnTo>
                      <a:lnTo>
                        <a:pt x="38396" y="11936"/>
                      </a:lnTo>
                      <a:lnTo>
                        <a:pt x="38744" y="11784"/>
                      </a:lnTo>
                      <a:lnTo>
                        <a:pt x="39092" y="11654"/>
                      </a:lnTo>
                      <a:lnTo>
                        <a:pt x="39440" y="11545"/>
                      </a:lnTo>
                      <a:lnTo>
                        <a:pt x="39788" y="11436"/>
                      </a:lnTo>
                      <a:lnTo>
                        <a:pt x="40157" y="11328"/>
                      </a:lnTo>
                      <a:lnTo>
                        <a:pt x="40505" y="11262"/>
                      </a:lnTo>
                      <a:lnTo>
                        <a:pt x="40875" y="11197"/>
                      </a:lnTo>
                      <a:lnTo>
                        <a:pt x="41244" y="11154"/>
                      </a:lnTo>
                      <a:lnTo>
                        <a:pt x="41614" y="11110"/>
                      </a:lnTo>
                      <a:lnTo>
                        <a:pt x="41984" y="11088"/>
                      </a:lnTo>
                      <a:lnTo>
                        <a:pt x="42723" y="11088"/>
                      </a:lnTo>
                      <a:lnTo>
                        <a:pt x="43092" y="11110"/>
                      </a:lnTo>
                      <a:lnTo>
                        <a:pt x="43462" y="11154"/>
                      </a:lnTo>
                      <a:lnTo>
                        <a:pt x="43832" y="11219"/>
                      </a:lnTo>
                      <a:lnTo>
                        <a:pt x="44201" y="11284"/>
                      </a:lnTo>
                      <a:lnTo>
                        <a:pt x="44571" y="11349"/>
                      </a:lnTo>
                      <a:lnTo>
                        <a:pt x="44919" y="11458"/>
                      </a:lnTo>
                      <a:lnTo>
                        <a:pt x="45288" y="11567"/>
                      </a:lnTo>
                      <a:lnTo>
                        <a:pt x="45658" y="11697"/>
                      </a:lnTo>
                      <a:lnTo>
                        <a:pt x="46006" y="11849"/>
                      </a:lnTo>
                      <a:lnTo>
                        <a:pt x="55790" y="348"/>
                      </a:lnTo>
                      <a:lnTo>
                        <a:pt x="54898" y="239"/>
                      </a:lnTo>
                      <a:lnTo>
                        <a:pt x="54007" y="131"/>
                      </a:lnTo>
                      <a:lnTo>
                        <a:pt x="53115" y="65"/>
                      </a:lnTo>
                      <a:lnTo>
                        <a:pt x="52224" y="22"/>
                      </a:lnTo>
                      <a:lnTo>
                        <a:pt x="51354" y="0"/>
                      </a:lnTo>
                      <a:close/>
                    </a:path>
                  </a:pathLst>
                </a:custGeom>
                <a:solidFill>
                  <a:srgbClr val="9DA5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7" name="Google Shape;987;p33"/>
                <p:cNvSpPr/>
                <p:nvPr/>
              </p:nvSpPr>
              <p:spPr>
                <a:xfrm>
                  <a:off x="238125" y="4317150"/>
                  <a:ext cx="473425" cy="47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37" h="19155" extrusionOk="0">
                      <a:moveTo>
                        <a:pt x="4914" y="1"/>
                      </a:moveTo>
                      <a:lnTo>
                        <a:pt x="304" y="12872"/>
                      </a:lnTo>
                      <a:lnTo>
                        <a:pt x="174" y="13241"/>
                      </a:lnTo>
                      <a:lnTo>
                        <a:pt x="87" y="13633"/>
                      </a:lnTo>
                      <a:lnTo>
                        <a:pt x="43" y="14002"/>
                      </a:lnTo>
                      <a:lnTo>
                        <a:pt x="0" y="14372"/>
                      </a:lnTo>
                      <a:lnTo>
                        <a:pt x="22" y="14720"/>
                      </a:lnTo>
                      <a:lnTo>
                        <a:pt x="43" y="15068"/>
                      </a:lnTo>
                      <a:lnTo>
                        <a:pt x="109" y="15415"/>
                      </a:lnTo>
                      <a:lnTo>
                        <a:pt x="196" y="15763"/>
                      </a:lnTo>
                      <a:lnTo>
                        <a:pt x="304" y="16089"/>
                      </a:lnTo>
                      <a:lnTo>
                        <a:pt x="435" y="16394"/>
                      </a:lnTo>
                      <a:lnTo>
                        <a:pt x="587" y="16698"/>
                      </a:lnTo>
                      <a:lnTo>
                        <a:pt x="761" y="17003"/>
                      </a:lnTo>
                      <a:lnTo>
                        <a:pt x="978" y="17285"/>
                      </a:lnTo>
                      <a:lnTo>
                        <a:pt x="1174" y="17546"/>
                      </a:lnTo>
                      <a:lnTo>
                        <a:pt x="1413" y="17785"/>
                      </a:lnTo>
                      <a:lnTo>
                        <a:pt x="1674" y="18003"/>
                      </a:lnTo>
                      <a:lnTo>
                        <a:pt x="1935" y="18220"/>
                      </a:lnTo>
                      <a:lnTo>
                        <a:pt x="2218" y="18416"/>
                      </a:lnTo>
                      <a:lnTo>
                        <a:pt x="2500" y="18590"/>
                      </a:lnTo>
                      <a:lnTo>
                        <a:pt x="2805" y="18742"/>
                      </a:lnTo>
                      <a:lnTo>
                        <a:pt x="3131" y="18872"/>
                      </a:lnTo>
                      <a:lnTo>
                        <a:pt x="3457" y="18981"/>
                      </a:lnTo>
                      <a:lnTo>
                        <a:pt x="3783" y="19046"/>
                      </a:lnTo>
                      <a:lnTo>
                        <a:pt x="4131" y="19111"/>
                      </a:lnTo>
                      <a:lnTo>
                        <a:pt x="4479" y="19133"/>
                      </a:lnTo>
                      <a:lnTo>
                        <a:pt x="4827" y="19155"/>
                      </a:lnTo>
                      <a:lnTo>
                        <a:pt x="5175" y="19111"/>
                      </a:lnTo>
                      <a:lnTo>
                        <a:pt x="5544" y="19068"/>
                      </a:lnTo>
                      <a:lnTo>
                        <a:pt x="5892" y="18981"/>
                      </a:lnTo>
                      <a:lnTo>
                        <a:pt x="6262" y="18872"/>
                      </a:lnTo>
                      <a:lnTo>
                        <a:pt x="6609" y="18720"/>
                      </a:lnTo>
                      <a:lnTo>
                        <a:pt x="6957" y="18546"/>
                      </a:lnTo>
                      <a:lnTo>
                        <a:pt x="18937" y="11958"/>
                      </a:lnTo>
                      <a:lnTo>
                        <a:pt x="4914" y="1"/>
                      </a:lnTo>
                      <a:close/>
                    </a:path>
                  </a:pathLst>
                </a:custGeom>
                <a:solidFill>
                  <a:srgbClr val="9DA5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8" name="Google Shape;988;p33"/>
                <p:cNvSpPr/>
                <p:nvPr/>
              </p:nvSpPr>
              <p:spPr>
                <a:xfrm>
                  <a:off x="609900" y="3056150"/>
                  <a:ext cx="1182775" cy="12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1" h="50702" extrusionOk="0">
                      <a:moveTo>
                        <a:pt x="33287" y="0"/>
                      </a:moveTo>
                      <a:lnTo>
                        <a:pt x="0" y="38744"/>
                      </a:lnTo>
                      <a:lnTo>
                        <a:pt x="14024" y="50701"/>
                      </a:lnTo>
                      <a:lnTo>
                        <a:pt x="47310" y="11936"/>
                      </a:lnTo>
                      <a:lnTo>
                        <a:pt x="33287" y="0"/>
                      </a:lnTo>
                      <a:close/>
                    </a:path>
                  </a:pathLst>
                </a:custGeom>
                <a:solidFill>
                  <a:srgbClr val="9DA5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89" name="Google Shape;989;p33"/>
                <p:cNvSpPr/>
                <p:nvPr/>
              </p:nvSpPr>
              <p:spPr>
                <a:xfrm>
                  <a:off x="1061575" y="1445625"/>
                  <a:ext cx="6280100" cy="32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04" h="129755" extrusionOk="0">
                      <a:moveTo>
                        <a:pt x="94098" y="1"/>
                      </a:moveTo>
                      <a:lnTo>
                        <a:pt x="61616" y="47441"/>
                      </a:lnTo>
                      <a:lnTo>
                        <a:pt x="1" y="90033"/>
                      </a:lnTo>
                      <a:lnTo>
                        <a:pt x="174" y="90620"/>
                      </a:lnTo>
                      <a:lnTo>
                        <a:pt x="370" y="91185"/>
                      </a:lnTo>
                      <a:lnTo>
                        <a:pt x="566" y="91750"/>
                      </a:lnTo>
                      <a:lnTo>
                        <a:pt x="761" y="92294"/>
                      </a:lnTo>
                      <a:lnTo>
                        <a:pt x="1001" y="92816"/>
                      </a:lnTo>
                      <a:lnTo>
                        <a:pt x="1240" y="93316"/>
                      </a:lnTo>
                      <a:lnTo>
                        <a:pt x="1479" y="93794"/>
                      </a:lnTo>
                      <a:lnTo>
                        <a:pt x="1740" y="94272"/>
                      </a:lnTo>
                      <a:lnTo>
                        <a:pt x="2023" y="94729"/>
                      </a:lnTo>
                      <a:lnTo>
                        <a:pt x="2305" y="95164"/>
                      </a:lnTo>
                      <a:lnTo>
                        <a:pt x="2610" y="95577"/>
                      </a:lnTo>
                      <a:lnTo>
                        <a:pt x="2914" y="95968"/>
                      </a:lnTo>
                      <a:lnTo>
                        <a:pt x="3240" y="96359"/>
                      </a:lnTo>
                      <a:lnTo>
                        <a:pt x="3588" y="96729"/>
                      </a:lnTo>
                      <a:lnTo>
                        <a:pt x="3914" y="97099"/>
                      </a:lnTo>
                      <a:lnTo>
                        <a:pt x="4284" y="97425"/>
                      </a:lnTo>
                      <a:lnTo>
                        <a:pt x="4632" y="97751"/>
                      </a:lnTo>
                      <a:lnTo>
                        <a:pt x="5023" y="98077"/>
                      </a:lnTo>
                      <a:lnTo>
                        <a:pt x="5392" y="98360"/>
                      </a:lnTo>
                      <a:lnTo>
                        <a:pt x="5784" y="98642"/>
                      </a:lnTo>
                      <a:lnTo>
                        <a:pt x="6197" y="98925"/>
                      </a:lnTo>
                      <a:lnTo>
                        <a:pt x="6588" y="99186"/>
                      </a:lnTo>
                      <a:lnTo>
                        <a:pt x="7001" y="99425"/>
                      </a:lnTo>
                      <a:lnTo>
                        <a:pt x="7436" y="99642"/>
                      </a:lnTo>
                      <a:lnTo>
                        <a:pt x="7871" y="99860"/>
                      </a:lnTo>
                      <a:lnTo>
                        <a:pt x="8306" y="100077"/>
                      </a:lnTo>
                      <a:lnTo>
                        <a:pt x="8741" y="100251"/>
                      </a:lnTo>
                      <a:lnTo>
                        <a:pt x="9197" y="100447"/>
                      </a:lnTo>
                      <a:lnTo>
                        <a:pt x="10110" y="100751"/>
                      </a:lnTo>
                      <a:lnTo>
                        <a:pt x="11045" y="101034"/>
                      </a:lnTo>
                      <a:lnTo>
                        <a:pt x="12002" y="101273"/>
                      </a:lnTo>
                      <a:lnTo>
                        <a:pt x="12980" y="101469"/>
                      </a:lnTo>
                      <a:lnTo>
                        <a:pt x="13980" y="101621"/>
                      </a:lnTo>
                      <a:lnTo>
                        <a:pt x="14959" y="101730"/>
                      </a:lnTo>
                      <a:lnTo>
                        <a:pt x="15981" y="101817"/>
                      </a:lnTo>
                      <a:lnTo>
                        <a:pt x="16981" y="101882"/>
                      </a:lnTo>
                      <a:lnTo>
                        <a:pt x="19003" y="101882"/>
                      </a:lnTo>
                      <a:lnTo>
                        <a:pt x="20025" y="101838"/>
                      </a:lnTo>
                      <a:lnTo>
                        <a:pt x="21025" y="101773"/>
                      </a:lnTo>
                      <a:lnTo>
                        <a:pt x="22025" y="101686"/>
                      </a:lnTo>
                      <a:lnTo>
                        <a:pt x="23025" y="101577"/>
                      </a:lnTo>
                      <a:lnTo>
                        <a:pt x="24003" y="101469"/>
                      </a:lnTo>
                      <a:lnTo>
                        <a:pt x="24960" y="101317"/>
                      </a:lnTo>
                      <a:lnTo>
                        <a:pt x="25895" y="101164"/>
                      </a:lnTo>
                      <a:lnTo>
                        <a:pt x="26830" y="100990"/>
                      </a:lnTo>
                      <a:lnTo>
                        <a:pt x="27286" y="100903"/>
                      </a:lnTo>
                      <a:lnTo>
                        <a:pt x="27786" y="100773"/>
                      </a:lnTo>
                      <a:lnTo>
                        <a:pt x="28286" y="100643"/>
                      </a:lnTo>
                      <a:lnTo>
                        <a:pt x="28830" y="100469"/>
                      </a:lnTo>
                      <a:lnTo>
                        <a:pt x="29939" y="100099"/>
                      </a:lnTo>
                      <a:lnTo>
                        <a:pt x="31135" y="99664"/>
                      </a:lnTo>
                      <a:lnTo>
                        <a:pt x="32396" y="99142"/>
                      </a:lnTo>
                      <a:lnTo>
                        <a:pt x="33700" y="98577"/>
                      </a:lnTo>
                      <a:lnTo>
                        <a:pt x="35048" y="97968"/>
                      </a:lnTo>
                      <a:lnTo>
                        <a:pt x="36439" y="97294"/>
                      </a:lnTo>
                      <a:lnTo>
                        <a:pt x="37853" y="96577"/>
                      </a:lnTo>
                      <a:lnTo>
                        <a:pt x="39309" y="95838"/>
                      </a:lnTo>
                      <a:lnTo>
                        <a:pt x="40766" y="95077"/>
                      </a:lnTo>
                      <a:lnTo>
                        <a:pt x="42244" y="94272"/>
                      </a:lnTo>
                      <a:lnTo>
                        <a:pt x="43723" y="93468"/>
                      </a:lnTo>
                      <a:lnTo>
                        <a:pt x="45180" y="92642"/>
                      </a:lnTo>
                      <a:lnTo>
                        <a:pt x="48071" y="90989"/>
                      </a:lnTo>
                      <a:lnTo>
                        <a:pt x="50854" y="89337"/>
                      </a:lnTo>
                      <a:lnTo>
                        <a:pt x="53463" y="87772"/>
                      </a:lnTo>
                      <a:lnTo>
                        <a:pt x="55833" y="86315"/>
                      </a:lnTo>
                      <a:lnTo>
                        <a:pt x="57898" y="85010"/>
                      </a:lnTo>
                      <a:lnTo>
                        <a:pt x="60921" y="83097"/>
                      </a:lnTo>
                      <a:lnTo>
                        <a:pt x="62029" y="82380"/>
                      </a:lnTo>
                      <a:lnTo>
                        <a:pt x="88467" y="82314"/>
                      </a:lnTo>
                      <a:lnTo>
                        <a:pt x="89337" y="83054"/>
                      </a:lnTo>
                      <a:lnTo>
                        <a:pt x="90228" y="83771"/>
                      </a:lnTo>
                      <a:lnTo>
                        <a:pt x="91120" y="84467"/>
                      </a:lnTo>
                      <a:lnTo>
                        <a:pt x="92033" y="85163"/>
                      </a:lnTo>
                      <a:lnTo>
                        <a:pt x="92924" y="85837"/>
                      </a:lnTo>
                      <a:lnTo>
                        <a:pt x="93837" y="86489"/>
                      </a:lnTo>
                      <a:lnTo>
                        <a:pt x="95664" y="87772"/>
                      </a:lnTo>
                      <a:lnTo>
                        <a:pt x="97512" y="89011"/>
                      </a:lnTo>
                      <a:lnTo>
                        <a:pt x="99360" y="90207"/>
                      </a:lnTo>
                      <a:lnTo>
                        <a:pt x="101229" y="91337"/>
                      </a:lnTo>
                      <a:lnTo>
                        <a:pt x="103099" y="92424"/>
                      </a:lnTo>
                      <a:lnTo>
                        <a:pt x="104991" y="93446"/>
                      </a:lnTo>
                      <a:lnTo>
                        <a:pt x="106882" y="94446"/>
                      </a:lnTo>
                      <a:lnTo>
                        <a:pt x="108796" y="95403"/>
                      </a:lnTo>
                      <a:lnTo>
                        <a:pt x="110687" y="96294"/>
                      </a:lnTo>
                      <a:lnTo>
                        <a:pt x="112600" y="97142"/>
                      </a:lnTo>
                      <a:lnTo>
                        <a:pt x="114514" y="97968"/>
                      </a:lnTo>
                      <a:lnTo>
                        <a:pt x="116405" y="98729"/>
                      </a:lnTo>
                      <a:lnTo>
                        <a:pt x="118318" y="99469"/>
                      </a:lnTo>
                      <a:lnTo>
                        <a:pt x="120232" y="100164"/>
                      </a:lnTo>
                      <a:lnTo>
                        <a:pt x="122123" y="100817"/>
                      </a:lnTo>
                      <a:lnTo>
                        <a:pt x="124015" y="101447"/>
                      </a:lnTo>
                      <a:lnTo>
                        <a:pt x="125906" y="102012"/>
                      </a:lnTo>
                      <a:lnTo>
                        <a:pt x="127776" y="102578"/>
                      </a:lnTo>
                      <a:lnTo>
                        <a:pt x="129624" y="103078"/>
                      </a:lnTo>
                      <a:lnTo>
                        <a:pt x="131494" y="103556"/>
                      </a:lnTo>
                      <a:lnTo>
                        <a:pt x="133320" y="104013"/>
                      </a:lnTo>
                      <a:lnTo>
                        <a:pt x="135146" y="104426"/>
                      </a:lnTo>
                      <a:lnTo>
                        <a:pt x="136951" y="104817"/>
                      </a:lnTo>
                      <a:lnTo>
                        <a:pt x="138734" y="105165"/>
                      </a:lnTo>
                      <a:lnTo>
                        <a:pt x="140495" y="105491"/>
                      </a:lnTo>
                      <a:lnTo>
                        <a:pt x="142256" y="105795"/>
                      </a:lnTo>
                      <a:lnTo>
                        <a:pt x="143974" y="106056"/>
                      </a:lnTo>
                      <a:lnTo>
                        <a:pt x="145669" y="106317"/>
                      </a:lnTo>
                      <a:lnTo>
                        <a:pt x="147343" y="106535"/>
                      </a:lnTo>
                      <a:lnTo>
                        <a:pt x="148974" y="106752"/>
                      </a:lnTo>
                      <a:lnTo>
                        <a:pt x="150605" y="106926"/>
                      </a:lnTo>
                      <a:lnTo>
                        <a:pt x="152170" y="107078"/>
                      </a:lnTo>
                      <a:lnTo>
                        <a:pt x="153735" y="107230"/>
                      </a:lnTo>
                      <a:lnTo>
                        <a:pt x="155257" y="107339"/>
                      </a:lnTo>
                      <a:lnTo>
                        <a:pt x="156736" y="107448"/>
                      </a:lnTo>
                      <a:lnTo>
                        <a:pt x="158171" y="107535"/>
                      </a:lnTo>
                      <a:lnTo>
                        <a:pt x="159584" y="107600"/>
                      </a:lnTo>
                      <a:lnTo>
                        <a:pt x="162280" y="107709"/>
                      </a:lnTo>
                      <a:lnTo>
                        <a:pt x="164802" y="107752"/>
                      </a:lnTo>
                      <a:lnTo>
                        <a:pt x="167150" y="107752"/>
                      </a:lnTo>
                      <a:lnTo>
                        <a:pt x="169302" y="107709"/>
                      </a:lnTo>
                      <a:lnTo>
                        <a:pt x="171237" y="107665"/>
                      </a:lnTo>
                      <a:lnTo>
                        <a:pt x="172955" y="107578"/>
                      </a:lnTo>
                      <a:lnTo>
                        <a:pt x="174455" y="107491"/>
                      </a:lnTo>
                      <a:lnTo>
                        <a:pt x="175695" y="107404"/>
                      </a:lnTo>
                      <a:lnTo>
                        <a:pt x="177412" y="107252"/>
                      </a:lnTo>
                      <a:lnTo>
                        <a:pt x="177999" y="107165"/>
                      </a:lnTo>
                      <a:lnTo>
                        <a:pt x="251203" y="129755"/>
                      </a:lnTo>
                      <a:lnTo>
                        <a:pt x="251073" y="64160"/>
                      </a:lnTo>
                      <a:lnTo>
                        <a:pt x="174629" y="48550"/>
                      </a:lnTo>
                      <a:lnTo>
                        <a:pt x="94098" y="1"/>
                      </a:lnTo>
                      <a:close/>
                    </a:path>
                  </a:pathLst>
                </a:custGeom>
                <a:solidFill>
                  <a:srgbClr val="783F0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90" name="Google Shape;990;p33"/>
                <p:cNvSpPr/>
                <p:nvPr/>
              </p:nvSpPr>
              <p:spPr>
                <a:xfrm>
                  <a:off x="2602525" y="935250"/>
                  <a:ext cx="1000675" cy="10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27" h="41592" extrusionOk="0">
                      <a:moveTo>
                        <a:pt x="23133" y="0"/>
                      </a:moveTo>
                      <a:lnTo>
                        <a:pt x="22872" y="22"/>
                      </a:lnTo>
                      <a:lnTo>
                        <a:pt x="22590" y="44"/>
                      </a:lnTo>
                      <a:lnTo>
                        <a:pt x="22329" y="109"/>
                      </a:lnTo>
                      <a:lnTo>
                        <a:pt x="22068" y="196"/>
                      </a:lnTo>
                      <a:lnTo>
                        <a:pt x="21829" y="305"/>
                      </a:lnTo>
                      <a:lnTo>
                        <a:pt x="21589" y="435"/>
                      </a:lnTo>
                      <a:lnTo>
                        <a:pt x="21350" y="609"/>
                      </a:lnTo>
                      <a:lnTo>
                        <a:pt x="21133" y="783"/>
                      </a:lnTo>
                      <a:lnTo>
                        <a:pt x="20937" y="1000"/>
                      </a:lnTo>
                      <a:lnTo>
                        <a:pt x="674" y="24916"/>
                      </a:lnTo>
                      <a:lnTo>
                        <a:pt x="500" y="25134"/>
                      </a:lnTo>
                      <a:lnTo>
                        <a:pt x="348" y="25373"/>
                      </a:lnTo>
                      <a:lnTo>
                        <a:pt x="239" y="25634"/>
                      </a:lnTo>
                      <a:lnTo>
                        <a:pt x="130" y="25895"/>
                      </a:lnTo>
                      <a:lnTo>
                        <a:pt x="65" y="26155"/>
                      </a:lnTo>
                      <a:lnTo>
                        <a:pt x="22" y="26416"/>
                      </a:lnTo>
                      <a:lnTo>
                        <a:pt x="0" y="26699"/>
                      </a:lnTo>
                      <a:lnTo>
                        <a:pt x="22" y="26960"/>
                      </a:lnTo>
                      <a:lnTo>
                        <a:pt x="43" y="27243"/>
                      </a:lnTo>
                      <a:lnTo>
                        <a:pt x="109" y="27503"/>
                      </a:lnTo>
                      <a:lnTo>
                        <a:pt x="196" y="27764"/>
                      </a:lnTo>
                      <a:lnTo>
                        <a:pt x="304" y="28004"/>
                      </a:lnTo>
                      <a:lnTo>
                        <a:pt x="435" y="28243"/>
                      </a:lnTo>
                      <a:lnTo>
                        <a:pt x="609" y="28482"/>
                      </a:lnTo>
                      <a:lnTo>
                        <a:pt x="783" y="28699"/>
                      </a:lnTo>
                      <a:lnTo>
                        <a:pt x="1000" y="28895"/>
                      </a:lnTo>
                      <a:lnTo>
                        <a:pt x="15110" y="40918"/>
                      </a:lnTo>
                      <a:lnTo>
                        <a:pt x="15328" y="41092"/>
                      </a:lnTo>
                      <a:lnTo>
                        <a:pt x="15589" y="41244"/>
                      </a:lnTo>
                      <a:lnTo>
                        <a:pt x="15828" y="41375"/>
                      </a:lnTo>
                      <a:lnTo>
                        <a:pt x="16089" y="41462"/>
                      </a:lnTo>
                      <a:lnTo>
                        <a:pt x="16350" y="41527"/>
                      </a:lnTo>
                      <a:lnTo>
                        <a:pt x="16632" y="41570"/>
                      </a:lnTo>
                      <a:lnTo>
                        <a:pt x="16893" y="41592"/>
                      </a:lnTo>
                      <a:lnTo>
                        <a:pt x="17176" y="41592"/>
                      </a:lnTo>
                      <a:lnTo>
                        <a:pt x="17437" y="41549"/>
                      </a:lnTo>
                      <a:lnTo>
                        <a:pt x="17698" y="41483"/>
                      </a:lnTo>
                      <a:lnTo>
                        <a:pt x="17959" y="41396"/>
                      </a:lnTo>
                      <a:lnTo>
                        <a:pt x="18219" y="41288"/>
                      </a:lnTo>
                      <a:lnTo>
                        <a:pt x="18459" y="41157"/>
                      </a:lnTo>
                      <a:lnTo>
                        <a:pt x="18676" y="41005"/>
                      </a:lnTo>
                      <a:lnTo>
                        <a:pt x="18893" y="40809"/>
                      </a:lnTo>
                      <a:lnTo>
                        <a:pt x="19089" y="40592"/>
                      </a:lnTo>
                      <a:lnTo>
                        <a:pt x="39352" y="16676"/>
                      </a:lnTo>
                      <a:lnTo>
                        <a:pt x="39526" y="16459"/>
                      </a:lnTo>
                      <a:lnTo>
                        <a:pt x="39678" y="16220"/>
                      </a:lnTo>
                      <a:lnTo>
                        <a:pt x="39809" y="15959"/>
                      </a:lnTo>
                      <a:lnTo>
                        <a:pt x="39896" y="15698"/>
                      </a:lnTo>
                      <a:lnTo>
                        <a:pt x="39961" y="15437"/>
                      </a:lnTo>
                      <a:lnTo>
                        <a:pt x="40005" y="15176"/>
                      </a:lnTo>
                      <a:lnTo>
                        <a:pt x="40026" y="14893"/>
                      </a:lnTo>
                      <a:lnTo>
                        <a:pt x="40026" y="14632"/>
                      </a:lnTo>
                      <a:lnTo>
                        <a:pt x="39983" y="14350"/>
                      </a:lnTo>
                      <a:lnTo>
                        <a:pt x="39918" y="14089"/>
                      </a:lnTo>
                      <a:lnTo>
                        <a:pt x="39831" y="13828"/>
                      </a:lnTo>
                      <a:lnTo>
                        <a:pt x="39722" y="13589"/>
                      </a:lnTo>
                      <a:lnTo>
                        <a:pt x="39591" y="13350"/>
                      </a:lnTo>
                      <a:lnTo>
                        <a:pt x="39439" y="13111"/>
                      </a:lnTo>
                      <a:lnTo>
                        <a:pt x="39244" y="12893"/>
                      </a:lnTo>
                      <a:lnTo>
                        <a:pt x="39026" y="12697"/>
                      </a:lnTo>
                      <a:lnTo>
                        <a:pt x="24916" y="674"/>
                      </a:lnTo>
                      <a:lnTo>
                        <a:pt x="24698" y="500"/>
                      </a:lnTo>
                      <a:lnTo>
                        <a:pt x="24459" y="348"/>
                      </a:lnTo>
                      <a:lnTo>
                        <a:pt x="24198" y="239"/>
                      </a:lnTo>
                      <a:lnTo>
                        <a:pt x="23938" y="131"/>
                      </a:lnTo>
                      <a:lnTo>
                        <a:pt x="23677" y="66"/>
                      </a:lnTo>
                      <a:lnTo>
                        <a:pt x="23416" y="22"/>
                      </a:lnTo>
                      <a:lnTo>
                        <a:pt x="23133" y="0"/>
                      </a:lnTo>
                      <a:close/>
                    </a:path>
                  </a:pathLst>
                </a:custGeom>
                <a:solidFill>
                  <a:srgbClr val="9DA5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91" name="Google Shape;991;p33"/>
                <p:cNvSpPr/>
                <p:nvPr/>
              </p:nvSpPr>
              <p:spPr>
                <a:xfrm>
                  <a:off x="6411650" y="2728375"/>
                  <a:ext cx="970225" cy="23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9" h="93555" extrusionOk="0">
                      <a:moveTo>
                        <a:pt x="19742" y="1"/>
                      </a:moveTo>
                      <a:lnTo>
                        <a:pt x="0" y="79988"/>
                      </a:lnTo>
                      <a:lnTo>
                        <a:pt x="38809" y="93555"/>
                      </a:lnTo>
                      <a:lnTo>
                        <a:pt x="38809" y="2740"/>
                      </a:lnTo>
                      <a:lnTo>
                        <a:pt x="1974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973" name="Google Shape;973;p33"/>
            <p:cNvSpPr/>
            <p:nvPr/>
          </p:nvSpPr>
          <p:spPr>
            <a:xfrm>
              <a:off x="6428159" y="2695564"/>
              <a:ext cx="211500" cy="211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671797-0708-4CBC-BC9D-D7A201B50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634" y="86932"/>
            <a:ext cx="1970622" cy="197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5F225-F13B-4C8D-8D33-1EBA3F262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25" y="212427"/>
            <a:ext cx="1404155" cy="197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F18C47-135B-4DD2-B990-40F6907CF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864" y="4020430"/>
            <a:ext cx="4901609" cy="10364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50692D-BE12-4567-9500-015C70A311AE}"/>
              </a:ext>
            </a:extLst>
          </p:cNvPr>
          <p:cNvSpPr txBox="1"/>
          <p:nvPr/>
        </p:nvSpPr>
        <p:spPr>
          <a:xfrm>
            <a:off x="76793" y="3831036"/>
            <a:ext cx="259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Sherri Winsett</a:t>
            </a:r>
          </a:p>
          <a:p>
            <a:r>
              <a:rPr lang="en-US" dirty="0"/>
              <a:t>winsetts@leonschools.net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49ED00-7D7F-493B-94C5-0B625BF46BE4}"/>
              </a:ext>
            </a:extLst>
          </p:cNvPr>
          <p:cNvSpPr txBox="1"/>
          <p:nvPr/>
        </p:nvSpPr>
        <p:spPr>
          <a:xfrm>
            <a:off x="6654344" y="4350582"/>
            <a:ext cx="259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Shekishma O’Reilly</a:t>
            </a:r>
          </a:p>
          <a:p>
            <a:r>
              <a:rPr lang="en-US" dirty="0"/>
              <a:t>oreillys@leonschools.net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E16055B-85B9-4A17-A979-A3F119F55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3"/>
    </mc:Choice>
    <mc:Fallback xmlns="">
      <p:transition spd="slow" advTm="2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05479-A7A0-4ECC-AD3D-3F9261BDCE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50" r="1749"/>
          <a:stretch/>
        </p:blipFill>
        <p:spPr>
          <a:xfrm>
            <a:off x="516224" y="768927"/>
            <a:ext cx="7969685" cy="4374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067E14-322C-4362-A686-28C68A8DB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038" y="1255515"/>
            <a:ext cx="1219306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D1A577-8912-4AF8-98B0-B96FDCE8D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949" y="1173500"/>
            <a:ext cx="1609483" cy="11339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487B9C-C179-49B9-9451-622AA0EED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81"/>
    </mc:Choice>
    <mc:Fallback xmlns="">
      <p:transition spd="slow" advTm="3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16845-7CF3-4EE6-92BF-35C68F018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8" r="402"/>
          <a:stretch/>
        </p:blipFill>
        <p:spPr>
          <a:xfrm>
            <a:off x="486690" y="263236"/>
            <a:ext cx="8137765" cy="488026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81D1D5-2470-482F-AA7A-D35DE257C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1"/>
    </mc:Choice>
    <mc:Fallback xmlns="">
      <p:transition spd="slow" advTm="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95B3-2BFB-466A-8F12-9AAFFBAE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3A89B-9547-4157-8CD6-88546B192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" y="19050"/>
            <a:ext cx="9096375" cy="5105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87A36C-0E13-4CBA-A366-65BE392CF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3"/>
    </mc:Choice>
    <mc:Fallback xmlns="">
      <p:transition spd="slow" advTm="11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F7C43-FE1D-46AE-8A3E-788559E34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13" y="0"/>
            <a:ext cx="8448773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6706E4-C2AD-4B6D-B47A-00A4E9DC0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7"/>
    </mc:Choice>
    <mc:Fallback xmlns="">
      <p:transition spd="slow" advTm="1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1"/>
          <p:cNvGrpSpPr/>
          <p:nvPr/>
        </p:nvGrpSpPr>
        <p:grpSpPr>
          <a:xfrm>
            <a:off x="462350" y="1040650"/>
            <a:ext cx="3186900" cy="1744800"/>
            <a:chOff x="462350" y="1040650"/>
            <a:chExt cx="3186900" cy="1744800"/>
          </a:xfrm>
        </p:grpSpPr>
        <p:sp>
          <p:nvSpPr>
            <p:cNvPr id="269" name="Google Shape;269;p21"/>
            <p:cNvSpPr/>
            <p:nvPr/>
          </p:nvSpPr>
          <p:spPr>
            <a:xfrm>
              <a:off x="462350" y="1040650"/>
              <a:ext cx="3186900" cy="1744800"/>
            </a:xfrm>
            <a:prstGeom prst="rect">
              <a:avLst/>
            </a:prstGeom>
            <a:solidFill>
              <a:srgbClr val="796D2A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743775" y="2644975"/>
              <a:ext cx="140400" cy="140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1" name="Google Shape;271;p21"/>
          <p:cNvGrpSpPr/>
          <p:nvPr/>
        </p:nvGrpSpPr>
        <p:grpSpPr>
          <a:xfrm>
            <a:off x="5499900" y="1040650"/>
            <a:ext cx="3186900" cy="1744800"/>
            <a:chOff x="5499900" y="1040650"/>
            <a:chExt cx="3186900" cy="1744800"/>
          </a:xfrm>
        </p:grpSpPr>
        <p:sp>
          <p:nvSpPr>
            <p:cNvPr id="272" name="Google Shape;272;p21"/>
            <p:cNvSpPr/>
            <p:nvPr/>
          </p:nvSpPr>
          <p:spPr>
            <a:xfrm>
              <a:off x="5499900" y="1040650"/>
              <a:ext cx="3186900" cy="1744800"/>
            </a:xfrm>
            <a:prstGeom prst="rect">
              <a:avLst/>
            </a:prstGeom>
            <a:solidFill>
              <a:srgbClr val="BF8E51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8254650" y="2644975"/>
              <a:ext cx="140400" cy="140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4" name="Google Shape;274;p21"/>
          <p:cNvSpPr/>
          <p:nvPr/>
        </p:nvSpPr>
        <p:spPr>
          <a:xfrm>
            <a:off x="2978550" y="2987275"/>
            <a:ext cx="3186900" cy="1744800"/>
          </a:xfrm>
          <a:prstGeom prst="rect">
            <a:avLst/>
          </a:prstGeom>
          <a:solidFill>
            <a:srgbClr val="DB8C48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p2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Literary Time Periods-High School</a:t>
            </a:r>
            <a:endParaRPr dirty="0"/>
          </a:p>
        </p:txBody>
      </p:sp>
      <p:grpSp>
        <p:nvGrpSpPr>
          <p:cNvPr id="276" name="Google Shape;276;p21"/>
          <p:cNvGrpSpPr/>
          <p:nvPr/>
        </p:nvGrpSpPr>
        <p:grpSpPr>
          <a:xfrm>
            <a:off x="431425" y="1042825"/>
            <a:ext cx="3222965" cy="1699050"/>
            <a:chOff x="431425" y="1042825"/>
            <a:chExt cx="3222965" cy="1699050"/>
          </a:xfrm>
        </p:grpSpPr>
        <p:sp>
          <p:nvSpPr>
            <p:cNvPr id="277" name="Google Shape;277;p21"/>
            <p:cNvSpPr txBox="1"/>
            <p:nvPr/>
          </p:nvSpPr>
          <p:spPr>
            <a:xfrm>
              <a:off x="431425" y="1305751"/>
              <a:ext cx="3186900" cy="3318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1200 BCE -- 455 CE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8" name="Google Shape;278;p21"/>
            <p:cNvSpPr txBox="1"/>
            <p:nvPr/>
          </p:nvSpPr>
          <p:spPr>
            <a:xfrm>
              <a:off x="457199" y="1576450"/>
              <a:ext cx="3197191" cy="116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Focus on balance and form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Emphasis on reason vs. chaos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Incorporation of myth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Direct expression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Emphasis on relationship of man to the gods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p21"/>
            <p:cNvSpPr txBox="1"/>
            <p:nvPr/>
          </p:nvSpPr>
          <p:spPr>
            <a:xfrm>
              <a:off x="457200" y="1042825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The 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Classical</a:t>
              </a: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</a:t>
              </a: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eriod (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HS)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80" name="Google Shape;280;p21"/>
          <p:cNvGrpSpPr/>
          <p:nvPr/>
        </p:nvGrpSpPr>
        <p:grpSpPr>
          <a:xfrm>
            <a:off x="2970801" y="2999554"/>
            <a:ext cx="3197224" cy="1744800"/>
            <a:chOff x="2970801" y="2999554"/>
            <a:chExt cx="3197224" cy="1732521"/>
          </a:xfrm>
        </p:grpSpPr>
        <p:sp>
          <p:nvSpPr>
            <p:cNvPr id="281" name="Google Shape;281;p21"/>
            <p:cNvSpPr txBox="1"/>
            <p:nvPr/>
          </p:nvSpPr>
          <p:spPr>
            <a:xfrm>
              <a:off x="2977263" y="3308326"/>
              <a:ext cx="3186900" cy="33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1300—1660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21"/>
            <p:cNvSpPr txBox="1"/>
            <p:nvPr/>
          </p:nvSpPr>
          <p:spPr>
            <a:xfrm>
              <a:off x="2981125" y="3737275"/>
              <a:ext cx="318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New thinking, innovation and philosophy</a:t>
              </a:r>
              <a:endParaRPr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 “rebirth” returning to many ideas of the Classical period</a:t>
              </a:r>
              <a:endParaRPr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Humanistic ideals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Invention of the prin</a:t>
              </a: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ting press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Recovery of ancient texts</a:t>
              </a:r>
              <a:endParaRPr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3" name="Google Shape;283;p21"/>
            <p:cNvSpPr txBox="1"/>
            <p:nvPr/>
          </p:nvSpPr>
          <p:spPr>
            <a:xfrm>
              <a:off x="2970801" y="2999554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The Renaissance Period (HS)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84" name="Google Shape;284;p21"/>
          <p:cNvGrpSpPr/>
          <p:nvPr/>
        </p:nvGrpSpPr>
        <p:grpSpPr>
          <a:xfrm>
            <a:off x="5494750" y="1127025"/>
            <a:ext cx="3192050" cy="1658400"/>
            <a:chOff x="5494750" y="1127025"/>
            <a:chExt cx="3192050" cy="1658400"/>
          </a:xfrm>
        </p:grpSpPr>
        <p:sp>
          <p:nvSpPr>
            <p:cNvPr id="285" name="Google Shape;285;p21"/>
            <p:cNvSpPr txBox="1"/>
            <p:nvPr/>
          </p:nvSpPr>
          <p:spPr>
            <a:xfrm>
              <a:off x="5494750" y="1458825"/>
              <a:ext cx="3186900" cy="33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455 </a:t>
              </a:r>
              <a:r>
                <a:rPr lang="en-US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CE</a:t>
              </a:r>
              <a:r>
                <a:rPr lang="en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—1485 </a:t>
              </a:r>
              <a:r>
                <a:rPr lang="en-US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CE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p21"/>
            <p:cNvSpPr txBox="1"/>
            <p:nvPr/>
          </p:nvSpPr>
          <p:spPr>
            <a:xfrm>
              <a:off x="5499900" y="1790625"/>
              <a:ext cx="318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Continuance of Epic Hero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Written in the vernacular 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Later…shift in focus to everyday people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Dictated memoirs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p21"/>
            <p:cNvSpPr txBox="1"/>
            <p:nvPr/>
          </p:nvSpPr>
          <p:spPr>
            <a:xfrm>
              <a:off x="5494750" y="1127025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The M</a:t>
              </a:r>
              <a:r>
                <a:rPr lang="en-US" sz="1800" b="1" dirty="0" err="1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edieval</a:t>
              </a: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</a:t>
              </a: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eriod (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HS)</a:t>
              </a: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88" name="Google Shape;288;p21"/>
          <p:cNvCxnSpPr>
            <a:cxnSpLocks/>
            <a:stCxn id="278" idx="2"/>
            <a:endCxn id="274" idx="1"/>
          </p:cNvCxnSpPr>
          <p:nvPr/>
        </p:nvCxnSpPr>
        <p:spPr>
          <a:xfrm rot="16200000" flipH="1">
            <a:off x="1958272" y="2839397"/>
            <a:ext cx="1117800" cy="922755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9" name="Google Shape;289;p21"/>
          <p:cNvCxnSpPr>
            <a:stCxn id="274" idx="3"/>
            <a:endCxn id="286" idx="2"/>
          </p:cNvCxnSpPr>
          <p:nvPr/>
        </p:nvCxnSpPr>
        <p:spPr>
          <a:xfrm rot="10800000" flipH="1">
            <a:off x="6165450" y="2785375"/>
            <a:ext cx="927900" cy="10743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0" name="Google Shape;290;p21"/>
          <p:cNvSpPr/>
          <p:nvPr/>
        </p:nvSpPr>
        <p:spPr>
          <a:xfrm>
            <a:off x="4210050" y="1040650"/>
            <a:ext cx="723900" cy="723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1" name="Google Shape;291;p21"/>
          <p:cNvGrpSpPr/>
          <p:nvPr/>
        </p:nvGrpSpPr>
        <p:grpSpPr>
          <a:xfrm>
            <a:off x="4388556" y="1218754"/>
            <a:ext cx="366904" cy="367691"/>
            <a:chOff x="830394" y="2877646"/>
            <a:chExt cx="366904" cy="367691"/>
          </a:xfrm>
        </p:grpSpPr>
        <p:sp>
          <p:nvSpPr>
            <p:cNvPr id="292" name="Google Shape;292;p21"/>
            <p:cNvSpPr/>
            <p:nvPr/>
          </p:nvSpPr>
          <p:spPr>
            <a:xfrm>
              <a:off x="830394" y="2877646"/>
              <a:ext cx="63638" cy="88080"/>
            </a:xfrm>
            <a:custGeom>
              <a:avLst/>
              <a:gdLst/>
              <a:ahLst/>
              <a:cxnLst/>
              <a:rect l="l" t="t" r="r" b="b"/>
              <a:pathLst>
                <a:path w="1859" h="2573" extrusionOk="0">
                  <a:moveTo>
                    <a:pt x="930" y="0"/>
                  </a:moveTo>
                  <a:lnTo>
                    <a:pt x="930" y="24"/>
                  </a:lnTo>
                  <a:cubicBezTo>
                    <a:pt x="406" y="24"/>
                    <a:pt x="1" y="429"/>
                    <a:pt x="1" y="953"/>
                  </a:cubicBezTo>
                  <a:lnTo>
                    <a:pt x="1" y="2263"/>
                  </a:lnTo>
                  <a:cubicBezTo>
                    <a:pt x="1" y="2429"/>
                    <a:pt x="144" y="2572"/>
                    <a:pt x="311" y="2572"/>
                  </a:cubicBezTo>
                  <a:lnTo>
                    <a:pt x="1858" y="2572"/>
                  </a:lnTo>
                  <a:lnTo>
                    <a:pt x="1858" y="953"/>
                  </a:lnTo>
                  <a:cubicBezTo>
                    <a:pt x="1858" y="429"/>
                    <a:pt x="1430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994265" y="3165405"/>
              <a:ext cx="203033" cy="79933"/>
            </a:xfrm>
            <a:custGeom>
              <a:avLst/>
              <a:gdLst/>
              <a:ahLst/>
              <a:cxnLst/>
              <a:rect l="l" t="t" r="r" b="b"/>
              <a:pathLst>
                <a:path w="5931" h="2335" extrusionOk="0">
                  <a:moveTo>
                    <a:pt x="358" y="1"/>
                  </a:moveTo>
                  <a:lnTo>
                    <a:pt x="358" y="1311"/>
                  </a:lnTo>
                  <a:cubicBezTo>
                    <a:pt x="358" y="1668"/>
                    <a:pt x="239" y="2025"/>
                    <a:pt x="1" y="2335"/>
                  </a:cubicBezTo>
                  <a:lnTo>
                    <a:pt x="5097" y="2335"/>
                  </a:lnTo>
                  <a:cubicBezTo>
                    <a:pt x="5549" y="2335"/>
                    <a:pt x="5930" y="1954"/>
                    <a:pt x="5930" y="1477"/>
                  </a:cubicBezTo>
                  <a:lnTo>
                    <a:pt x="5930" y="287"/>
                  </a:lnTo>
                  <a:cubicBezTo>
                    <a:pt x="5930" y="120"/>
                    <a:pt x="5811" y="1"/>
                    <a:pt x="5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904610" y="2878468"/>
              <a:ext cx="260886" cy="365843"/>
            </a:xfrm>
            <a:custGeom>
              <a:avLst/>
              <a:gdLst/>
              <a:ahLst/>
              <a:cxnLst/>
              <a:rect l="l" t="t" r="r" b="b"/>
              <a:pathLst>
                <a:path w="7621" h="10687" extrusionOk="0">
                  <a:moveTo>
                    <a:pt x="5930" y="1239"/>
                  </a:moveTo>
                  <a:cubicBezTo>
                    <a:pt x="6311" y="1286"/>
                    <a:pt x="6311" y="1834"/>
                    <a:pt x="5930" y="1858"/>
                  </a:cubicBezTo>
                  <a:lnTo>
                    <a:pt x="1953" y="1858"/>
                  </a:lnTo>
                  <a:cubicBezTo>
                    <a:pt x="1572" y="1834"/>
                    <a:pt x="1572" y="1286"/>
                    <a:pt x="1953" y="1239"/>
                  </a:cubicBezTo>
                  <a:close/>
                  <a:moveTo>
                    <a:pt x="5930" y="2358"/>
                  </a:moveTo>
                  <a:cubicBezTo>
                    <a:pt x="6311" y="2382"/>
                    <a:pt x="6311" y="2929"/>
                    <a:pt x="5930" y="2977"/>
                  </a:cubicBezTo>
                  <a:lnTo>
                    <a:pt x="1953" y="2977"/>
                  </a:lnTo>
                  <a:cubicBezTo>
                    <a:pt x="1572" y="2929"/>
                    <a:pt x="1572" y="2382"/>
                    <a:pt x="1953" y="2358"/>
                  </a:cubicBezTo>
                  <a:close/>
                  <a:moveTo>
                    <a:pt x="5311" y="3453"/>
                  </a:moveTo>
                  <a:cubicBezTo>
                    <a:pt x="5668" y="3477"/>
                    <a:pt x="5668" y="4049"/>
                    <a:pt x="5311" y="4072"/>
                  </a:cubicBezTo>
                  <a:lnTo>
                    <a:pt x="1953" y="4072"/>
                  </a:lnTo>
                  <a:cubicBezTo>
                    <a:pt x="1572" y="4049"/>
                    <a:pt x="1572" y="3477"/>
                    <a:pt x="1953" y="3453"/>
                  </a:cubicBezTo>
                  <a:close/>
                  <a:moveTo>
                    <a:pt x="5930" y="4549"/>
                  </a:moveTo>
                  <a:cubicBezTo>
                    <a:pt x="6311" y="4596"/>
                    <a:pt x="6311" y="5144"/>
                    <a:pt x="5930" y="5192"/>
                  </a:cubicBezTo>
                  <a:lnTo>
                    <a:pt x="1953" y="5192"/>
                  </a:lnTo>
                  <a:cubicBezTo>
                    <a:pt x="1572" y="5144"/>
                    <a:pt x="1572" y="4596"/>
                    <a:pt x="1953" y="4549"/>
                  </a:cubicBezTo>
                  <a:close/>
                  <a:moveTo>
                    <a:pt x="4882" y="5692"/>
                  </a:moveTo>
                  <a:cubicBezTo>
                    <a:pt x="5311" y="5692"/>
                    <a:pt x="5311" y="6311"/>
                    <a:pt x="4882" y="6311"/>
                  </a:cubicBezTo>
                  <a:lnTo>
                    <a:pt x="1953" y="6311"/>
                  </a:lnTo>
                  <a:cubicBezTo>
                    <a:pt x="1524" y="6311"/>
                    <a:pt x="1524" y="5692"/>
                    <a:pt x="1953" y="5692"/>
                  </a:cubicBezTo>
                  <a:close/>
                  <a:moveTo>
                    <a:pt x="0" y="0"/>
                  </a:moveTo>
                  <a:cubicBezTo>
                    <a:pt x="191" y="262"/>
                    <a:pt x="310" y="572"/>
                    <a:pt x="310" y="881"/>
                  </a:cubicBezTo>
                  <a:lnTo>
                    <a:pt x="310" y="9669"/>
                  </a:lnTo>
                  <a:cubicBezTo>
                    <a:pt x="310" y="10348"/>
                    <a:pt x="822" y="10687"/>
                    <a:pt x="1334" y="10687"/>
                  </a:cubicBezTo>
                  <a:cubicBezTo>
                    <a:pt x="1846" y="10687"/>
                    <a:pt x="2358" y="10348"/>
                    <a:pt x="2358" y="9669"/>
                  </a:cubicBezTo>
                  <a:lnTo>
                    <a:pt x="2358" y="8097"/>
                  </a:lnTo>
                  <a:cubicBezTo>
                    <a:pt x="2334" y="7907"/>
                    <a:pt x="2501" y="7740"/>
                    <a:pt x="2691" y="7740"/>
                  </a:cubicBezTo>
                  <a:lnTo>
                    <a:pt x="7621" y="7764"/>
                  </a:lnTo>
                  <a:lnTo>
                    <a:pt x="7621" y="1072"/>
                  </a:lnTo>
                  <a:cubicBezTo>
                    <a:pt x="7621" y="477"/>
                    <a:pt x="7121" y="0"/>
                    <a:pt x="6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95;p21"/>
          <p:cNvSpPr/>
          <p:nvPr/>
        </p:nvSpPr>
        <p:spPr>
          <a:xfrm>
            <a:off x="7962900" y="4008175"/>
            <a:ext cx="723900" cy="72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21"/>
          <p:cNvSpPr/>
          <p:nvPr/>
        </p:nvSpPr>
        <p:spPr>
          <a:xfrm>
            <a:off x="452050" y="4008175"/>
            <a:ext cx="723900" cy="723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97;p21"/>
          <p:cNvGrpSpPr/>
          <p:nvPr/>
        </p:nvGrpSpPr>
        <p:grpSpPr>
          <a:xfrm>
            <a:off x="8141011" y="4220512"/>
            <a:ext cx="367691" cy="299226"/>
            <a:chOff x="6383761" y="2911879"/>
            <a:chExt cx="367691" cy="299226"/>
          </a:xfrm>
        </p:grpSpPr>
        <p:sp>
          <p:nvSpPr>
            <p:cNvPr id="298" name="Google Shape;298;p21"/>
            <p:cNvSpPr/>
            <p:nvPr/>
          </p:nvSpPr>
          <p:spPr>
            <a:xfrm>
              <a:off x="6451404" y="2911879"/>
              <a:ext cx="31836" cy="85650"/>
            </a:xfrm>
            <a:custGeom>
              <a:avLst/>
              <a:gdLst/>
              <a:ahLst/>
              <a:cxnLst/>
              <a:rect l="l" t="t" r="r" b="b"/>
              <a:pathLst>
                <a:path w="930" h="2502" extrusionOk="0">
                  <a:moveTo>
                    <a:pt x="1" y="1"/>
                  </a:moveTo>
                  <a:lnTo>
                    <a:pt x="1" y="2501"/>
                  </a:lnTo>
                  <a:lnTo>
                    <a:pt x="930" y="2501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6384582" y="2911879"/>
              <a:ext cx="45666" cy="85650"/>
            </a:xfrm>
            <a:custGeom>
              <a:avLst/>
              <a:gdLst/>
              <a:ahLst/>
              <a:cxnLst/>
              <a:rect l="l" t="t" r="r" b="b"/>
              <a:pathLst>
                <a:path w="1334" h="2502" extrusionOk="0">
                  <a:moveTo>
                    <a:pt x="357" y="1"/>
                  </a:moveTo>
                  <a:cubicBezTo>
                    <a:pt x="143" y="1"/>
                    <a:pt x="0" y="167"/>
                    <a:pt x="0" y="382"/>
                  </a:cubicBezTo>
                  <a:lnTo>
                    <a:pt x="0" y="2120"/>
                  </a:lnTo>
                  <a:cubicBezTo>
                    <a:pt x="0" y="2334"/>
                    <a:pt x="143" y="2501"/>
                    <a:pt x="357" y="2501"/>
                  </a:cubicBezTo>
                  <a:lnTo>
                    <a:pt x="1334" y="2501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6504396" y="2911879"/>
              <a:ext cx="196529" cy="85650"/>
            </a:xfrm>
            <a:custGeom>
              <a:avLst/>
              <a:gdLst/>
              <a:ahLst/>
              <a:cxnLst/>
              <a:rect l="l" t="t" r="r" b="b"/>
              <a:pathLst>
                <a:path w="5741" h="2502" extrusionOk="0">
                  <a:moveTo>
                    <a:pt x="1218" y="927"/>
                  </a:moveTo>
                  <a:cubicBezTo>
                    <a:pt x="1233" y="927"/>
                    <a:pt x="1248" y="928"/>
                    <a:pt x="1263" y="929"/>
                  </a:cubicBezTo>
                  <a:lnTo>
                    <a:pt x="4168" y="929"/>
                  </a:lnTo>
                  <a:cubicBezTo>
                    <a:pt x="4549" y="977"/>
                    <a:pt x="4549" y="1525"/>
                    <a:pt x="4168" y="1572"/>
                  </a:cubicBezTo>
                  <a:lnTo>
                    <a:pt x="1263" y="1572"/>
                  </a:lnTo>
                  <a:cubicBezTo>
                    <a:pt x="1255" y="1573"/>
                    <a:pt x="1247" y="1573"/>
                    <a:pt x="1240" y="1573"/>
                  </a:cubicBezTo>
                  <a:cubicBezTo>
                    <a:pt x="802" y="1573"/>
                    <a:pt x="794" y="927"/>
                    <a:pt x="1218" y="927"/>
                  </a:cubicBezTo>
                  <a:close/>
                  <a:moveTo>
                    <a:pt x="1" y="1"/>
                  </a:moveTo>
                  <a:lnTo>
                    <a:pt x="1" y="2501"/>
                  </a:lnTo>
                  <a:lnTo>
                    <a:pt x="5740" y="2501"/>
                  </a:lnTo>
                  <a:lnTo>
                    <a:pt x="5740" y="382"/>
                  </a:lnTo>
                  <a:cubicBezTo>
                    <a:pt x="5740" y="167"/>
                    <a:pt x="5573" y="1"/>
                    <a:pt x="5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6665837" y="3018684"/>
              <a:ext cx="85615" cy="85615"/>
            </a:xfrm>
            <a:custGeom>
              <a:avLst/>
              <a:gdLst/>
              <a:ahLst/>
              <a:cxnLst/>
              <a:rect l="l" t="t" r="r" b="b"/>
              <a:pathLst>
                <a:path w="2501" h="2501" extrusionOk="0">
                  <a:moveTo>
                    <a:pt x="0" y="0"/>
                  </a:moveTo>
                  <a:lnTo>
                    <a:pt x="0" y="2501"/>
                  </a:lnTo>
                  <a:lnTo>
                    <a:pt x="2119" y="2501"/>
                  </a:lnTo>
                  <a:cubicBezTo>
                    <a:pt x="2334" y="2501"/>
                    <a:pt x="2501" y="2334"/>
                    <a:pt x="2501" y="2120"/>
                  </a:cubicBezTo>
                  <a:lnTo>
                    <a:pt x="2501" y="381"/>
                  </a:lnTo>
                  <a:cubicBezTo>
                    <a:pt x="2501" y="167"/>
                    <a:pt x="2334" y="0"/>
                    <a:pt x="2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6577791" y="3018684"/>
              <a:ext cx="66034" cy="154936"/>
            </a:xfrm>
            <a:custGeom>
              <a:avLst/>
              <a:gdLst/>
              <a:ahLst/>
              <a:cxnLst/>
              <a:rect l="l" t="t" r="r" b="b"/>
              <a:pathLst>
                <a:path w="1929" h="4526" extrusionOk="0">
                  <a:moveTo>
                    <a:pt x="0" y="0"/>
                  </a:moveTo>
                  <a:lnTo>
                    <a:pt x="0" y="4525"/>
                  </a:lnTo>
                  <a:lnTo>
                    <a:pt x="976" y="4120"/>
                  </a:lnTo>
                  <a:lnTo>
                    <a:pt x="1929" y="4525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6444900" y="3018684"/>
              <a:ext cx="111701" cy="85615"/>
            </a:xfrm>
            <a:custGeom>
              <a:avLst/>
              <a:gdLst/>
              <a:ahLst/>
              <a:cxnLst/>
              <a:rect l="l" t="t" r="r" b="b"/>
              <a:pathLst>
                <a:path w="3263" h="2501" extrusionOk="0">
                  <a:moveTo>
                    <a:pt x="2235" y="927"/>
                  </a:moveTo>
                  <a:cubicBezTo>
                    <a:pt x="2653" y="927"/>
                    <a:pt x="2653" y="1574"/>
                    <a:pt x="2235" y="1574"/>
                  </a:cubicBezTo>
                  <a:cubicBezTo>
                    <a:pt x="2221" y="1574"/>
                    <a:pt x="2206" y="1574"/>
                    <a:pt x="2191" y="1572"/>
                  </a:cubicBezTo>
                  <a:lnTo>
                    <a:pt x="1072" y="1572"/>
                  </a:lnTo>
                  <a:cubicBezTo>
                    <a:pt x="691" y="1524"/>
                    <a:pt x="691" y="977"/>
                    <a:pt x="1072" y="929"/>
                  </a:cubicBezTo>
                  <a:lnTo>
                    <a:pt x="2191" y="929"/>
                  </a:lnTo>
                  <a:cubicBezTo>
                    <a:pt x="2206" y="928"/>
                    <a:pt x="2221" y="927"/>
                    <a:pt x="2235" y="927"/>
                  </a:cubicBezTo>
                  <a:close/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lnTo>
                    <a:pt x="0" y="2144"/>
                  </a:lnTo>
                  <a:cubicBezTo>
                    <a:pt x="0" y="2334"/>
                    <a:pt x="167" y="2501"/>
                    <a:pt x="381" y="2501"/>
                  </a:cubicBezTo>
                  <a:lnTo>
                    <a:pt x="3263" y="250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6448974" y="3125455"/>
              <a:ext cx="22867" cy="85650"/>
            </a:xfrm>
            <a:custGeom>
              <a:avLst/>
              <a:gdLst/>
              <a:ahLst/>
              <a:cxnLst/>
              <a:rect l="l" t="t" r="r" b="b"/>
              <a:pathLst>
                <a:path w="668" h="2502" extrusionOk="0">
                  <a:moveTo>
                    <a:pt x="0" y="1"/>
                  </a:moveTo>
                  <a:lnTo>
                    <a:pt x="0" y="2501"/>
                  </a:lnTo>
                  <a:lnTo>
                    <a:pt x="667" y="2501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6492997" y="3125455"/>
              <a:ext cx="22046" cy="85650"/>
            </a:xfrm>
            <a:custGeom>
              <a:avLst/>
              <a:gdLst/>
              <a:ahLst/>
              <a:cxnLst/>
              <a:rect l="l" t="t" r="r" b="b"/>
              <a:pathLst>
                <a:path w="644" h="2502" extrusionOk="0">
                  <a:moveTo>
                    <a:pt x="0" y="1"/>
                  </a:moveTo>
                  <a:lnTo>
                    <a:pt x="0" y="2501"/>
                  </a:lnTo>
                  <a:lnTo>
                    <a:pt x="643" y="2501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6383761" y="3125455"/>
              <a:ext cx="44057" cy="85650"/>
            </a:xfrm>
            <a:custGeom>
              <a:avLst/>
              <a:gdLst/>
              <a:ahLst/>
              <a:cxnLst/>
              <a:rect l="l" t="t" r="r" b="b"/>
              <a:pathLst>
                <a:path w="1287" h="2502" extrusionOk="0">
                  <a:moveTo>
                    <a:pt x="381" y="1"/>
                  </a:moveTo>
                  <a:cubicBezTo>
                    <a:pt x="167" y="1"/>
                    <a:pt x="24" y="168"/>
                    <a:pt x="24" y="382"/>
                  </a:cubicBezTo>
                  <a:lnTo>
                    <a:pt x="24" y="2144"/>
                  </a:lnTo>
                  <a:cubicBezTo>
                    <a:pt x="0" y="2335"/>
                    <a:pt x="191" y="2501"/>
                    <a:pt x="381" y="2501"/>
                  </a:cubicBezTo>
                  <a:lnTo>
                    <a:pt x="1286" y="2501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6536198" y="3125455"/>
              <a:ext cx="164727" cy="85650"/>
            </a:xfrm>
            <a:custGeom>
              <a:avLst/>
              <a:gdLst/>
              <a:ahLst/>
              <a:cxnLst/>
              <a:rect l="l" t="t" r="r" b="b"/>
              <a:pathLst>
                <a:path w="4812" h="2502" extrusionOk="0">
                  <a:moveTo>
                    <a:pt x="1" y="1"/>
                  </a:moveTo>
                  <a:lnTo>
                    <a:pt x="1" y="2501"/>
                  </a:lnTo>
                  <a:lnTo>
                    <a:pt x="4430" y="2501"/>
                  </a:lnTo>
                  <a:cubicBezTo>
                    <a:pt x="4644" y="2501"/>
                    <a:pt x="4811" y="2335"/>
                    <a:pt x="4811" y="2144"/>
                  </a:cubicBezTo>
                  <a:lnTo>
                    <a:pt x="4811" y="1"/>
                  </a:lnTo>
                  <a:lnTo>
                    <a:pt x="3763" y="1"/>
                  </a:lnTo>
                  <a:lnTo>
                    <a:pt x="3787" y="1406"/>
                  </a:lnTo>
                  <a:cubicBezTo>
                    <a:pt x="3787" y="1765"/>
                    <a:pt x="3486" y="2035"/>
                    <a:pt x="3160" y="2035"/>
                  </a:cubicBezTo>
                  <a:cubicBezTo>
                    <a:pt x="3075" y="2035"/>
                    <a:pt x="2989" y="2017"/>
                    <a:pt x="2906" y="1978"/>
                  </a:cubicBezTo>
                  <a:lnTo>
                    <a:pt x="2191" y="1692"/>
                  </a:lnTo>
                  <a:lnTo>
                    <a:pt x="1477" y="1978"/>
                  </a:lnTo>
                  <a:cubicBezTo>
                    <a:pt x="1382" y="2025"/>
                    <a:pt x="1310" y="2049"/>
                    <a:pt x="1215" y="2049"/>
                  </a:cubicBezTo>
                  <a:cubicBezTo>
                    <a:pt x="882" y="2025"/>
                    <a:pt x="596" y="1763"/>
                    <a:pt x="596" y="1406"/>
                  </a:cubicBezTo>
                  <a:lnTo>
                    <a:pt x="5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630185" y="4253124"/>
            <a:ext cx="367623" cy="234013"/>
            <a:chOff x="1623698" y="3526558"/>
            <a:chExt cx="367623" cy="234013"/>
          </a:xfrm>
        </p:grpSpPr>
        <p:sp>
          <p:nvSpPr>
            <p:cNvPr id="309" name="Google Shape;309;p21"/>
            <p:cNvSpPr/>
            <p:nvPr/>
          </p:nvSpPr>
          <p:spPr>
            <a:xfrm>
              <a:off x="1623698" y="3541962"/>
              <a:ext cx="27694" cy="218609"/>
            </a:xfrm>
            <a:custGeom>
              <a:avLst/>
              <a:gdLst/>
              <a:ahLst/>
              <a:cxnLst/>
              <a:rect l="l" t="t" r="r" b="b"/>
              <a:pathLst>
                <a:path w="809" h="6386" extrusionOk="0">
                  <a:moveTo>
                    <a:pt x="291" y="1"/>
                  </a:moveTo>
                  <a:cubicBezTo>
                    <a:pt x="121" y="1"/>
                    <a:pt x="0" y="136"/>
                    <a:pt x="22" y="313"/>
                  </a:cubicBezTo>
                  <a:lnTo>
                    <a:pt x="22" y="5361"/>
                  </a:lnTo>
                  <a:cubicBezTo>
                    <a:pt x="22" y="5838"/>
                    <a:pt x="356" y="6266"/>
                    <a:pt x="808" y="6385"/>
                  </a:cubicBezTo>
                  <a:cubicBezTo>
                    <a:pt x="760" y="6290"/>
                    <a:pt x="737" y="6171"/>
                    <a:pt x="737" y="6076"/>
                  </a:cubicBezTo>
                  <a:lnTo>
                    <a:pt x="737" y="3"/>
                  </a:lnTo>
                  <a:lnTo>
                    <a:pt x="332" y="3"/>
                  </a:lnTo>
                  <a:cubicBezTo>
                    <a:pt x="318" y="1"/>
                    <a:pt x="304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1963592" y="3542065"/>
              <a:ext cx="27728" cy="218506"/>
            </a:xfrm>
            <a:custGeom>
              <a:avLst/>
              <a:gdLst/>
              <a:ahLst/>
              <a:cxnLst/>
              <a:rect l="l" t="t" r="r" b="b"/>
              <a:pathLst>
                <a:path w="810" h="6383" extrusionOk="0">
                  <a:moveTo>
                    <a:pt x="71" y="0"/>
                  </a:moveTo>
                  <a:lnTo>
                    <a:pt x="71" y="6097"/>
                  </a:lnTo>
                  <a:cubicBezTo>
                    <a:pt x="71" y="6192"/>
                    <a:pt x="48" y="6287"/>
                    <a:pt x="0" y="6382"/>
                  </a:cubicBezTo>
                  <a:cubicBezTo>
                    <a:pt x="476" y="6263"/>
                    <a:pt x="810" y="5858"/>
                    <a:pt x="810" y="5382"/>
                  </a:cubicBezTo>
                  <a:lnTo>
                    <a:pt x="810" y="310"/>
                  </a:lnTo>
                  <a:cubicBezTo>
                    <a:pt x="810" y="143"/>
                    <a:pt x="667" y="0"/>
                    <a:pt x="4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1670904" y="3526558"/>
              <a:ext cx="273963" cy="234013"/>
            </a:xfrm>
            <a:custGeom>
              <a:avLst/>
              <a:gdLst/>
              <a:ahLst/>
              <a:cxnLst/>
              <a:rect l="l" t="t" r="r" b="b"/>
              <a:pathLst>
                <a:path w="8003" h="6836" extrusionOk="0">
                  <a:moveTo>
                    <a:pt x="2901" y="951"/>
                  </a:moveTo>
                  <a:cubicBezTo>
                    <a:pt x="3297" y="951"/>
                    <a:pt x="3297" y="1575"/>
                    <a:pt x="2901" y="1575"/>
                  </a:cubicBezTo>
                  <a:cubicBezTo>
                    <a:pt x="2887" y="1575"/>
                    <a:pt x="2873" y="1574"/>
                    <a:pt x="2858" y="1572"/>
                  </a:cubicBezTo>
                  <a:lnTo>
                    <a:pt x="1120" y="1572"/>
                  </a:lnTo>
                  <a:cubicBezTo>
                    <a:pt x="739" y="1525"/>
                    <a:pt x="739" y="977"/>
                    <a:pt x="1120" y="953"/>
                  </a:cubicBezTo>
                  <a:lnTo>
                    <a:pt x="2858" y="953"/>
                  </a:lnTo>
                  <a:cubicBezTo>
                    <a:pt x="2873" y="952"/>
                    <a:pt x="2887" y="951"/>
                    <a:pt x="2901" y="951"/>
                  </a:cubicBezTo>
                  <a:close/>
                  <a:moveTo>
                    <a:pt x="5078" y="951"/>
                  </a:moveTo>
                  <a:cubicBezTo>
                    <a:pt x="5092" y="951"/>
                    <a:pt x="5106" y="952"/>
                    <a:pt x="5121" y="953"/>
                  </a:cubicBezTo>
                  <a:lnTo>
                    <a:pt x="6859" y="953"/>
                  </a:lnTo>
                  <a:cubicBezTo>
                    <a:pt x="7240" y="977"/>
                    <a:pt x="7240" y="1525"/>
                    <a:pt x="6859" y="1572"/>
                  </a:cubicBezTo>
                  <a:lnTo>
                    <a:pt x="5121" y="1572"/>
                  </a:lnTo>
                  <a:cubicBezTo>
                    <a:pt x="5106" y="1574"/>
                    <a:pt x="5092" y="1575"/>
                    <a:pt x="5078" y="1575"/>
                  </a:cubicBezTo>
                  <a:cubicBezTo>
                    <a:pt x="4682" y="1575"/>
                    <a:pt x="4682" y="951"/>
                    <a:pt x="5078" y="951"/>
                  </a:cubicBezTo>
                  <a:close/>
                  <a:moveTo>
                    <a:pt x="2901" y="2023"/>
                  </a:moveTo>
                  <a:cubicBezTo>
                    <a:pt x="3297" y="2023"/>
                    <a:pt x="3297" y="2646"/>
                    <a:pt x="2901" y="2646"/>
                  </a:cubicBezTo>
                  <a:cubicBezTo>
                    <a:pt x="2887" y="2646"/>
                    <a:pt x="2873" y="2646"/>
                    <a:pt x="2858" y="2644"/>
                  </a:cubicBezTo>
                  <a:lnTo>
                    <a:pt x="1120" y="2644"/>
                  </a:lnTo>
                  <a:cubicBezTo>
                    <a:pt x="739" y="2620"/>
                    <a:pt x="739" y="2049"/>
                    <a:pt x="1120" y="2025"/>
                  </a:cubicBezTo>
                  <a:lnTo>
                    <a:pt x="2858" y="2025"/>
                  </a:lnTo>
                  <a:cubicBezTo>
                    <a:pt x="2873" y="2023"/>
                    <a:pt x="2887" y="2023"/>
                    <a:pt x="2901" y="2023"/>
                  </a:cubicBezTo>
                  <a:close/>
                  <a:moveTo>
                    <a:pt x="5078" y="2023"/>
                  </a:moveTo>
                  <a:cubicBezTo>
                    <a:pt x="5092" y="2023"/>
                    <a:pt x="5106" y="2023"/>
                    <a:pt x="5121" y="2025"/>
                  </a:cubicBezTo>
                  <a:lnTo>
                    <a:pt x="6859" y="2025"/>
                  </a:lnTo>
                  <a:cubicBezTo>
                    <a:pt x="7240" y="2049"/>
                    <a:pt x="7240" y="2620"/>
                    <a:pt x="6859" y="2644"/>
                  </a:cubicBezTo>
                  <a:lnTo>
                    <a:pt x="5121" y="2644"/>
                  </a:lnTo>
                  <a:cubicBezTo>
                    <a:pt x="5106" y="2646"/>
                    <a:pt x="5092" y="2646"/>
                    <a:pt x="5078" y="2646"/>
                  </a:cubicBezTo>
                  <a:cubicBezTo>
                    <a:pt x="4682" y="2646"/>
                    <a:pt x="4682" y="2023"/>
                    <a:pt x="5078" y="2023"/>
                  </a:cubicBezTo>
                  <a:close/>
                  <a:moveTo>
                    <a:pt x="2858" y="3097"/>
                  </a:moveTo>
                  <a:cubicBezTo>
                    <a:pt x="3263" y="3097"/>
                    <a:pt x="3263" y="3739"/>
                    <a:pt x="2858" y="3739"/>
                  </a:cubicBezTo>
                  <a:lnTo>
                    <a:pt x="1120" y="3739"/>
                  </a:lnTo>
                  <a:cubicBezTo>
                    <a:pt x="715" y="3739"/>
                    <a:pt x="715" y="3097"/>
                    <a:pt x="1120" y="3097"/>
                  </a:cubicBezTo>
                  <a:close/>
                  <a:moveTo>
                    <a:pt x="6859" y="3097"/>
                  </a:moveTo>
                  <a:cubicBezTo>
                    <a:pt x="7264" y="3097"/>
                    <a:pt x="7264" y="3739"/>
                    <a:pt x="6859" y="3739"/>
                  </a:cubicBezTo>
                  <a:lnTo>
                    <a:pt x="5121" y="3739"/>
                  </a:lnTo>
                  <a:cubicBezTo>
                    <a:pt x="4716" y="3739"/>
                    <a:pt x="4716" y="3097"/>
                    <a:pt x="5121" y="3097"/>
                  </a:cubicBezTo>
                  <a:close/>
                  <a:moveTo>
                    <a:pt x="2901" y="4190"/>
                  </a:moveTo>
                  <a:cubicBezTo>
                    <a:pt x="3297" y="4190"/>
                    <a:pt x="3297" y="4813"/>
                    <a:pt x="2901" y="4813"/>
                  </a:cubicBezTo>
                  <a:cubicBezTo>
                    <a:pt x="2887" y="4813"/>
                    <a:pt x="2873" y="4813"/>
                    <a:pt x="2858" y="4811"/>
                  </a:cubicBezTo>
                  <a:lnTo>
                    <a:pt x="1120" y="4811"/>
                  </a:lnTo>
                  <a:cubicBezTo>
                    <a:pt x="739" y="4787"/>
                    <a:pt x="739" y="4216"/>
                    <a:pt x="1120" y="4192"/>
                  </a:cubicBezTo>
                  <a:lnTo>
                    <a:pt x="2858" y="4192"/>
                  </a:lnTo>
                  <a:cubicBezTo>
                    <a:pt x="2873" y="4190"/>
                    <a:pt x="2887" y="4190"/>
                    <a:pt x="2901" y="4190"/>
                  </a:cubicBezTo>
                  <a:close/>
                  <a:moveTo>
                    <a:pt x="5078" y="4190"/>
                  </a:moveTo>
                  <a:cubicBezTo>
                    <a:pt x="5092" y="4190"/>
                    <a:pt x="5106" y="4190"/>
                    <a:pt x="5121" y="4192"/>
                  </a:cubicBezTo>
                  <a:lnTo>
                    <a:pt x="6859" y="4192"/>
                  </a:lnTo>
                  <a:cubicBezTo>
                    <a:pt x="7240" y="4216"/>
                    <a:pt x="7240" y="4787"/>
                    <a:pt x="6859" y="4811"/>
                  </a:cubicBezTo>
                  <a:lnTo>
                    <a:pt x="5121" y="4811"/>
                  </a:lnTo>
                  <a:cubicBezTo>
                    <a:pt x="5106" y="4813"/>
                    <a:pt x="5092" y="4813"/>
                    <a:pt x="5078" y="4813"/>
                  </a:cubicBezTo>
                  <a:cubicBezTo>
                    <a:pt x="4682" y="4813"/>
                    <a:pt x="4682" y="4190"/>
                    <a:pt x="5078" y="4190"/>
                  </a:cubicBezTo>
                  <a:close/>
                  <a:moveTo>
                    <a:pt x="2901" y="5261"/>
                  </a:moveTo>
                  <a:cubicBezTo>
                    <a:pt x="3303" y="5261"/>
                    <a:pt x="3297" y="5907"/>
                    <a:pt x="2880" y="5907"/>
                  </a:cubicBezTo>
                  <a:cubicBezTo>
                    <a:pt x="2873" y="5907"/>
                    <a:pt x="2866" y="5907"/>
                    <a:pt x="2858" y="5907"/>
                  </a:cubicBezTo>
                  <a:lnTo>
                    <a:pt x="1120" y="5907"/>
                  </a:lnTo>
                  <a:cubicBezTo>
                    <a:pt x="739" y="5859"/>
                    <a:pt x="739" y="5311"/>
                    <a:pt x="1120" y="5264"/>
                  </a:cubicBezTo>
                  <a:lnTo>
                    <a:pt x="2858" y="5264"/>
                  </a:lnTo>
                  <a:cubicBezTo>
                    <a:pt x="2873" y="5262"/>
                    <a:pt x="2887" y="5261"/>
                    <a:pt x="2901" y="5261"/>
                  </a:cubicBezTo>
                  <a:close/>
                  <a:moveTo>
                    <a:pt x="5078" y="5261"/>
                  </a:moveTo>
                  <a:cubicBezTo>
                    <a:pt x="5092" y="5261"/>
                    <a:pt x="5106" y="5262"/>
                    <a:pt x="5121" y="5264"/>
                  </a:cubicBezTo>
                  <a:lnTo>
                    <a:pt x="6859" y="5264"/>
                  </a:lnTo>
                  <a:cubicBezTo>
                    <a:pt x="7240" y="5311"/>
                    <a:pt x="7240" y="5859"/>
                    <a:pt x="6859" y="5907"/>
                  </a:cubicBezTo>
                  <a:lnTo>
                    <a:pt x="5121" y="5907"/>
                  </a:lnTo>
                  <a:cubicBezTo>
                    <a:pt x="5113" y="5907"/>
                    <a:pt x="5106" y="5907"/>
                    <a:pt x="5099" y="5907"/>
                  </a:cubicBezTo>
                  <a:cubicBezTo>
                    <a:pt x="4683" y="5907"/>
                    <a:pt x="4676" y="5261"/>
                    <a:pt x="5078" y="5261"/>
                  </a:cubicBezTo>
                  <a:close/>
                  <a:moveTo>
                    <a:pt x="1" y="1"/>
                  </a:moveTo>
                  <a:lnTo>
                    <a:pt x="1" y="6454"/>
                  </a:lnTo>
                  <a:cubicBezTo>
                    <a:pt x="1" y="6669"/>
                    <a:pt x="144" y="6835"/>
                    <a:pt x="358" y="6835"/>
                  </a:cubicBezTo>
                  <a:lnTo>
                    <a:pt x="7621" y="6835"/>
                  </a:lnTo>
                  <a:cubicBezTo>
                    <a:pt x="7836" y="6835"/>
                    <a:pt x="8002" y="6669"/>
                    <a:pt x="8002" y="6454"/>
                  </a:cubicBezTo>
                  <a:lnTo>
                    <a:pt x="8002" y="1"/>
                  </a:lnTo>
                  <a:lnTo>
                    <a:pt x="4811" y="1"/>
                  </a:lnTo>
                  <a:cubicBezTo>
                    <a:pt x="4359" y="1"/>
                    <a:pt x="4001" y="358"/>
                    <a:pt x="4001" y="810"/>
                  </a:cubicBezTo>
                  <a:cubicBezTo>
                    <a:pt x="4001" y="358"/>
                    <a:pt x="3620" y="1"/>
                    <a:pt x="3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312" name="Google Shape;312;p21"/>
          <p:cNvCxnSpPr>
            <a:stCxn id="290" idx="4"/>
            <a:endCxn id="274" idx="0"/>
          </p:cNvCxnSpPr>
          <p:nvPr/>
        </p:nvCxnSpPr>
        <p:spPr>
          <a:xfrm>
            <a:off x="4572000" y="1764550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21"/>
          <p:cNvCxnSpPr>
            <a:stCxn id="270" idx="4"/>
            <a:endCxn id="296" idx="0"/>
          </p:cNvCxnSpPr>
          <p:nvPr/>
        </p:nvCxnSpPr>
        <p:spPr>
          <a:xfrm>
            <a:off x="813975" y="2785375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21"/>
          <p:cNvCxnSpPr>
            <a:stCxn id="273" idx="4"/>
            <a:endCxn id="295" idx="0"/>
          </p:cNvCxnSpPr>
          <p:nvPr/>
        </p:nvCxnSpPr>
        <p:spPr>
          <a:xfrm>
            <a:off x="8324850" y="2785375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1379C52-AD0C-4A0B-9E2F-8929536D7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82" y="631647"/>
            <a:ext cx="639599" cy="666881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68B4E-103C-4EEF-AC47-08FACEF6E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794" y="762290"/>
            <a:ext cx="572033" cy="704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1D6DBC-1CC9-445F-B45E-85046E43F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780" y="2666769"/>
            <a:ext cx="496317" cy="6498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8057DF-9578-42A6-A72C-DFBA355B3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9"/>
    </mc:Choice>
    <mc:Fallback xmlns="">
      <p:transition spd="slow" advTm="48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1"/>
          <p:cNvGrpSpPr/>
          <p:nvPr/>
        </p:nvGrpSpPr>
        <p:grpSpPr>
          <a:xfrm>
            <a:off x="462350" y="1040650"/>
            <a:ext cx="3186900" cy="1744800"/>
            <a:chOff x="462350" y="1040650"/>
            <a:chExt cx="3186900" cy="1744800"/>
          </a:xfrm>
        </p:grpSpPr>
        <p:sp>
          <p:nvSpPr>
            <p:cNvPr id="269" name="Google Shape;269;p21"/>
            <p:cNvSpPr/>
            <p:nvPr/>
          </p:nvSpPr>
          <p:spPr>
            <a:xfrm>
              <a:off x="462350" y="1040650"/>
              <a:ext cx="3186900" cy="1744800"/>
            </a:xfrm>
            <a:prstGeom prst="rect">
              <a:avLst/>
            </a:prstGeom>
            <a:solidFill>
              <a:srgbClr val="796D2A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743775" y="2644975"/>
              <a:ext cx="140400" cy="140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1" name="Google Shape;271;p21"/>
          <p:cNvGrpSpPr/>
          <p:nvPr/>
        </p:nvGrpSpPr>
        <p:grpSpPr>
          <a:xfrm>
            <a:off x="5499900" y="1040650"/>
            <a:ext cx="3186900" cy="1744800"/>
            <a:chOff x="5499900" y="1040650"/>
            <a:chExt cx="3186900" cy="1744800"/>
          </a:xfrm>
        </p:grpSpPr>
        <p:sp>
          <p:nvSpPr>
            <p:cNvPr id="272" name="Google Shape;272;p21"/>
            <p:cNvSpPr/>
            <p:nvPr/>
          </p:nvSpPr>
          <p:spPr>
            <a:xfrm>
              <a:off x="5499900" y="1040650"/>
              <a:ext cx="3186900" cy="1744800"/>
            </a:xfrm>
            <a:prstGeom prst="rect">
              <a:avLst/>
            </a:prstGeom>
            <a:solidFill>
              <a:srgbClr val="BF8E51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8254650" y="2644975"/>
              <a:ext cx="140400" cy="140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4" name="Google Shape;274;p21"/>
          <p:cNvSpPr/>
          <p:nvPr/>
        </p:nvSpPr>
        <p:spPr>
          <a:xfrm>
            <a:off x="2978550" y="2987275"/>
            <a:ext cx="3186900" cy="1744800"/>
          </a:xfrm>
          <a:prstGeom prst="rect">
            <a:avLst/>
          </a:prstGeom>
          <a:solidFill>
            <a:srgbClr val="DB8C48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p2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Literary Time Periods-High School and Middle School</a:t>
            </a:r>
            <a:endParaRPr dirty="0"/>
          </a:p>
        </p:txBody>
      </p:sp>
      <p:grpSp>
        <p:nvGrpSpPr>
          <p:cNvPr id="276" name="Google Shape;276;p21"/>
          <p:cNvGrpSpPr/>
          <p:nvPr/>
        </p:nvGrpSpPr>
        <p:grpSpPr>
          <a:xfrm>
            <a:off x="430548" y="1085212"/>
            <a:ext cx="3297746" cy="1700213"/>
            <a:chOff x="430548" y="1085212"/>
            <a:chExt cx="3297746" cy="1700213"/>
          </a:xfrm>
        </p:grpSpPr>
        <p:sp>
          <p:nvSpPr>
            <p:cNvPr id="277" name="Google Shape;277;p21"/>
            <p:cNvSpPr txBox="1"/>
            <p:nvPr/>
          </p:nvSpPr>
          <p:spPr>
            <a:xfrm>
              <a:off x="457200" y="1458825"/>
              <a:ext cx="3186900" cy="3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1660—1790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8" name="Google Shape;278;p21"/>
            <p:cNvSpPr txBox="1"/>
            <p:nvPr/>
          </p:nvSpPr>
          <p:spPr>
            <a:xfrm>
              <a:off x="462350" y="1790625"/>
              <a:ext cx="318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Satire-flowering comic drama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Revival of classic models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Novel becomes major literary form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Concern over the boundary between reason and madness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p21"/>
            <p:cNvSpPr txBox="1"/>
            <p:nvPr/>
          </p:nvSpPr>
          <p:spPr>
            <a:xfrm>
              <a:off x="430548" y="1085212"/>
              <a:ext cx="3297746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The 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Restoration and 18</a:t>
              </a:r>
              <a:r>
                <a:rPr lang="en-US" sz="1800" b="1" baseline="30000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Century P</a:t>
              </a: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eriod (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HS)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80" name="Google Shape;280;p21"/>
          <p:cNvGrpSpPr/>
          <p:nvPr/>
        </p:nvGrpSpPr>
        <p:grpSpPr>
          <a:xfrm>
            <a:off x="2975975" y="3037650"/>
            <a:ext cx="3192050" cy="1694425"/>
            <a:chOff x="2975975" y="3037650"/>
            <a:chExt cx="3192050" cy="1694425"/>
          </a:xfrm>
        </p:grpSpPr>
        <p:sp>
          <p:nvSpPr>
            <p:cNvPr id="281" name="Google Shape;281;p21"/>
            <p:cNvSpPr txBox="1"/>
            <p:nvPr/>
          </p:nvSpPr>
          <p:spPr>
            <a:xfrm>
              <a:off x="2975975" y="3405475"/>
              <a:ext cx="3186900" cy="33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1600—1830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21"/>
            <p:cNvSpPr txBox="1"/>
            <p:nvPr/>
          </p:nvSpPr>
          <p:spPr>
            <a:xfrm>
              <a:off x="2981125" y="3737275"/>
              <a:ext cx="318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Puritan influence</a:t>
              </a:r>
              <a:endParaRPr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Short prose</a:t>
              </a:r>
              <a:endParaRPr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Colonial and Early National beliefs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Rhetorical devices and persuasive writing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Short story becomes literary form</a:t>
              </a:r>
              <a:endParaRPr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3" name="Google Shape;283;p21"/>
            <p:cNvSpPr txBox="1"/>
            <p:nvPr/>
          </p:nvSpPr>
          <p:spPr>
            <a:xfrm>
              <a:off x="2975975" y="3037650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The Colonial and Early National Period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84" name="Google Shape;284;p21"/>
          <p:cNvGrpSpPr/>
          <p:nvPr/>
        </p:nvGrpSpPr>
        <p:grpSpPr>
          <a:xfrm>
            <a:off x="5494750" y="1127025"/>
            <a:ext cx="3192050" cy="1658400"/>
            <a:chOff x="5494750" y="1127025"/>
            <a:chExt cx="3192050" cy="1658400"/>
          </a:xfrm>
        </p:grpSpPr>
        <p:sp>
          <p:nvSpPr>
            <p:cNvPr id="285" name="Google Shape;285;p21"/>
            <p:cNvSpPr txBox="1"/>
            <p:nvPr/>
          </p:nvSpPr>
          <p:spPr>
            <a:xfrm>
              <a:off x="5494750" y="1458825"/>
              <a:ext cx="3186900" cy="33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1790—1870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p21"/>
            <p:cNvSpPr txBox="1"/>
            <p:nvPr/>
          </p:nvSpPr>
          <p:spPr>
            <a:xfrm>
              <a:off x="5499900" y="1790625"/>
              <a:ext cx="318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Emphasis on imaginative freedom and modern individualism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Experiments with form and style</a:t>
              </a: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Inspired by nature, emotion, and sensibility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p21"/>
            <p:cNvSpPr txBox="1"/>
            <p:nvPr/>
          </p:nvSpPr>
          <p:spPr>
            <a:xfrm>
              <a:off x="5494750" y="1127025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The </a:t>
              </a: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Romantic P</a:t>
              </a: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eriod 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88" name="Google Shape;288;p21"/>
          <p:cNvCxnSpPr>
            <a:stCxn id="278" idx="2"/>
            <a:endCxn id="274" idx="1"/>
          </p:cNvCxnSpPr>
          <p:nvPr/>
        </p:nvCxnSpPr>
        <p:spPr>
          <a:xfrm rot="-5400000" flipH="1">
            <a:off x="1980050" y="2861175"/>
            <a:ext cx="1074300" cy="9228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9" name="Google Shape;289;p21"/>
          <p:cNvCxnSpPr>
            <a:stCxn id="274" idx="3"/>
            <a:endCxn id="286" idx="2"/>
          </p:cNvCxnSpPr>
          <p:nvPr/>
        </p:nvCxnSpPr>
        <p:spPr>
          <a:xfrm rot="10800000" flipH="1">
            <a:off x="6165450" y="2785375"/>
            <a:ext cx="927900" cy="10743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0" name="Google Shape;290;p21"/>
          <p:cNvSpPr/>
          <p:nvPr/>
        </p:nvSpPr>
        <p:spPr>
          <a:xfrm>
            <a:off x="4210050" y="1040650"/>
            <a:ext cx="723900" cy="723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1" name="Google Shape;291;p21"/>
          <p:cNvGrpSpPr/>
          <p:nvPr/>
        </p:nvGrpSpPr>
        <p:grpSpPr>
          <a:xfrm>
            <a:off x="4388556" y="1218754"/>
            <a:ext cx="366904" cy="367691"/>
            <a:chOff x="830394" y="2877646"/>
            <a:chExt cx="366904" cy="367691"/>
          </a:xfrm>
        </p:grpSpPr>
        <p:sp>
          <p:nvSpPr>
            <p:cNvPr id="292" name="Google Shape;292;p21"/>
            <p:cNvSpPr/>
            <p:nvPr/>
          </p:nvSpPr>
          <p:spPr>
            <a:xfrm>
              <a:off x="830394" y="2877646"/>
              <a:ext cx="63638" cy="88080"/>
            </a:xfrm>
            <a:custGeom>
              <a:avLst/>
              <a:gdLst/>
              <a:ahLst/>
              <a:cxnLst/>
              <a:rect l="l" t="t" r="r" b="b"/>
              <a:pathLst>
                <a:path w="1859" h="2573" extrusionOk="0">
                  <a:moveTo>
                    <a:pt x="930" y="0"/>
                  </a:moveTo>
                  <a:lnTo>
                    <a:pt x="930" y="24"/>
                  </a:lnTo>
                  <a:cubicBezTo>
                    <a:pt x="406" y="24"/>
                    <a:pt x="1" y="429"/>
                    <a:pt x="1" y="953"/>
                  </a:cubicBezTo>
                  <a:lnTo>
                    <a:pt x="1" y="2263"/>
                  </a:lnTo>
                  <a:cubicBezTo>
                    <a:pt x="1" y="2429"/>
                    <a:pt x="144" y="2572"/>
                    <a:pt x="311" y="2572"/>
                  </a:cubicBezTo>
                  <a:lnTo>
                    <a:pt x="1858" y="2572"/>
                  </a:lnTo>
                  <a:lnTo>
                    <a:pt x="1858" y="953"/>
                  </a:lnTo>
                  <a:cubicBezTo>
                    <a:pt x="1858" y="429"/>
                    <a:pt x="1430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994265" y="3165405"/>
              <a:ext cx="203033" cy="79933"/>
            </a:xfrm>
            <a:custGeom>
              <a:avLst/>
              <a:gdLst/>
              <a:ahLst/>
              <a:cxnLst/>
              <a:rect l="l" t="t" r="r" b="b"/>
              <a:pathLst>
                <a:path w="5931" h="2335" extrusionOk="0">
                  <a:moveTo>
                    <a:pt x="358" y="1"/>
                  </a:moveTo>
                  <a:lnTo>
                    <a:pt x="358" y="1311"/>
                  </a:lnTo>
                  <a:cubicBezTo>
                    <a:pt x="358" y="1668"/>
                    <a:pt x="239" y="2025"/>
                    <a:pt x="1" y="2335"/>
                  </a:cubicBezTo>
                  <a:lnTo>
                    <a:pt x="5097" y="2335"/>
                  </a:lnTo>
                  <a:cubicBezTo>
                    <a:pt x="5549" y="2335"/>
                    <a:pt x="5930" y="1954"/>
                    <a:pt x="5930" y="1477"/>
                  </a:cubicBezTo>
                  <a:lnTo>
                    <a:pt x="5930" y="287"/>
                  </a:lnTo>
                  <a:cubicBezTo>
                    <a:pt x="5930" y="120"/>
                    <a:pt x="5811" y="1"/>
                    <a:pt x="5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904610" y="2878468"/>
              <a:ext cx="260886" cy="365843"/>
            </a:xfrm>
            <a:custGeom>
              <a:avLst/>
              <a:gdLst/>
              <a:ahLst/>
              <a:cxnLst/>
              <a:rect l="l" t="t" r="r" b="b"/>
              <a:pathLst>
                <a:path w="7621" h="10687" extrusionOk="0">
                  <a:moveTo>
                    <a:pt x="5930" y="1239"/>
                  </a:moveTo>
                  <a:cubicBezTo>
                    <a:pt x="6311" y="1286"/>
                    <a:pt x="6311" y="1834"/>
                    <a:pt x="5930" y="1858"/>
                  </a:cubicBezTo>
                  <a:lnTo>
                    <a:pt x="1953" y="1858"/>
                  </a:lnTo>
                  <a:cubicBezTo>
                    <a:pt x="1572" y="1834"/>
                    <a:pt x="1572" y="1286"/>
                    <a:pt x="1953" y="1239"/>
                  </a:cubicBezTo>
                  <a:close/>
                  <a:moveTo>
                    <a:pt x="5930" y="2358"/>
                  </a:moveTo>
                  <a:cubicBezTo>
                    <a:pt x="6311" y="2382"/>
                    <a:pt x="6311" y="2929"/>
                    <a:pt x="5930" y="2977"/>
                  </a:cubicBezTo>
                  <a:lnTo>
                    <a:pt x="1953" y="2977"/>
                  </a:lnTo>
                  <a:cubicBezTo>
                    <a:pt x="1572" y="2929"/>
                    <a:pt x="1572" y="2382"/>
                    <a:pt x="1953" y="2358"/>
                  </a:cubicBezTo>
                  <a:close/>
                  <a:moveTo>
                    <a:pt x="5311" y="3453"/>
                  </a:moveTo>
                  <a:cubicBezTo>
                    <a:pt x="5668" y="3477"/>
                    <a:pt x="5668" y="4049"/>
                    <a:pt x="5311" y="4072"/>
                  </a:cubicBezTo>
                  <a:lnTo>
                    <a:pt x="1953" y="4072"/>
                  </a:lnTo>
                  <a:cubicBezTo>
                    <a:pt x="1572" y="4049"/>
                    <a:pt x="1572" y="3477"/>
                    <a:pt x="1953" y="3453"/>
                  </a:cubicBezTo>
                  <a:close/>
                  <a:moveTo>
                    <a:pt x="5930" y="4549"/>
                  </a:moveTo>
                  <a:cubicBezTo>
                    <a:pt x="6311" y="4596"/>
                    <a:pt x="6311" y="5144"/>
                    <a:pt x="5930" y="5192"/>
                  </a:cubicBezTo>
                  <a:lnTo>
                    <a:pt x="1953" y="5192"/>
                  </a:lnTo>
                  <a:cubicBezTo>
                    <a:pt x="1572" y="5144"/>
                    <a:pt x="1572" y="4596"/>
                    <a:pt x="1953" y="4549"/>
                  </a:cubicBezTo>
                  <a:close/>
                  <a:moveTo>
                    <a:pt x="4882" y="5692"/>
                  </a:moveTo>
                  <a:cubicBezTo>
                    <a:pt x="5311" y="5692"/>
                    <a:pt x="5311" y="6311"/>
                    <a:pt x="4882" y="6311"/>
                  </a:cubicBezTo>
                  <a:lnTo>
                    <a:pt x="1953" y="6311"/>
                  </a:lnTo>
                  <a:cubicBezTo>
                    <a:pt x="1524" y="6311"/>
                    <a:pt x="1524" y="5692"/>
                    <a:pt x="1953" y="5692"/>
                  </a:cubicBezTo>
                  <a:close/>
                  <a:moveTo>
                    <a:pt x="0" y="0"/>
                  </a:moveTo>
                  <a:cubicBezTo>
                    <a:pt x="191" y="262"/>
                    <a:pt x="310" y="572"/>
                    <a:pt x="310" y="881"/>
                  </a:cubicBezTo>
                  <a:lnTo>
                    <a:pt x="310" y="9669"/>
                  </a:lnTo>
                  <a:cubicBezTo>
                    <a:pt x="310" y="10348"/>
                    <a:pt x="822" y="10687"/>
                    <a:pt x="1334" y="10687"/>
                  </a:cubicBezTo>
                  <a:cubicBezTo>
                    <a:pt x="1846" y="10687"/>
                    <a:pt x="2358" y="10348"/>
                    <a:pt x="2358" y="9669"/>
                  </a:cubicBezTo>
                  <a:lnTo>
                    <a:pt x="2358" y="8097"/>
                  </a:lnTo>
                  <a:cubicBezTo>
                    <a:pt x="2334" y="7907"/>
                    <a:pt x="2501" y="7740"/>
                    <a:pt x="2691" y="7740"/>
                  </a:cubicBezTo>
                  <a:lnTo>
                    <a:pt x="7621" y="7764"/>
                  </a:lnTo>
                  <a:lnTo>
                    <a:pt x="7621" y="1072"/>
                  </a:lnTo>
                  <a:cubicBezTo>
                    <a:pt x="7621" y="477"/>
                    <a:pt x="7121" y="0"/>
                    <a:pt x="6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95;p21"/>
          <p:cNvSpPr/>
          <p:nvPr/>
        </p:nvSpPr>
        <p:spPr>
          <a:xfrm>
            <a:off x="7962900" y="4008175"/>
            <a:ext cx="723900" cy="72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21"/>
          <p:cNvSpPr/>
          <p:nvPr/>
        </p:nvSpPr>
        <p:spPr>
          <a:xfrm>
            <a:off x="452050" y="4008175"/>
            <a:ext cx="723900" cy="723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97;p21"/>
          <p:cNvGrpSpPr/>
          <p:nvPr/>
        </p:nvGrpSpPr>
        <p:grpSpPr>
          <a:xfrm>
            <a:off x="8141011" y="4220512"/>
            <a:ext cx="367691" cy="299226"/>
            <a:chOff x="6383761" y="2911879"/>
            <a:chExt cx="367691" cy="299226"/>
          </a:xfrm>
        </p:grpSpPr>
        <p:sp>
          <p:nvSpPr>
            <p:cNvPr id="298" name="Google Shape;298;p21"/>
            <p:cNvSpPr/>
            <p:nvPr/>
          </p:nvSpPr>
          <p:spPr>
            <a:xfrm>
              <a:off x="6451404" y="2911879"/>
              <a:ext cx="31836" cy="85650"/>
            </a:xfrm>
            <a:custGeom>
              <a:avLst/>
              <a:gdLst/>
              <a:ahLst/>
              <a:cxnLst/>
              <a:rect l="l" t="t" r="r" b="b"/>
              <a:pathLst>
                <a:path w="930" h="2502" extrusionOk="0">
                  <a:moveTo>
                    <a:pt x="1" y="1"/>
                  </a:moveTo>
                  <a:lnTo>
                    <a:pt x="1" y="2501"/>
                  </a:lnTo>
                  <a:lnTo>
                    <a:pt x="930" y="2501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6384582" y="2911879"/>
              <a:ext cx="45666" cy="85650"/>
            </a:xfrm>
            <a:custGeom>
              <a:avLst/>
              <a:gdLst/>
              <a:ahLst/>
              <a:cxnLst/>
              <a:rect l="l" t="t" r="r" b="b"/>
              <a:pathLst>
                <a:path w="1334" h="2502" extrusionOk="0">
                  <a:moveTo>
                    <a:pt x="357" y="1"/>
                  </a:moveTo>
                  <a:cubicBezTo>
                    <a:pt x="143" y="1"/>
                    <a:pt x="0" y="167"/>
                    <a:pt x="0" y="382"/>
                  </a:cubicBezTo>
                  <a:lnTo>
                    <a:pt x="0" y="2120"/>
                  </a:lnTo>
                  <a:cubicBezTo>
                    <a:pt x="0" y="2334"/>
                    <a:pt x="143" y="2501"/>
                    <a:pt x="357" y="2501"/>
                  </a:cubicBezTo>
                  <a:lnTo>
                    <a:pt x="1334" y="2501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6504396" y="2911879"/>
              <a:ext cx="196529" cy="85650"/>
            </a:xfrm>
            <a:custGeom>
              <a:avLst/>
              <a:gdLst/>
              <a:ahLst/>
              <a:cxnLst/>
              <a:rect l="l" t="t" r="r" b="b"/>
              <a:pathLst>
                <a:path w="5741" h="2502" extrusionOk="0">
                  <a:moveTo>
                    <a:pt x="1218" y="927"/>
                  </a:moveTo>
                  <a:cubicBezTo>
                    <a:pt x="1233" y="927"/>
                    <a:pt x="1248" y="928"/>
                    <a:pt x="1263" y="929"/>
                  </a:cubicBezTo>
                  <a:lnTo>
                    <a:pt x="4168" y="929"/>
                  </a:lnTo>
                  <a:cubicBezTo>
                    <a:pt x="4549" y="977"/>
                    <a:pt x="4549" y="1525"/>
                    <a:pt x="4168" y="1572"/>
                  </a:cubicBezTo>
                  <a:lnTo>
                    <a:pt x="1263" y="1572"/>
                  </a:lnTo>
                  <a:cubicBezTo>
                    <a:pt x="1255" y="1573"/>
                    <a:pt x="1247" y="1573"/>
                    <a:pt x="1240" y="1573"/>
                  </a:cubicBezTo>
                  <a:cubicBezTo>
                    <a:pt x="802" y="1573"/>
                    <a:pt x="794" y="927"/>
                    <a:pt x="1218" y="927"/>
                  </a:cubicBezTo>
                  <a:close/>
                  <a:moveTo>
                    <a:pt x="1" y="1"/>
                  </a:moveTo>
                  <a:lnTo>
                    <a:pt x="1" y="2501"/>
                  </a:lnTo>
                  <a:lnTo>
                    <a:pt x="5740" y="2501"/>
                  </a:lnTo>
                  <a:lnTo>
                    <a:pt x="5740" y="382"/>
                  </a:lnTo>
                  <a:cubicBezTo>
                    <a:pt x="5740" y="167"/>
                    <a:pt x="5573" y="1"/>
                    <a:pt x="5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6665837" y="3018684"/>
              <a:ext cx="85615" cy="85615"/>
            </a:xfrm>
            <a:custGeom>
              <a:avLst/>
              <a:gdLst/>
              <a:ahLst/>
              <a:cxnLst/>
              <a:rect l="l" t="t" r="r" b="b"/>
              <a:pathLst>
                <a:path w="2501" h="2501" extrusionOk="0">
                  <a:moveTo>
                    <a:pt x="0" y="0"/>
                  </a:moveTo>
                  <a:lnTo>
                    <a:pt x="0" y="2501"/>
                  </a:lnTo>
                  <a:lnTo>
                    <a:pt x="2119" y="2501"/>
                  </a:lnTo>
                  <a:cubicBezTo>
                    <a:pt x="2334" y="2501"/>
                    <a:pt x="2501" y="2334"/>
                    <a:pt x="2501" y="2120"/>
                  </a:cubicBezTo>
                  <a:lnTo>
                    <a:pt x="2501" y="381"/>
                  </a:lnTo>
                  <a:cubicBezTo>
                    <a:pt x="2501" y="167"/>
                    <a:pt x="2334" y="0"/>
                    <a:pt x="2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6577791" y="3018684"/>
              <a:ext cx="66034" cy="154936"/>
            </a:xfrm>
            <a:custGeom>
              <a:avLst/>
              <a:gdLst/>
              <a:ahLst/>
              <a:cxnLst/>
              <a:rect l="l" t="t" r="r" b="b"/>
              <a:pathLst>
                <a:path w="1929" h="4526" extrusionOk="0">
                  <a:moveTo>
                    <a:pt x="0" y="0"/>
                  </a:moveTo>
                  <a:lnTo>
                    <a:pt x="0" y="4525"/>
                  </a:lnTo>
                  <a:lnTo>
                    <a:pt x="976" y="4120"/>
                  </a:lnTo>
                  <a:lnTo>
                    <a:pt x="1929" y="4525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6444900" y="3018684"/>
              <a:ext cx="111701" cy="85615"/>
            </a:xfrm>
            <a:custGeom>
              <a:avLst/>
              <a:gdLst/>
              <a:ahLst/>
              <a:cxnLst/>
              <a:rect l="l" t="t" r="r" b="b"/>
              <a:pathLst>
                <a:path w="3263" h="2501" extrusionOk="0">
                  <a:moveTo>
                    <a:pt x="2235" y="927"/>
                  </a:moveTo>
                  <a:cubicBezTo>
                    <a:pt x="2653" y="927"/>
                    <a:pt x="2653" y="1574"/>
                    <a:pt x="2235" y="1574"/>
                  </a:cubicBezTo>
                  <a:cubicBezTo>
                    <a:pt x="2221" y="1574"/>
                    <a:pt x="2206" y="1574"/>
                    <a:pt x="2191" y="1572"/>
                  </a:cubicBezTo>
                  <a:lnTo>
                    <a:pt x="1072" y="1572"/>
                  </a:lnTo>
                  <a:cubicBezTo>
                    <a:pt x="691" y="1524"/>
                    <a:pt x="691" y="977"/>
                    <a:pt x="1072" y="929"/>
                  </a:cubicBezTo>
                  <a:lnTo>
                    <a:pt x="2191" y="929"/>
                  </a:lnTo>
                  <a:cubicBezTo>
                    <a:pt x="2206" y="928"/>
                    <a:pt x="2221" y="927"/>
                    <a:pt x="2235" y="927"/>
                  </a:cubicBezTo>
                  <a:close/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lnTo>
                    <a:pt x="0" y="2144"/>
                  </a:lnTo>
                  <a:cubicBezTo>
                    <a:pt x="0" y="2334"/>
                    <a:pt x="167" y="2501"/>
                    <a:pt x="381" y="2501"/>
                  </a:cubicBezTo>
                  <a:lnTo>
                    <a:pt x="3263" y="250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6448974" y="3125455"/>
              <a:ext cx="22867" cy="85650"/>
            </a:xfrm>
            <a:custGeom>
              <a:avLst/>
              <a:gdLst/>
              <a:ahLst/>
              <a:cxnLst/>
              <a:rect l="l" t="t" r="r" b="b"/>
              <a:pathLst>
                <a:path w="668" h="2502" extrusionOk="0">
                  <a:moveTo>
                    <a:pt x="0" y="1"/>
                  </a:moveTo>
                  <a:lnTo>
                    <a:pt x="0" y="2501"/>
                  </a:lnTo>
                  <a:lnTo>
                    <a:pt x="667" y="2501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6492997" y="3125455"/>
              <a:ext cx="22046" cy="85650"/>
            </a:xfrm>
            <a:custGeom>
              <a:avLst/>
              <a:gdLst/>
              <a:ahLst/>
              <a:cxnLst/>
              <a:rect l="l" t="t" r="r" b="b"/>
              <a:pathLst>
                <a:path w="644" h="2502" extrusionOk="0">
                  <a:moveTo>
                    <a:pt x="0" y="1"/>
                  </a:moveTo>
                  <a:lnTo>
                    <a:pt x="0" y="2501"/>
                  </a:lnTo>
                  <a:lnTo>
                    <a:pt x="643" y="2501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6383761" y="3125455"/>
              <a:ext cx="44057" cy="85650"/>
            </a:xfrm>
            <a:custGeom>
              <a:avLst/>
              <a:gdLst/>
              <a:ahLst/>
              <a:cxnLst/>
              <a:rect l="l" t="t" r="r" b="b"/>
              <a:pathLst>
                <a:path w="1287" h="2502" extrusionOk="0">
                  <a:moveTo>
                    <a:pt x="381" y="1"/>
                  </a:moveTo>
                  <a:cubicBezTo>
                    <a:pt x="167" y="1"/>
                    <a:pt x="24" y="168"/>
                    <a:pt x="24" y="382"/>
                  </a:cubicBezTo>
                  <a:lnTo>
                    <a:pt x="24" y="2144"/>
                  </a:lnTo>
                  <a:cubicBezTo>
                    <a:pt x="0" y="2335"/>
                    <a:pt x="191" y="2501"/>
                    <a:pt x="381" y="2501"/>
                  </a:cubicBezTo>
                  <a:lnTo>
                    <a:pt x="1286" y="2501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6536198" y="3125455"/>
              <a:ext cx="164727" cy="85650"/>
            </a:xfrm>
            <a:custGeom>
              <a:avLst/>
              <a:gdLst/>
              <a:ahLst/>
              <a:cxnLst/>
              <a:rect l="l" t="t" r="r" b="b"/>
              <a:pathLst>
                <a:path w="4812" h="2502" extrusionOk="0">
                  <a:moveTo>
                    <a:pt x="1" y="1"/>
                  </a:moveTo>
                  <a:lnTo>
                    <a:pt x="1" y="2501"/>
                  </a:lnTo>
                  <a:lnTo>
                    <a:pt x="4430" y="2501"/>
                  </a:lnTo>
                  <a:cubicBezTo>
                    <a:pt x="4644" y="2501"/>
                    <a:pt x="4811" y="2335"/>
                    <a:pt x="4811" y="2144"/>
                  </a:cubicBezTo>
                  <a:lnTo>
                    <a:pt x="4811" y="1"/>
                  </a:lnTo>
                  <a:lnTo>
                    <a:pt x="3763" y="1"/>
                  </a:lnTo>
                  <a:lnTo>
                    <a:pt x="3787" y="1406"/>
                  </a:lnTo>
                  <a:cubicBezTo>
                    <a:pt x="3787" y="1765"/>
                    <a:pt x="3486" y="2035"/>
                    <a:pt x="3160" y="2035"/>
                  </a:cubicBezTo>
                  <a:cubicBezTo>
                    <a:pt x="3075" y="2035"/>
                    <a:pt x="2989" y="2017"/>
                    <a:pt x="2906" y="1978"/>
                  </a:cubicBezTo>
                  <a:lnTo>
                    <a:pt x="2191" y="1692"/>
                  </a:lnTo>
                  <a:lnTo>
                    <a:pt x="1477" y="1978"/>
                  </a:lnTo>
                  <a:cubicBezTo>
                    <a:pt x="1382" y="2025"/>
                    <a:pt x="1310" y="2049"/>
                    <a:pt x="1215" y="2049"/>
                  </a:cubicBezTo>
                  <a:cubicBezTo>
                    <a:pt x="882" y="2025"/>
                    <a:pt x="596" y="1763"/>
                    <a:pt x="596" y="1406"/>
                  </a:cubicBezTo>
                  <a:lnTo>
                    <a:pt x="5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630185" y="4253124"/>
            <a:ext cx="367623" cy="234013"/>
            <a:chOff x="1623698" y="3526558"/>
            <a:chExt cx="367623" cy="234013"/>
          </a:xfrm>
        </p:grpSpPr>
        <p:sp>
          <p:nvSpPr>
            <p:cNvPr id="309" name="Google Shape;309;p21"/>
            <p:cNvSpPr/>
            <p:nvPr/>
          </p:nvSpPr>
          <p:spPr>
            <a:xfrm>
              <a:off x="1623698" y="3541962"/>
              <a:ext cx="27694" cy="218609"/>
            </a:xfrm>
            <a:custGeom>
              <a:avLst/>
              <a:gdLst/>
              <a:ahLst/>
              <a:cxnLst/>
              <a:rect l="l" t="t" r="r" b="b"/>
              <a:pathLst>
                <a:path w="809" h="6386" extrusionOk="0">
                  <a:moveTo>
                    <a:pt x="291" y="1"/>
                  </a:moveTo>
                  <a:cubicBezTo>
                    <a:pt x="121" y="1"/>
                    <a:pt x="0" y="136"/>
                    <a:pt x="22" y="313"/>
                  </a:cubicBezTo>
                  <a:lnTo>
                    <a:pt x="22" y="5361"/>
                  </a:lnTo>
                  <a:cubicBezTo>
                    <a:pt x="22" y="5838"/>
                    <a:pt x="356" y="6266"/>
                    <a:pt x="808" y="6385"/>
                  </a:cubicBezTo>
                  <a:cubicBezTo>
                    <a:pt x="760" y="6290"/>
                    <a:pt x="737" y="6171"/>
                    <a:pt x="737" y="6076"/>
                  </a:cubicBezTo>
                  <a:lnTo>
                    <a:pt x="737" y="3"/>
                  </a:lnTo>
                  <a:lnTo>
                    <a:pt x="332" y="3"/>
                  </a:lnTo>
                  <a:cubicBezTo>
                    <a:pt x="318" y="1"/>
                    <a:pt x="304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1963592" y="3542065"/>
              <a:ext cx="27728" cy="218506"/>
            </a:xfrm>
            <a:custGeom>
              <a:avLst/>
              <a:gdLst/>
              <a:ahLst/>
              <a:cxnLst/>
              <a:rect l="l" t="t" r="r" b="b"/>
              <a:pathLst>
                <a:path w="810" h="6383" extrusionOk="0">
                  <a:moveTo>
                    <a:pt x="71" y="0"/>
                  </a:moveTo>
                  <a:lnTo>
                    <a:pt x="71" y="6097"/>
                  </a:lnTo>
                  <a:cubicBezTo>
                    <a:pt x="71" y="6192"/>
                    <a:pt x="48" y="6287"/>
                    <a:pt x="0" y="6382"/>
                  </a:cubicBezTo>
                  <a:cubicBezTo>
                    <a:pt x="476" y="6263"/>
                    <a:pt x="810" y="5858"/>
                    <a:pt x="810" y="5382"/>
                  </a:cubicBezTo>
                  <a:lnTo>
                    <a:pt x="810" y="310"/>
                  </a:lnTo>
                  <a:cubicBezTo>
                    <a:pt x="810" y="143"/>
                    <a:pt x="667" y="0"/>
                    <a:pt x="4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1670904" y="3526558"/>
              <a:ext cx="273963" cy="234013"/>
            </a:xfrm>
            <a:custGeom>
              <a:avLst/>
              <a:gdLst/>
              <a:ahLst/>
              <a:cxnLst/>
              <a:rect l="l" t="t" r="r" b="b"/>
              <a:pathLst>
                <a:path w="8003" h="6836" extrusionOk="0">
                  <a:moveTo>
                    <a:pt x="2901" y="951"/>
                  </a:moveTo>
                  <a:cubicBezTo>
                    <a:pt x="3297" y="951"/>
                    <a:pt x="3297" y="1575"/>
                    <a:pt x="2901" y="1575"/>
                  </a:cubicBezTo>
                  <a:cubicBezTo>
                    <a:pt x="2887" y="1575"/>
                    <a:pt x="2873" y="1574"/>
                    <a:pt x="2858" y="1572"/>
                  </a:cubicBezTo>
                  <a:lnTo>
                    <a:pt x="1120" y="1572"/>
                  </a:lnTo>
                  <a:cubicBezTo>
                    <a:pt x="739" y="1525"/>
                    <a:pt x="739" y="977"/>
                    <a:pt x="1120" y="953"/>
                  </a:cubicBezTo>
                  <a:lnTo>
                    <a:pt x="2858" y="953"/>
                  </a:lnTo>
                  <a:cubicBezTo>
                    <a:pt x="2873" y="952"/>
                    <a:pt x="2887" y="951"/>
                    <a:pt x="2901" y="951"/>
                  </a:cubicBezTo>
                  <a:close/>
                  <a:moveTo>
                    <a:pt x="5078" y="951"/>
                  </a:moveTo>
                  <a:cubicBezTo>
                    <a:pt x="5092" y="951"/>
                    <a:pt x="5106" y="952"/>
                    <a:pt x="5121" y="953"/>
                  </a:cubicBezTo>
                  <a:lnTo>
                    <a:pt x="6859" y="953"/>
                  </a:lnTo>
                  <a:cubicBezTo>
                    <a:pt x="7240" y="977"/>
                    <a:pt x="7240" y="1525"/>
                    <a:pt x="6859" y="1572"/>
                  </a:cubicBezTo>
                  <a:lnTo>
                    <a:pt x="5121" y="1572"/>
                  </a:lnTo>
                  <a:cubicBezTo>
                    <a:pt x="5106" y="1574"/>
                    <a:pt x="5092" y="1575"/>
                    <a:pt x="5078" y="1575"/>
                  </a:cubicBezTo>
                  <a:cubicBezTo>
                    <a:pt x="4682" y="1575"/>
                    <a:pt x="4682" y="951"/>
                    <a:pt x="5078" y="951"/>
                  </a:cubicBezTo>
                  <a:close/>
                  <a:moveTo>
                    <a:pt x="2901" y="2023"/>
                  </a:moveTo>
                  <a:cubicBezTo>
                    <a:pt x="3297" y="2023"/>
                    <a:pt x="3297" y="2646"/>
                    <a:pt x="2901" y="2646"/>
                  </a:cubicBezTo>
                  <a:cubicBezTo>
                    <a:pt x="2887" y="2646"/>
                    <a:pt x="2873" y="2646"/>
                    <a:pt x="2858" y="2644"/>
                  </a:cubicBezTo>
                  <a:lnTo>
                    <a:pt x="1120" y="2644"/>
                  </a:lnTo>
                  <a:cubicBezTo>
                    <a:pt x="739" y="2620"/>
                    <a:pt x="739" y="2049"/>
                    <a:pt x="1120" y="2025"/>
                  </a:cubicBezTo>
                  <a:lnTo>
                    <a:pt x="2858" y="2025"/>
                  </a:lnTo>
                  <a:cubicBezTo>
                    <a:pt x="2873" y="2023"/>
                    <a:pt x="2887" y="2023"/>
                    <a:pt x="2901" y="2023"/>
                  </a:cubicBezTo>
                  <a:close/>
                  <a:moveTo>
                    <a:pt x="5078" y="2023"/>
                  </a:moveTo>
                  <a:cubicBezTo>
                    <a:pt x="5092" y="2023"/>
                    <a:pt x="5106" y="2023"/>
                    <a:pt x="5121" y="2025"/>
                  </a:cubicBezTo>
                  <a:lnTo>
                    <a:pt x="6859" y="2025"/>
                  </a:lnTo>
                  <a:cubicBezTo>
                    <a:pt x="7240" y="2049"/>
                    <a:pt x="7240" y="2620"/>
                    <a:pt x="6859" y="2644"/>
                  </a:cubicBezTo>
                  <a:lnTo>
                    <a:pt x="5121" y="2644"/>
                  </a:lnTo>
                  <a:cubicBezTo>
                    <a:pt x="5106" y="2646"/>
                    <a:pt x="5092" y="2646"/>
                    <a:pt x="5078" y="2646"/>
                  </a:cubicBezTo>
                  <a:cubicBezTo>
                    <a:pt x="4682" y="2646"/>
                    <a:pt x="4682" y="2023"/>
                    <a:pt x="5078" y="2023"/>
                  </a:cubicBezTo>
                  <a:close/>
                  <a:moveTo>
                    <a:pt x="2858" y="3097"/>
                  </a:moveTo>
                  <a:cubicBezTo>
                    <a:pt x="3263" y="3097"/>
                    <a:pt x="3263" y="3739"/>
                    <a:pt x="2858" y="3739"/>
                  </a:cubicBezTo>
                  <a:lnTo>
                    <a:pt x="1120" y="3739"/>
                  </a:lnTo>
                  <a:cubicBezTo>
                    <a:pt x="715" y="3739"/>
                    <a:pt x="715" y="3097"/>
                    <a:pt x="1120" y="3097"/>
                  </a:cubicBezTo>
                  <a:close/>
                  <a:moveTo>
                    <a:pt x="6859" y="3097"/>
                  </a:moveTo>
                  <a:cubicBezTo>
                    <a:pt x="7264" y="3097"/>
                    <a:pt x="7264" y="3739"/>
                    <a:pt x="6859" y="3739"/>
                  </a:cubicBezTo>
                  <a:lnTo>
                    <a:pt x="5121" y="3739"/>
                  </a:lnTo>
                  <a:cubicBezTo>
                    <a:pt x="4716" y="3739"/>
                    <a:pt x="4716" y="3097"/>
                    <a:pt x="5121" y="3097"/>
                  </a:cubicBezTo>
                  <a:close/>
                  <a:moveTo>
                    <a:pt x="2901" y="4190"/>
                  </a:moveTo>
                  <a:cubicBezTo>
                    <a:pt x="3297" y="4190"/>
                    <a:pt x="3297" y="4813"/>
                    <a:pt x="2901" y="4813"/>
                  </a:cubicBezTo>
                  <a:cubicBezTo>
                    <a:pt x="2887" y="4813"/>
                    <a:pt x="2873" y="4813"/>
                    <a:pt x="2858" y="4811"/>
                  </a:cubicBezTo>
                  <a:lnTo>
                    <a:pt x="1120" y="4811"/>
                  </a:lnTo>
                  <a:cubicBezTo>
                    <a:pt x="739" y="4787"/>
                    <a:pt x="739" y="4216"/>
                    <a:pt x="1120" y="4192"/>
                  </a:cubicBezTo>
                  <a:lnTo>
                    <a:pt x="2858" y="4192"/>
                  </a:lnTo>
                  <a:cubicBezTo>
                    <a:pt x="2873" y="4190"/>
                    <a:pt x="2887" y="4190"/>
                    <a:pt x="2901" y="4190"/>
                  </a:cubicBezTo>
                  <a:close/>
                  <a:moveTo>
                    <a:pt x="5078" y="4190"/>
                  </a:moveTo>
                  <a:cubicBezTo>
                    <a:pt x="5092" y="4190"/>
                    <a:pt x="5106" y="4190"/>
                    <a:pt x="5121" y="4192"/>
                  </a:cubicBezTo>
                  <a:lnTo>
                    <a:pt x="6859" y="4192"/>
                  </a:lnTo>
                  <a:cubicBezTo>
                    <a:pt x="7240" y="4216"/>
                    <a:pt x="7240" y="4787"/>
                    <a:pt x="6859" y="4811"/>
                  </a:cubicBezTo>
                  <a:lnTo>
                    <a:pt x="5121" y="4811"/>
                  </a:lnTo>
                  <a:cubicBezTo>
                    <a:pt x="5106" y="4813"/>
                    <a:pt x="5092" y="4813"/>
                    <a:pt x="5078" y="4813"/>
                  </a:cubicBezTo>
                  <a:cubicBezTo>
                    <a:pt x="4682" y="4813"/>
                    <a:pt x="4682" y="4190"/>
                    <a:pt x="5078" y="4190"/>
                  </a:cubicBezTo>
                  <a:close/>
                  <a:moveTo>
                    <a:pt x="2901" y="5261"/>
                  </a:moveTo>
                  <a:cubicBezTo>
                    <a:pt x="3303" y="5261"/>
                    <a:pt x="3297" y="5907"/>
                    <a:pt x="2880" y="5907"/>
                  </a:cubicBezTo>
                  <a:cubicBezTo>
                    <a:pt x="2873" y="5907"/>
                    <a:pt x="2866" y="5907"/>
                    <a:pt x="2858" y="5907"/>
                  </a:cubicBezTo>
                  <a:lnTo>
                    <a:pt x="1120" y="5907"/>
                  </a:lnTo>
                  <a:cubicBezTo>
                    <a:pt x="739" y="5859"/>
                    <a:pt x="739" y="5311"/>
                    <a:pt x="1120" y="5264"/>
                  </a:cubicBezTo>
                  <a:lnTo>
                    <a:pt x="2858" y="5264"/>
                  </a:lnTo>
                  <a:cubicBezTo>
                    <a:pt x="2873" y="5262"/>
                    <a:pt x="2887" y="5261"/>
                    <a:pt x="2901" y="5261"/>
                  </a:cubicBezTo>
                  <a:close/>
                  <a:moveTo>
                    <a:pt x="5078" y="5261"/>
                  </a:moveTo>
                  <a:cubicBezTo>
                    <a:pt x="5092" y="5261"/>
                    <a:pt x="5106" y="5262"/>
                    <a:pt x="5121" y="5264"/>
                  </a:cubicBezTo>
                  <a:lnTo>
                    <a:pt x="6859" y="5264"/>
                  </a:lnTo>
                  <a:cubicBezTo>
                    <a:pt x="7240" y="5311"/>
                    <a:pt x="7240" y="5859"/>
                    <a:pt x="6859" y="5907"/>
                  </a:cubicBezTo>
                  <a:lnTo>
                    <a:pt x="5121" y="5907"/>
                  </a:lnTo>
                  <a:cubicBezTo>
                    <a:pt x="5113" y="5907"/>
                    <a:pt x="5106" y="5907"/>
                    <a:pt x="5099" y="5907"/>
                  </a:cubicBezTo>
                  <a:cubicBezTo>
                    <a:pt x="4683" y="5907"/>
                    <a:pt x="4676" y="5261"/>
                    <a:pt x="5078" y="5261"/>
                  </a:cubicBezTo>
                  <a:close/>
                  <a:moveTo>
                    <a:pt x="1" y="1"/>
                  </a:moveTo>
                  <a:lnTo>
                    <a:pt x="1" y="6454"/>
                  </a:lnTo>
                  <a:cubicBezTo>
                    <a:pt x="1" y="6669"/>
                    <a:pt x="144" y="6835"/>
                    <a:pt x="358" y="6835"/>
                  </a:cubicBezTo>
                  <a:lnTo>
                    <a:pt x="7621" y="6835"/>
                  </a:lnTo>
                  <a:cubicBezTo>
                    <a:pt x="7836" y="6835"/>
                    <a:pt x="8002" y="6669"/>
                    <a:pt x="8002" y="6454"/>
                  </a:cubicBezTo>
                  <a:lnTo>
                    <a:pt x="8002" y="1"/>
                  </a:lnTo>
                  <a:lnTo>
                    <a:pt x="4811" y="1"/>
                  </a:lnTo>
                  <a:cubicBezTo>
                    <a:pt x="4359" y="1"/>
                    <a:pt x="4001" y="358"/>
                    <a:pt x="4001" y="810"/>
                  </a:cubicBezTo>
                  <a:cubicBezTo>
                    <a:pt x="4001" y="358"/>
                    <a:pt x="3620" y="1"/>
                    <a:pt x="3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312" name="Google Shape;312;p21"/>
          <p:cNvCxnSpPr>
            <a:stCxn id="290" idx="4"/>
            <a:endCxn id="274" idx="0"/>
          </p:cNvCxnSpPr>
          <p:nvPr/>
        </p:nvCxnSpPr>
        <p:spPr>
          <a:xfrm>
            <a:off x="4572000" y="1764550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21"/>
          <p:cNvCxnSpPr>
            <a:stCxn id="270" idx="4"/>
            <a:endCxn id="296" idx="0"/>
          </p:cNvCxnSpPr>
          <p:nvPr/>
        </p:nvCxnSpPr>
        <p:spPr>
          <a:xfrm>
            <a:off x="813975" y="2785375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21"/>
          <p:cNvCxnSpPr>
            <a:stCxn id="273" idx="4"/>
            <a:endCxn id="295" idx="0"/>
          </p:cNvCxnSpPr>
          <p:nvPr/>
        </p:nvCxnSpPr>
        <p:spPr>
          <a:xfrm>
            <a:off x="8324850" y="2785375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DF5F58-0AEE-4B02-BDA4-3CA00BA7A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797962"/>
            <a:ext cx="462074" cy="666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BCEDEE-220D-466B-B07C-9F5BFFE53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856" y="722724"/>
            <a:ext cx="611094" cy="748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5D8173-518B-451F-845F-6C0E79650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465" y="4191475"/>
            <a:ext cx="552646" cy="573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1A87F6-FD3D-4315-8CEB-46F065E4A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2"/>
    </mc:Choice>
    <mc:Fallback xmlns="">
      <p:transition spd="slow" advTm="54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1"/>
          <p:cNvGrpSpPr/>
          <p:nvPr/>
        </p:nvGrpSpPr>
        <p:grpSpPr>
          <a:xfrm>
            <a:off x="462350" y="1040650"/>
            <a:ext cx="3186900" cy="1744800"/>
            <a:chOff x="462350" y="1040650"/>
            <a:chExt cx="3186900" cy="1744800"/>
          </a:xfrm>
        </p:grpSpPr>
        <p:sp>
          <p:nvSpPr>
            <p:cNvPr id="269" name="Google Shape;269;p21"/>
            <p:cNvSpPr/>
            <p:nvPr/>
          </p:nvSpPr>
          <p:spPr>
            <a:xfrm>
              <a:off x="462350" y="1040650"/>
              <a:ext cx="3186900" cy="1744800"/>
            </a:xfrm>
            <a:prstGeom prst="rect">
              <a:avLst/>
            </a:prstGeom>
            <a:solidFill>
              <a:srgbClr val="796D2A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743775" y="2644975"/>
              <a:ext cx="140400" cy="140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1" name="Google Shape;271;p21"/>
          <p:cNvGrpSpPr/>
          <p:nvPr/>
        </p:nvGrpSpPr>
        <p:grpSpPr>
          <a:xfrm>
            <a:off x="5499900" y="1040650"/>
            <a:ext cx="3186900" cy="1744800"/>
            <a:chOff x="5499900" y="1040650"/>
            <a:chExt cx="3186900" cy="1744800"/>
          </a:xfrm>
        </p:grpSpPr>
        <p:sp>
          <p:nvSpPr>
            <p:cNvPr id="272" name="Google Shape;272;p21"/>
            <p:cNvSpPr/>
            <p:nvPr/>
          </p:nvSpPr>
          <p:spPr>
            <a:xfrm>
              <a:off x="5499900" y="1040650"/>
              <a:ext cx="3186900" cy="1744800"/>
            </a:xfrm>
            <a:prstGeom prst="rect">
              <a:avLst/>
            </a:prstGeom>
            <a:solidFill>
              <a:srgbClr val="BF8E51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8254650" y="2644975"/>
              <a:ext cx="140400" cy="1404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4" name="Google Shape;274;p21"/>
          <p:cNvSpPr/>
          <p:nvPr/>
        </p:nvSpPr>
        <p:spPr>
          <a:xfrm>
            <a:off x="2978550" y="2987275"/>
            <a:ext cx="3186900" cy="1744800"/>
          </a:xfrm>
          <a:prstGeom prst="rect">
            <a:avLst/>
          </a:prstGeom>
          <a:solidFill>
            <a:srgbClr val="DB8C48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p2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/>
              <a:t>Literary Time Periods-High School and Middle School</a:t>
            </a:r>
            <a:endParaRPr dirty="0"/>
          </a:p>
        </p:txBody>
      </p:sp>
      <p:grpSp>
        <p:nvGrpSpPr>
          <p:cNvPr id="276" name="Google Shape;276;p21"/>
          <p:cNvGrpSpPr/>
          <p:nvPr/>
        </p:nvGrpSpPr>
        <p:grpSpPr>
          <a:xfrm>
            <a:off x="479050" y="965468"/>
            <a:ext cx="3192050" cy="1658400"/>
            <a:chOff x="457200" y="1127025"/>
            <a:chExt cx="3192050" cy="1658400"/>
          </a:xfrm>
        </p:grpSpPr>
        <p:sp>
          <p:nvSpPr>
            <p:cNvPr id="277" name="Google Shape;277;p21"/>
            <p:cNvSpPr txBox="1"/>
            <p:nvPr/>
          </p:nvSpPr>
          <p:spPr>
            <a:xfrm>
              <a:off x="457200" y="1458825"/>
              <a:ext cx="3186900" cy="3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1870—1910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8" name="Google Shape;278;p21"/>
            <p:cNvSpPr txBox="1"/>
            <p:nvPr/>
          </p:nvSpPr>
          <p:spPr>
            <a:xfrm>
              <a:off x="462350" y="1790625"/>
              <a:ext cx="318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p21"/>
            <p:cNvSpPr txBox="1"/>
            <p:nvPr/>
          </p:nvSpPr>
          <p:spPr>
            <a:xfrm>
              <a:off x="457200" y="1127025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80" name="Google Shape;280;p21"/>
          <p:cNvGrpSpPr/>
          <p:nvPr/>
        </p:nvGrpSpPr>
        <p:grpSpPr>
          <a:xfrm>
            <a:off x="2975975" y="3073675"/>
            <a:ext cx="3192050" cy="1658400"/>
            <a:chOff x="2975975" y="3073675"/>
            <a:chExt cx="3192050" cy="1658400"/>
          </a:xfrm>
        </p:grpSpPr>
        <p:sp>
          <p:nvSpPr>
            <p:cNvPr id="281" name="Google Shape;281;p21"/>
            <p:cNvSpPr txBox="1"/>
            <p:nvPr/>
          </p:nvSpPr>
          <p:spPr>
            <a:xfrm>
              <a:off x="2975975" y="3405475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21"/>
            <p:cNvSpPr txBox="1"/>
            <p:nvPr/>
          </p:nvSpPr>
          <p:spPr>
            <a:xfrm>
              <a:off x="2981125" y="3737275"/>
              <a:ext cx="318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3" name="Google Shape;283;p21"/>
            <p:cNvSpPr txBox="1"/>
            <p:nvPr/>
          </p:nvSpPr>
          <p:spPr>
            <a:xfrm>
              <a:off x="2975975" y="3073675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84" name="Google Shape;284;p21"/>
          <p:cNvGrpSpPr/>
          <p:nvPr/>
        </p:nvGrpSpPr>
        <p:grpSpPr>
          <a:xfrm>
            <a:off x="5494750" y="1127025"/>
            <a:ext cx="3192050" cy="1658400"/>
            <a:chOff x="5494750" y="1127025"/>
            <a:chExt cx="3192050" cy="1658400"/>
          </a:xfrm>
        </p:grpSpPr>
        <p:sp>
          <p:nvSpPr>
            <p:cNvPr id="285" name="Google Shape;285;p21"/>
            <p:cNvSpPr txBox="1"/>
            <p:nvPr/>
          </p:nvSpPr>
          <p:spPr>
            <a:xfrm>
              <a:off x="5494750" y="1458825"/>
              <a:ext cx="3186900" cy="33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1945-Present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p21"/>
            <p:cNvSpPr txBox="1"/>
            <p:nvPr/>
          </p:nvSpPr>
          <p:spPr>
            <a:xfrm>
              <a:off x="5499900" y="1790625"/>
              <a:ext cx="3186900" cy="9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✓"/>
              </a:pPr>
              <a:r>
                <a:rPr lang="en-US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Too broad to define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p21"/>
            <p:cNvSpPr txBox="1"/>
            <p:nvPr/>
          </p:nvSpPr>
          <p:spPr>
            <a:xfrm>
              <a:off x="5494750" y="1127025"/>
              <a:ext cx="3186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The Contemporary Period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88" name="Google Shape;288;p21"/>
          <p:cNvCxnSpPr>
            <a:stCxn id="278" idx="2"/>
            <a:endCxn id="274" idx="1"/>
          </p:cNvCxnSpPr>
          <p:nvPr/>
        </p:nvCxnSpPr>
        <p:spPr>
          <a:xfrm rot="16200000" flipH="1">
            <a:off x="1910197" y="2791321"/>
            <a:ext cx="1235807" cy="900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9" name="Google Shape;289;p21"/>
          <p:cNvCxnSpPr>
            <a:stCxn id="274" idx="3"/>
            <a:endCxn id="286" idx="2"/>
          </p:cNvCxnSpPr>
          <p:nvPr/>
        </p:nvCxnSpPr>
        <p:spPr>
          <a:xfrm rot="10800000" flipH="1">
            <a:off x="6165450" y="2785375"/>
            <a:ext cx="927900" cy="10743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0" name="Google Shape;290;p21"/>
          <p:cNvSpPr/>
          <p:nvPr/>
        </p:nvSpPr>
        <p:spPr>
          <a:xfrm>
            <a:off x="4210050" y="1040650"/>
            <a:ext cx="723900" cy="723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1" name="Google Shape;291;p21"/>
          <p:cNvGrpSpPr/>
          <p:nvPr/>
        </p:nvGrpSpPr>
        <p:grpSpPr>
          <a:xfrm>
            <a:off x="4388556" y="1218754"/>
            <a:ext cx="366904" cy="367691"/>
            <a:chOff x="830394" y="2877646"/>
            <a:chExt cx="366904" cy="367691"/>
          </a:xfrm>
        </p:grpSpPr>
        <p:sp>
          <p:nvSpPr>
            <p:cNvPr id="292" name="Google Shape;292;p21"/>
            <p:cNvSpPr/>
            <p:nvPr/>
          </p:nvSpPr>
          <p:spPr>
            <a:xfrm>
              <a:off x="830394" y="2877646"/>
              <a:ext cx="63638" cy="88080"/>
            </a:xfrm>
            <a:custGeom>
              <a:avLst/>
              <a:gdLst/>
              <a:ahLst/>
              <a:cxnLst/>
              <a:rect l="l" t="t" r="r" b="b"/>
              <a:pathLst>
                <a:path w="1859" h="2573" extrusionOk="0">
                  <a:moveTo>
                    <a:pt x="930" y="0"/>
                  </a:moveTo>
                  <a:lnTo>
                    <a:pt x="930" y="24"/>
                  </a:lnTo>
                  <a:cubicBezTo>
                    <a:pt x="406" y="24"/>
                    <a:pt x="1" y="429"/>
                    <a:pt x="1" y="953"/>
                  </a:cubicBezTo>
                  <a:lnTo>
                    <a:pt x="1" y="2263"/>
                  </a:lnTo>
                  <a:cubicBezTo>
                    <a:pt x="1" y="2429"/>
                    <a:pt x="144" y="2572"/>
                    <a:pt x="311" y="2572"/>
                  </a:cubicBezTo>
                  <a:lnTo>
                    <a:pt x="1858" y="2572"/>
                  </a:lnTo>
                  <a:lnTo>
                    <a:pt x="1858" y="953"/>
                  </a:lnTo>
                  <a:cubicBezTo>
                    <a:pt x="1858" y="429"/>
                    <a:pt x="1430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994265" y="3165405"/>
              <a:ext cx="203033" cy="79933"/>
            </a:xfrm>
            <a:custGeom>
              <a:avLst/>
              <a:gdLst/>
              <a:ahLst/>
              <a:cxnLst/>
              <a:rect l="l" t="t" r="r" b="b"/>
              <a:pathLst>
                <a:path w="5931" h="2335" extrusionOk="0">
                  <a:moveTo>
                    <a:pt x="358" y="1"/>
                  </a:moveTo>
                  <a:lnTo>
                    <a:pt x="358" y="1311"/>
                  </a:lnTo>
                  <a:cubicBezTo>
                    <a:pt x="358" y="1668"/>
                    <a:pt x="239" y="2025"/>
                    <a:pt x="1" y="2335"/>
                  </a:cubicBezTo>
                  <a:lnTo>
                    <a:pt x="5097" y="2335"/>
                  </a:lnTo>
                  <a:cubicBezTo>
                    <a:pt x="5549" y="2335"/>
                    <a:pt x="5930" y="1954"/>
                    <a:pt x="5930" y="1477"/>
                  </a:cubicBezTo>
                  <a:lnTo>
                    <a:pt x="5930" y="287"/>
                  </a:lnTo>
                  <a:cubicBezTo>
                    <a:pt x="5930" y="120"/>
                    <a:pt x="5811" y="1"/>
                    <a:pt x="5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904610" y="2878468"/>
              <a:ext cx="260886" cy="365843"/>
            </a:xfrm>
            <a:custGeom>
              <a:avLst/>
              <a:gdLst/>
              <a:ahLst/>
              <a:cxnLst/>
              <a:rect l="l" t="t" r="r" b="b"/>
              <a:pathLst>
                <a:path w="7621" h="10687" extrusionOk="0">
                  <a:moveTo>
                    <a:pt x="5930" y="1239"/>
                  </a:moveTo>
                  <a:cubicBezTo>
                    <a:pt x="6311" y="1286"/>
                    <a:pt x="6311" y="1834"/>
                    <a:pt x="5930" y="1858"/>
                  </a:cubicBezTo>
                  <a:lnTo>
                    <a:pt x="1953" y="1858"/>
                  </a:lnTo>
                  <a:cubicBezTo>
                    <a:pt x="1572" y="1834"/>
                    <a:pt x="1572" y="1286"/>
                    <a:pt x="1953" y="1239"/>
                  </a:cubicBezTo>
                  <a:close/>
                  <a:moveTo>
                    <a:pt x="5930" y="2358"/>
                  </a:moveTo>
                  <a:cubicBezTo>
                    <a:pt x="6311" y="2382"/>
                    <a:pt x="6311" y="2929"/>
                    <a:pt x="5930" y="2977"/>
                  </a:cubicBezTo>
                  <a:lnTo>
                    <a:pt x="1953" y="2977"/>
                  </a:lnTo>
                  <a:cubicBezTo>
                    <a:pt x="1572" y="2929"/>
                    <a:pt x="1572" y="2382"/>
                    <a:pt x="1953" y="2358"/>
                  </a:cubicBezTo>
                  <a:close/>
                  <a:moveTo>
                    <a:pt x="5311" y="3453"/>
                  </a:moveTo>
                  <a:cubicBezTo>
                    <a:pt x="5668" y="3477"/>
                    <a:pt x="5668" y="4049"/>
                    <a:pt x="5311" y="4072"/>
                  </a:cubicBezTo>
                  <a:lnTo>
                    <a:pt x="1953" y="4072"/>
                  </a:lnTo>
                  <a:cubicBezTo>
                    <a:pt x="1572" y="4049"/>
                    <a:pt x="1572" y="3477"/>
                    <a:pt x="1953" y="3453"/>
                  </a:cubicBezTo>
                  <a:close/>
                  <a:moveTo>
                    <a:pt x="5930" y="4549"/>
                  </a:moveTo>
                  <a:cubicBezTo>
                    <a:pt x="6311" y="4596"/>
                    <a:pt x="6311" y="5144"/>
                    <a:pt x="5930" y="5192"/>
                  </a:cubicBezTo>
                  <a:lnTo>
                    <a:pt x="1953" y="5192"/>
                  </a:lnTo>
                  <a:cubicBezTo>
                    <a:pt x="1572" y="5144"/>
                    <a:pt x="1572" y="4596"/>
                    <a:pt x="1953" y="4549"/>
                  </a:cubicBezTo>
                  <a:close/>
                  <a:moveTo>
                    <a:pt x="4882" y="5692"/>
                  </a:moveTo>
                  <a:cubicBezTo>
                    <a:pt x="5311" y="5692"/>
                    <a:pt x="5311" y="6311"/>
                    <a:pt x="4882" y="6311"/>
                  </a:cubicBezTo>
                  <a:lnTo>
                    <a:pt x="1953" y="6311"/>
                  </a:lnTo>
                  <a:cubicBezTo>
                    <a:pt x="1524" y="6311"/>
                    <a:pt x="1524" y="5692"/>
                    <a:pt x="1953" y="5692"/>
                  </a:cubicBezTo>
                  <a:close/>
                  <a:moveTo>
                    <a:pt x="0" y="0"/>
                  </a:moveTo>
                  <a:cubicBezTo>
                    <a:pt x="191" y="262"/>
                    <a:pt x="310" y="572"/>
                    <a:pt x="310" y="881"/>
                  </a:cubicBezTo>
                  <a:lnTo>
                    <a:pt x="310" y="9669"/>
                  </a:lnTo>
                  <a:cubicBezTo>
                    <a:pt x="310" y="10348"/>
                    <a:pt x="822" y="10687"/>
                    <a:pt x="1334" y="10687"/>
                  </a:cubicBezTo>
                  <a:cubicBezTo>
                    <a:pt x="1846" y="10687"/>
                    <a:pt x="2358" y="10348"/>
                    <a:pt x="2358" y="9669"/>
                  </a:cubicBezTo>
                  <a:lnTo>
                    <a:pt x="2358" y="8097"/>
                  </a:lnTo>
                  <a:cubicBezTo>
                    <a:pt x="2334" y="7907"/>
                    <a:pt x="2501" y="7740"/>
                    <a:pt x="2691" y="7740"/>
                  </a:cubicBezTo>
                  <a:lnTo>
                    <a:pt x="7621" y="7764"/>
                  </a:lnTo>
                  <a:lnTo>
                    <a:pt x="7621" y="1072"/>
                  </a:lnTo>
                  <a:cubicBezTo>
                    <a:pt x="7621" y="477"/>
                    <a:pt x="7121" y="0"/>
                    <a:pt x="6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95;p21"/>
          <p:cNvSpPr/>
          <p:nvPr/>
        </p:nvSpPr>
        <p:spPr>
          <a:xfrm>
            <a:off x="7962900" y="4008175"/>
            <a:ext cx="723900" cy="72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21"/>
          <p:cNvSpPr/>
          <p:nvPr/>
        </p:nvSpPr>
        <p:spPr>
          <a:xfrm>
            <a:off x="452050" y="4008175"/>
            <a:ext cx="723900" cy="723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97;p21"/>
          <p:cNvGrpSpPr/>
          <p:nvPr/>
        </p:nvGrpSpPr>
        <p:grpSpPr>
          <a:xfrm>
            <a:off x="8141011" y="4220512"/>
            <a:ext cx="367691" cy="299226"/>
            <a:chOff x="6383761" y="2911879"/>
            <a:chExt cx="367691" cy="299226"/>
          </a:xfrm>
        </p:grpSpPr>
        <p:sp>
          <p:nvSpPr>
            <p:cNvPr id="298" name="Google Shape;298;p21"/>
            <p:cNvSpPr/>
            <p:nvPr/>
          </p:nvSpPr>
          <p:spPr>
            <a:xfrm>
              <a:off x="6451404" y="2911879"/>
              <a:ext cx="31836" cy="85650"/>
            </a:xfrm>
            <a:custGeom>
              <a:avLst/>
              <a:gdLst/>
              <a:ahLst/>
              <a:cxnLst/>
              <a:rect l="l" t="t" r="r" b="b"/>
              <a:pathLst>
                <a:path w="930" h="2502" extrusionOk="0">
                  <a:moveTo>
                    <a:pt x="1" y="1"/>
                  </a:moveTo>
                  <a:lnTo>
                    <a:pt x="1" y="2501"/>
                  </a:lnTo>
                  <a:lnTo>
                    <a:pt x="930" y="2501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6384582" y="2911879"/>
              <a:ext cx="45666" cy="85650"/>
            </a:xfrm>
            <a:custGeom>
              <a:avLst/>
              <a:gdLst/>
              <a:ahLst/>
              <a:cxnLst/>
              <a:rect l="l" t="t" r="r" b="b"/>
              <a:pathLst>
                <a:path w="1334" h="2502" extrusionOk="0">
                  <a:moveTo>
                    <a:pt x="357" y="1"/>
                  </a:moveTo>
                  <a:cubicBezTo>
                    <a:pt x="143" y="1"/>
                    <a:pt x="0" y="167"/>
                    <a:pt x="0" y="382"/>
                  </a:cubicBezTo>
                  <a:lnTo>
                    <a:pt x="0" y="2120"/>
                  </a:lnTo>
                  <a:cubicBezTo>
                    <a:pt x="0" y="2334"/>
                    <a:pt x="143" y="2501"/>
                    <a:pt x="357" y="2501"/>
                  </a:cubicBezTo>
                  <a:lnTo>
                    <a:pt x="1334" y="2501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6504396" y="2911879"/>
              <a:ext cx="196529" cy="85650"/>
            </a:xfrm>
            <a:custGeom>
              <a:avLst/>
              <a:gdLst/>
              <a:ahLst/>
              <a:cxnLst/>
              <a:rect l="l" t="t" r="r" b="b"/>
              <a:pathLst>
                <a:path w="5741" h="2502" extrusionOk="0">
                  <a:moveTo>
                    <a:pt x="1218" y="927"/>
                  </a:moveTo>
                  <a:cubicBezTo>
                    <a:pt x="1233" y="927"/>
                    <a:pt x="1248" y="928"/>
                    <a:pt x="1263" y="929"/>
                  </a:cubicBezTo>
                  <a:lnTo>
                    <a:pt x="4168" y="929"/>
                  </a:lnTo>
                  <a:cubicBezTo>
                    <a:pt x="4549" y="977"/>
                    <a:pt x="4549" y="1525"/>
                    <a:pt x="4168" y="1572"/>
                  </a:cubicBezTo>
                  <a:lnTo>
                    <a:pt x="1263" y="1572"/>
                  </a:lnTo>
                  <a:cubicBezTo>
                    <a:pt x="1255" y="1573"/>
                    <a:pt x="1247" y="1573"/>
                    <a:pt x="1240" y="1573"/>
                  </a:cubicBezTo>
                  <a:cubicBezTo>
                    <a:pt x="802" y="1573"/>
                    <a:pt x="794" y="927"/>
                    <a:pt x="1218" y="927"/>
                  </a:cubicBezTo>
                  <a:close/>
                  <a:moveTo>
                    <a:pt x="1" y="1"/>
                  </a:moveTo>
                  <a:lnTo>
                    <a:pt x="1" y="2501"/>
                  </a:lnTo>
                  <a:lnTo>
                    <a:pt x="5740" y="2501"/>
                  </a:lnTo>
                  <a:lnTo>
                    <a:pt x="5740" y="382"/>
                  </a:lnTo>
                  <a:cubicBezTo>
                    <a:pt x="5740" y="167"/>
                    <a:pt x="5573" y="1"/>
                    <a:pt x="5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6665837" y="3018684"/>
              <a:ext cx="85615" cy="85615"/>
            </a:xfrm>
            <a:custGeom>
              <a:avLst/>
              <a:gdLst/>
              <a:ahLst/>
              <a:cxnLst/>
              <a:rect l="l" t="t" r="r" b="b"/>
              <a:pathLst>
                <a:path w="2501" h="2501" extrusionOk="0">
                  <a:moveTo>
                    <a:pt x="0" y="0"/>
                  </a:moveTo>
                  <a:lnTo>
                    <a:pt x="0" y="2501"/>
                  </a:lnTo>
                  <a:lnTo>
                    <a:pt x="2119" y="2501"/>
                  </a:lnTo>
                  <a:cubicBezTo>
                    <a:pt x="2334" y="2501"/>
                    <a:pt x="2501" y="2334"/>
                    <a:pt x="2501" y="2120"/>
                  </a:cubicBezTo>
                  <a:lnTo>
                    <a:pt x="2501" y="381"/>
                  </a:lnTo>
                  <a:cubicBezTo>
                    <a:pt x="2501" y="167"/>
                    <a:pt x="2334" y="0"/>
                    <a:pt x="2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6577791" y="3018684"/>
              <a:ext cx="66034" cy="154936"/>
            </a:xfrm>
            <a:custGeom>
              <a:avLst/>
              <a:gdLst/>
              <a:ahLst/>
              <a:cxnLst/>
              <a:rect l="l" t="t" r="r" b="b"/>
              <a:pathLst>
                <a:path w="1929" h="4526" extrusionOk="0">
                  <a:moveTo>
                    <a:pt x="0" y="0"/>
                  </a:moveTo>
                  <a:lnTo>
                    <a:pt x="0" y="4525"/>
                  </a:lnTo>
                  <a:lnTo>
                    <a:pt x="976" y="4120"/>
                  </a:lnTo>
                  <a:lnTo>
                    <a:pt x="1929" y="4525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6444900" y="3018684"/>
              <a:ext cx="111701" cy="85615"/>
            </a:xfrm>
            <a:custGeom>
              <a:avLst/>
              <a:gdLst/>
              <a:ahLst/>
              <a:cxnLst/>
              <a:rect l="l" t="t" r="r" b="b"/>
              <a:pathLst>
                <a:path w="3263" h="2501" extrusionOk="0">
                  <a:moveTo>
                    <a:pt x="2235" y="927"/>
                  </a:moveTo>
                  <a:cubicBezTo>
                    <a:pt x="2653" y="927"/>
                    <a:pt x="2653" y="1574"/>
                    <a:pt x="2235" y="1574"/>
                  </a:cubicBezTo>
                  <a:cubicBezTo>
                    <a:pt x="2221" y="1574"/>
                    <a:pt x="2206" y="1574"/>
                    <a:pt x="2191" y="1572"/>
                  </a:cubicBezTo>
                  <a:lnTo>
                    <a:pt x="1072" y="1572"/>
                  </a:lnTo>
                  <a:cubicBezTo>
                    <a:pt x="691" y="1524"/>
                    <a:pt x="691" y="977"/>
                    <a:pt x="1072" y="929"/>
                  </a:cubicBezTo>
                  <a:lnTo>
                    <a:pt x="2191" y="929"/>
                  </a:lnTo>
                  <a:cubicBezTo>
                    <a:pt x="2206" y="928"/>
                    <a:pt x="2221" y="927"/>
                    <a:pt x="2235" y="927"/>
                  </a:cubicBezTo>
                  <a:close/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lnTo>
                    <a:pt x="0" y="2144"/>
                  </a:lnTo>
                  <a:cubicBezTo>
                    <a:pt x="0" y="2334"/>
                    <a:pt x="167" y="2501"/>
                    <a:pt x="381" y="2501"/>
                  </a:cubicBezTo>
                  <a:lnTo>
                    <a:pt x="3263" y="250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6448974" y="3125455"/>
              <a:ext cx="22867" cy="85650"/>
            </a:xfrm>
            <a:custGeom>
              <a:avLst/>
              <a:gdLst/>
              <a:ahLst/>
              <a:cxnLst/>
              <a:rect l="l" t="t" r="r" b="b"/>
              <a:pathLst>
                <a:path w="668" h="2502" extrusionOk="0">
                  <a:moveTo>
                    <a:pt x="0" y="1"/>
                  </a:moveTo>
                  <a:lnTo>
                    <a:pt x="0" y="2501"/>
                  </a:lnTo>
                  <a:lnTo>
                    <a:pt x="667" y="2501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6492997" y="3125455"/>
              <a:ext cx="22046" cy="85650"/>
            </a:xfrm>
            <a:custGeom>
              <a:avLst/>
              <a:gdLst/>
              <a:ahLst/>
              <a:cxnLst/>
              <a:rect l="l" t="t" r="r" b="b"/>
              <a:pathLst>
                <a:path w="644" h="2502" extrusionOk="0">
                  <a:moveTo>
                    <a:pt x="0" y="1"/>
                  </a:moveTo>
                  <a:lnTo>
                    <a:pt x="0" y="2501"/>
                  </a:lnTo>
                  <a:lnTo>
                    <a:pt x="643" y="2501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6383761" y="3125455"/>
              <a:ext cx="44057" cy="85650"/>
            </a:xfrm>
            <a:custGeom>
              <a:avLst/>
              <a:gdLst/>
              <a:ahLst/>
              <a:cxnLst/>
              <a:rect l="l" t="t" r="r" b="b"/>
              <a:pathLst>
                <a:path w="1287" h="2502" extrusionOk="0">
                  <a:moveTo>
                    <a:pt x="381" y="1"/>
                  </a:moveTo>
                  <a:cubicBezTo>
                    <a:pt x="167" y="1"/>
                    <a:pt x="24" y="168"/>
                    <a:pt x="24" y="382"/>
                  </a:cubicBezTo>
                  <a:lnTo>
                    <a:pt x="24" y="2144"/>
                  </a:lnTo>
                  <a:cubicBezTo>
                    <a:pt x="0" y="2335"/>
                    <a:pt x="191" y="2501"/>
                    <a:pt x="381" y="2501"/>
                  </a:cubicBezTo>
                  <a:lnTo>
                    <a:pt x="1286" y="2501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6536198" y="3125455"/>
              <a:ext cx="164727" cy="85650"/>
            </a:xfrm>
            <a:custGeom>
              <a:avLst/>
              <a:gdLst/>
              <a:ahLst/>
              <a:cxnLst/>
              <a:rect l="l" t="t" r="r" b="b"/>
              <a:pathLst>
                <a:path w="4812" h="2502" extrusionOk="0">
                  <a:moveTo>
                    <a:pt x="1" y="1"/>
                  </a:moveTo>
                  <a:lnTo>
                    <a:pt x="1" y="2501"/>
                  </a:lnTo>
                  <a:lnTo>
                    <a:pt x="4430" y="2501"/>
                  </a:lnTo>
                  <a:cubicBezTo>
                    <a:pt x="4644" y="2501"/>
                    <a:pt x="4811" y="2335"/>
                    <a:pt x="4811" y="2144"/>
                  </a:cubicBezTo>
                  <a:lnTo>
                    <a:pt x="4811" y="1"/>
                  </a:lnTo>
                  <a:lnTo>
                    <a:pt x="3763" y="1"/>
                  </a:lnTo>
                  <a:lnTo>
                    <a:pt x="3787" y="1406"/>
                  </a:lnTo>
                  <a:cubicBezTo>
                    <a:pt x="3787" y="1765"/>
                    <a:pt x="3486" y="2035"/>
                    <a:pt x="3160" y="2035"/>
                  </a:cubicBezTo>
                  <a:cubicBezTo>
                    <a:pt x="3075" y="2035"/>
                    <a:pt x="2989" y="2017"/>
                    <a:pt x="2906" y="1978"/>
                  </a:cubicBezTo>
                  <a:lnTo>
                    <a:pt x="2191" y="1692"/>
                  </a:lnTo>
                  <a:lnTo>
                    <a:pt x="1477" y="1978"/>
                  </a:lnTo>
                  <a:cubicBezTo>
                    <a:pt x="1382" y="2025"/>
                    <a:pt x="1310" y="2049"/>
                    <a:pt x="1215" y="2049"/>
                  </a:cubicBezTo>
                  <a:cubicBezTo>
                    <a:pt x="882" y="2025"/>
                    <a:pt x="596" y="1763"/>
                    <a:pt x="596" y="1406"/>
                  </a:cubicBezTo>
                  <a:lnTo>
                    <a:pt x="5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630185" y="4253124"/>
            <a:ext cx="367623" cy="234013"/>
            <a:chOff x="1623698" y="3526558"/>
            <a:chExt cx="367623" cy="234013"/>
          </a:xfrm>
        </p:grpSpPr>
        <p:sp>
          <p:nvSpPr>
            <p:cNvPr id="309" name="Google Shape;309;p21"/>
            <p:cNvSpPr/>
            <p:nvPr/>
          </p:nvSpPr>
          <p:spPr>
            <a:xfrm>
              <a:off x="1623698" y="3541962"/>
              <a:ext cx="27694" cy="218609"/>
            </a:xfrm>
            <a:custGeom>
              <a:avLst/>
              <a:gdLst/>
              <a:ahLst/>
              <a:cxnLst/>
              <a:rect l="l" t="t" r="r" b="b"/>
              <a:pathLst>
                <a:path w="809" h="6386" extrusionOk="0">
                  <a:moveTo>
                    <a:pt x="291" y="1"/>
                  </a:moveTo>
                  <a:cubicBezTo>
                    <a:pt x="121" y="1"/>
                    <a:pt x="0" y="136"/>
                    <a:pt x="22" y="313"/>
                  </a:cubicBezTo>
                  <a:lnTo>
                    <a:pt x="22" y="5361"/>
                  </a:lnTo>
                  <a:cubicBezTo>
                    <a:pt x="22" y="5838"/>
                    <a:pt x="356" y="6266"/>
                    <a:pt x="808" y="6385"/>
                  </a:cubicBezTo>
                  <a:cubicBezTo>
                    <a:pt x="760" y="6290"/>
                    <a:pt x="737" y="6171"/>
                    <a:pt x="737" y="6076"/>
                  </a:cubicBezTo>
                  <a:lnTo>
                    <a:pt x="737" y="3"/>
                  </a:lnTo>
                  <a:lnTo>
                    <a:pt x="332" y="3"/>
                  </a:lnTo>
                  <a:cubicBezTo>
                    <a:pt x="318" y="1"/>
                    <a:pt x="304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1963592" y="3542065"/>
              <a:ext cx="27728" cy="218506"/>
            </a:xfrm>
            <a:custGeom>
              <a:avLst/>
              <a:gdLst/>
              <a:ahLst/>
              <a:cxnLst/>
              <a:rect l="l" t="t" r="r" b="b"/>
              <a:pathLst>
                <a:path w="810" h="6383" extrusionOk="0">
                  <a:moveTo>
                    <a:pt x="71" y="0"/>
                  </a:moveTo>
                  <a:lnTo>
                    <a:pt x="71" y="6097"/>
                  </a:lnTo>
                  <a:cubicBezTo>
                    <a:pt x="71" y="6192"/>
                    <a:pt x="48" y="6287"/>
                    <a:pt x="0" y="6382"/>
                  </a:cubicBezTo>
                  <a:cubicBezTo>
                    <a:pt x="476" y="6263"/>
                    <a:pt x="810" y="5858"/>
                    <a:pt x="810" y="5382"/>
                  </a:cubicBezTo>
                  <a:lnTo>
                    <a:pt x="810" y="310"/>
                  </a:lnTo>
                  <a:cubicBezTo>
                    <a:pt x="810" y="143"/>
                    <a:pt x="667" y="0"/>
                    <a:pt x="4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1670904" y="3526558"/>
              <a:ext cx="273963" cy="234013"/>
            </a:xfrm>
            <a:custGeom>
              <a:avLst/>
              <a:gdLst/>
              <a:ahLst/>
              <a:cxnLst/>
              <a:rect l="l" t="t" r="r" b="b"/>
              <a:pathLst>
                <a:path w="8003" h="6836" extrusionOk="0">
                  <a:moveTo>
                    <a:pt x="2901" y="951"/>
                  </a:moveTo>
                  <a:cubicBezTo>
                    <a:pt x="3297" y="951"/>
                    <a:pt x="3297" y="1575"/>
                    <a:pt x="2901" y="1575"/>
                  </a:cubicBezTo>
                  <a:cubicBezTo>
                    <a:pt x="2887" y="1575"/>
                    <a:pt x="2873" y="1574"/>
                    <a:pt x="2858" y="1572"/>
                  </a:cubicBezTo>
                  <a:lnTo>
                    <a:pt x="1120" y="1572"/>
                  </a:lnTo>
                  <a:cubicBezTo>
                    <a:pt x="739" y="1525"/>
                    <a:pt x="739" y="977"/>
                    <a:pt x="1120" y="953"/>
                  </a:cubicBezTo>
                  <a:lnTo>
                    <a:pt x="2858" y="953"/>
                  </a:lnTo>
                  <a:cubicBezTo>
                    <a:pt x="2873" y="952"/>
                    <a:pt x="2887" y="951"/>
                    <a:pt x="2901" y="951"/>
                  </a:cubicBezTo>
                  <a:close/>
                  <a:moveTo>
                    <a:pt x="5078" y="951"/>
                  </a:moveTo>
                  <a:cubicBezTo>
                    <a:pt x="5092" y="951"/>
                    <a:pt x="5106" y="952"/>
                    <a:pt x="5121" y="953"/>
                  </a:cubicBezTo>
                  <a:lnTo>
                    <a:pt x="6859" y="953"/>
                  </a:lnTo>
                  <a:cubicBezTo>
                    <a:pt x="7240" y="977"/>
                    <a:pt x="7240" y="1525"/>
                    <a:pt x="6859" y="1572"/>
                  </a:cubicBezTo>
                  <a:lnTo>
                    <a:pt x="5121" y="1572"/>
                  </a:lnTo>
                  <a:cubicBezTo>
                    <a:pt x="5106" y="1574"/>
                    <a:pt x="5092" y="1575"/>
                    <a:pt x="5078" y="1575"/>
                  </a:cubicBezTo>
                  <a:cubicBezTo>
                    <a:pt x="4682" y="1575"/>
                    <a:pt x="4682" y="951"/>
                    <a:pt x="5078" y="951"/>
                  </a:cubicBezTo>
                  <a:close/>
                  <a:moveTo>
                    <a:pt x="2901" y="2023"/>
                  </a:moveTo>
                  <a:cubicBezTo>
                    <a:pt x="3297" y="2023"/>
                    <a:pt x="3297" y="2646"/>
                    <a:pt x="2901" y="2646"/>
                  </a:cubicBezTo>
                  <a:cubicBezTo>
                    <a:pt x="2887" y="2646"/>
                    <a:pt x="2873" y="2646"/>
                    <a:pt x="2858" y="2644"/>
                  </a:cubicBezTo>
                  <a:lnTo>
                    <a:pt x="1120" y="2644"/>
                  </a:lnTo>
                  <a:cubicBezTo>
                    <a:pt x="739" y="2620"/>
                    <a:pt x="739" y="2049"/>
                    <a:pt x="1120" y="2025"/>
                  </a:cubicBezTo>
                  <a:lnTo>
                    <a:pt x="2858" y="2025"/>
                  </a:lnTo>
                  <a:cubicBezTo>
                    <a:pt x="2873" y="2023"/>
                    <a:pt x="2887" y="2023"/>
                    <a:pt x="2901" y="2023"/>
                  </a:cubicBezTo>
                  <a:close/>
                  <a:moveTo>
                    <a:pt x="5078" y="2023"/>
                  </a:moveTo>
                  <a:cubicBezTo>
                    <a:pt x="5092" y="2023"/>
                    <a:pt x="5106" y="2023"/>
                    <a:pt x="5121" y="2025"/>
                  </a:cubicBezTo>
                  <a:lnTo>
                    <a:pt x="6859" y="2025"/>
                  </a:lnTo>
                  <a:cubicBezTo>
                    <a:pt x="7240" y="2049"/>
                    <a:pt x="7240" y="2620"/>
                    <a:pt x="6859" y="2644"/>
                  </a:cubicBezTo>
                  <a:lnTo>
                    <a:pt x="5121" y="2644"/>
                  </a:lnTo>
                  <a:cubicBezTo>
                    <a:pt x="5106" y="2646"/>
                    <a:pt x="5092" y="2646"/>
                    <a:pt x="5078" y="2646"/>
                  </a:cubicBezTo>
                  <a:cubicBezTo>
                    <a:pt x="4682" y="2646"/>
                    <a:pt x="4682" y="2023"/>
                    <a:pt x="5078" y="2023"/>
                  </a:cubicBezTo>
                  <a:close/>
                  <a:moveTo>
                    <a:pt x="2858" y="3097"/>
                  </a:moveTo>
                  <a:cubicBezTo>
                    <a:pt x="3263" y="3097"/>
                    <a:pt x="3263" y="3739"/>
                    <a:pt x="2858" y="3739"/>
                  </a:cubicBezTo>
                  <a:lnTo>
                    <a:pt x="1120" y="3739"/>
                  </a:lnTo>
                  <a:cubicBezTo>
                    <a:pt x="715" y="3739"/>
                    <a:pt x="715" y="3097"/>
                    <a:pt x="1120" y="3097"/>
                  </a:cubicBezTo>
                  <a:close/>
                  <a:moveTo>
                    <a:pt x="6859" y="3097"/>
                  </a:moveTo>
                  <a:cubicBezTo>
                    <a:pt x="7264" y="3097"/>
                    <a:pt x="7264" y="3739"/>
                    <a:pt x="6859" y="3739"/>
                  </a:cubicBezTo>
                  <a:lnTo>
                    <a:pt x="5121" y="3739"/>
                  </a:lnTo>
                  <a:cubicBezTo>
                    <a:pt x="4716" y="3739"/>
                    <a:pt x="4716" y="3097"/>
                    <a:pt x="5121" y="3097"/>
                  </a:cubicBezTo>
                  <a:close/>
                  <a:moveTo>
                    <a:pt x="2901" y="4190"/>
                  </a:moveTo>
                  <a:cubicBezTo>
                    <a:pt x="3297" y="4190"/>
                    <a:pt x="3297" y="4813"/>
                    <a:pt x="2901" y="4813"/>
                  </a:cubicBezTo>
                  <a:cubicBezTo>
                    <a:pt x="2887" y="4813"/>
                    <a:pt x="2873" y="4813"/>
                    <a:pt x="2858" y="4811"/>
                  </a:cubicBezTo>
                  <a:lnTo>
                    <a:pt x="1120" y="4811"/>
                  </a:lnTo>
                  <a:cubicBezTo>
                    <a:pt x="739" y="4787"/>
                    <a:pt x="739" y="4216"/>
                    <a:pt x="1120" y="4192"/>
                  </a:cubicBezTo>
                  <a:lnTo>
                    <a:pt x="2858" y="4192"/>
                  </a:lnTo>
                  <a:cubicBezTo>
                    <a:pt x="2873" y="4190"/>
                    <a:pt x="2887" y="4190"/>
                    <a:pt x="2901" y="4190"/>
                  </a:cubicBezTo>
                  <a:close/>
                  <a:moveTo>
                    <a:pt x="5078" y="4190"/>
                  </a:moveTo>
                  <a:cubicBezTo>
                    <a:pt x="5092" y="4190"/>
                    <a:pt x="5106" y="4190"/>
                    <a:pt x="5121" y="4192"/>
                  </a:cubicBezTo>
                  <a:lnTo>
                    <a:pt x="6859" y="4192"/>
                  </a:lnTo>
                  <a:cubicBezTo>
                    <a:pt x="7240" y="4216"/>
                    <a:pt x="7240" y="4787"/>
                    <a:pt x="6859" y="4811"/>
                  </a:cubicBezTo>
                  <a:lnTo>
                    <a:pt x="5121" y="4811"/>
                  </a:lnTo>
                  <a:cubicBezTo>
                    <a:pt x="5106" y="4813"/>
                    <a:pt x="5092" y="4813"/>
                    <a:pt x="5078" y="4813"/>
                  </a:cubicBezTo>
                  <a:cubicBezTo>
                    <a:pt x="4682" y="4813"/>
                    <a:pt x="4682" y="4190"/>
                    <a:pt x="5078" y="4190"/>
                  </a:cubicBezTo>
                  <a:close/>
                  <a:moveTo>
                    <a:pt x="2901" y="5261"/>
                  </a:moveTo>
                  <a:cubicBezTo>
                    <a:pt x="3303" y="5261"/>
                    <a:pt x="3297" y="5907"/>
                    <a:pt x="2880" y="5907"/>
                  </a:cubicBezTo>
                  <a:cubicBezTo>
                    <a:pt x="2873" y="5907"/>
                    <a:pt x="2866" y="5907"/>
                    <a:pt x="2858" y="5907"/>
                  </a:cubicBezTo>
                  <a:lnTo>
                    <a:pt x="1120" y="5907"/>
                  </a:lnTo>
                  <a:cubicBezTo>
                    <a:pt x="739" y="5859"/>
                    <a:pt x="739" y="5311"/>
                    <a:pt x="1120" y="5264"/>
                  </a:cubicBezTo>
                  <a:lnTo>
                    <a:pt x="2858" y="5264"/>
                  </a:lnTo>
                  <a:cubicBezTo>
                    <a:pt x="2873" y="5262"/>
                    <a:pt x="2887" y="5261"/>
                    <a:pt x="2901" y="5261"/>
                  </a:cubicBezTo>
                  <a:close/>
                  <a:moveTo>
                    <a:pt x="5078" y="5261"/>
                  </a:moveTo>
                  <a:cubicBezTo>
                    <a:pt x="5092" y="5261"/>
                    <a:pt x="5106" y="5262"/>
                    <a:pt x="5121" y="5264"/>
                  </a:cubicBezTo>
                  <a:lnTo>
                    <a:pt x="6859" y="5264"/>
                  </a:lnTo>
                  <a:cubicBezTo>
                    <a:pt x="7240" y="5311"/>
                    <a:pt x="7240" y="5859"/>
                    <a:pt x="6859" y="5907"/>
                  </a:cubicBezTo>
                  <a:lnTo>
                    <a:pt x="5121" y="5907"/>
                  </a:lnTo>
                  <a:cubicBezTo>
                    <a:pt x="5113" y="5907"/>
                    <a:pt x="5106" y="5907"/>
                    <a:pt x="5099" y="5907"/>
                  </a:cubicBezTo>
                  <a:cubicBezTo>
                    <a:pt x="4683" y="5907"/>
                    <a:pt x="4676" y="5261"/>
                    <a:pt x="5078" y="5261"/>
                  </a:cubicBezTo>
                  <a:close/>
                  <a:moveTo>
                    <a:pt x="1" y="1"/>
                  </a:moveTo>
                  <a:lnTo>
                    <a:pt x="1" y="6454"/>
                  </a:lnTo>
                  <a:cubicBezTo>
                    <a:pt x="1" y="6669"/>
                    <a:pt x="144" y="6835"/>
                    <a:pt x="358" y="6835"/>
                  </a:cubicBezTo>
                  <a:lnTo>
                    <a:pt x="7621" y="6835"/>
                  </a:lnTo>
                  <a:cubicBezTo>
                    <a:pt x="7836" y="6835"/>
                    <a:pt x="8002" y="6669"/>
                    <a:pt x="8002" y="6454"/>
                  </a:cubicBezTo>
                  <a:lnTo>
                    <a:pt x="8002" y="1"/>
                  </a:lnTo>
                  <a:lnTo>
                    <a:pt x="4811" y="1"/>
                  </a:lnTo>
                  <a:cubicBezTo>
                    <a:pt x="4359" y="1"/>
                    <a:pt x="4001" y="358"/>
                    <a:pt x="4001" y="810"/>
                  </a:cubicBezTo>
                  <a:cubicBezTo>
                    <a:pt x="4001" y="358"/>
                    <a:pt x="3620" y="1"/>
                    <a:pt x="3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312" name="Google Shape;312;p21"/>
          <p:cNvCxnSpPr>
            <a:stCxn id="290" idx="4"/>
            <a:endCxn id="274" idx="0"/>
          </p:cNvCxnSpPr>
          <p:nvPr/>
        </p:nvCxnSpPr>
        <p:spPr>
          <a:xfrm>
            <a:off x="4572000" y="1764550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21"/>
          <p:cNvCxnSpPr>
            <a:stCxn id="270" idx="4"/>
            <a:endCxn id="296" idx="0"/>
          </p:cNvCxnSpPr>
          <p:nvPr/>
        </p:nvCxnSpPr>
        <p:spPr>
          <a:xfrm>
            <a:off x="813975" y="2785375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21"/>
          <p:cNvCxnSpPr>
            <a:stCxn id="273" idx="4"/>
            <a:endCxn id="295" idx="0"/>
          </p:cNvCxnSpPr>
          <p:nvPr/>
        </p:nvCxnSpPr>
        <p:spPr>
          <a:xfrm>
            <a:off x="8324850" y="2785375"/>
            <a:ext cx="0" cy="12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EB301AD-3461-4611-8E69-84A781362CAB}"/>
              </a:ext>
            </a:extLst>
          </p:cNvPr>
          <p:cNvSpPr/>
          <p:nvPr/>
        </p:nvSpPr>
        <p:spPr>
          <a:xfrm>
            <a:off x="1071856" y="1086460"/>
            <a:ext cx="1957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Realism and Naturalism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19C9A6-A987-4290-BD18-0A897DE9F0A8}"/>
              </a:ext>
            </a:extLst>
          </p:cNvPr>
          <p:cNvSpPr/>
          <p:nvPr/>
        </p:nvSpPr>
        <p:spPr>
          <a:xfrm>
            <a:off x="2978727" y="3319150"/>
            <a:ext cx="3184147" cy="30777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/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1910—1945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A26EC-6DB1-4CA9-B3D9-402450AC7F2A}"/>
              </a:ext>
            </a:extLst>
          </p:cNvPr>
          <p:cNvSpPr/>
          <p:nvPr/>
        </p:nvSpPr>
        <p:spPr>
          <a:xfrm>
            <a:off x="630185" y="1731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17500">
              <a:buClr>
                <a:schemeClr val="dk1"/>
              </a:buClr>
              <a:buSzPts val="1400"/>
              <a:buFont typeface="Roboto"/>
              <a:buChar char="✓"/>
            </a:pPr>
            <a:r>
              <a:rPr lang="fr-FR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Transparent language</a:t>
            </a:r>
          </a:p>
          <a:p>
            <a:pPr marL="457200" lvl="0" indent="-317500">
              <a:buClr>
                <a:schemeClr val="dk1"/>
              </a:buClr>
              <a:buSzPts val="1400"/>
              <a:buFont typeface="Roboto"/>
              <a:buChar char="✓"/>
            </a:pPr>
            <a:r>
              <a:rPr lang="fr-FR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Omniscient narrator</a:t>
            </a:r>
          </a:p>
          <a:p>
            <a:pPr marL="457200" lvl="0" indent="-317500">
              <a:buClr>
                <a:schemeClr val="dk1"/>
              </a:buClr>
              <a:buSzPts val="1400"/>
              <a:buFont typeface="Roboto"/>
              <a:buChar char="✓"/>
            </a:pPr>
            <a:r>
              <a:rPr lang="fr-FR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Social Critique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07FD57-CED5-4AAE-9DF4-C1E6902F8014}"/>
              </a:ext>
            </a:extLst>
          </p:cNvPr>
          <p:cNvSpPr/>
          <p:nvPr/>
        </p:nvSpPr>
        <p:spPr>
          <a:xfrm>
            <a:off x="3665950" y="3067736"/>
            <a:ext cx="1845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Modernist Period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14C16-5A56-4144-B909-FCF33F9DAFAA}"/>
              </a:ext>
            </a:extLst>
          </p:cNvPr>
          <p:cNvSpPr/>
          <p:nvPr/>
        </p:nvSpPr>
        <p:spPr>
          <a:xfrm>
            <a:off x="3007898" y="377505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17500">
              <a:buClr>
                <a:schemeClr val="dk1"/>
              </a:buClr>
              <a:buSzPts val="1400"/>
              <a:buFont typeface="Roboto"/>
              <a:buChar char="✓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Individualism</a:t>
            </a:r>
          </a:p>
          <a:p>
            <a:pPr marL="457200" lvl="0" indent="-317500">
              <a:buClr>
                <a:schemeClr val="dk1"/>
              </a:buClr>
              <a:buSzPts val="1400"/>
              <a:buFont typeface="Roboto"/>
              <a:buChar char="✓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Formal experimentation</a:t>
            </a:r>
          </a:p>
          <a:p>
            <a:pPr marL="457200" lvl="0" indent="-317500">
              <a:buClr>
                <a:schemeClr val="dk1"/>
              </a:buClr>
              <a:buSzPts val="1400"/>
              <a:buFont typeface="Roboto"/>
              <a:buChar char="✓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Absurdity and symbolism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8CB45-78C4-4F3A-8291-55BEB34B9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85" y="715897"/>
            <a:ext cx="448258" cy="583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7C398-1DD3-41AD-B18D-7872E0A56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338" y="3958727"/>
            <a:ext cx="522536" cy="753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0FC3A-5128-4EA9-B776-09D230C3D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1856" y="2117818"/>
            <a:ext cx="643184" cy="66757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0069A4D-96AD-4490-85E1-997ACFB4A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2"/>
    </mc:Choice>
    <mc:Fallback xmlns="">
      <p:transition spd="slow" advTm="4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iterature Periods &amp; Movements Infographics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796D2A"/>
      </a:accent1>
      <a:accent2>
        <a:srgbClr val="DB8C48"/>
      </a:accent2>
      <a:accent3>
        <a:srgbClr val="BF8E51"/>
      </a:accent3>
      <a:accent4>
        <a:srgbClr val="C4CCAD"/>
      </a:accent4>
      <a:accent5>
        <a:srgbClr val="B48C2C"/>
      </a:accent5>
      <a:accent6>
        <a:srgbClr val="D582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557</Words>
  <Application>Microsoft Office PowerPoint</Application>
  <PresentationFormat>On-screen Show (16:9)</PresentationFormat>
  <Paragraphs>211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Fira Sans Extra Condensed</vt:lpstr>
      <vt:lpstr>Fira Sans Extra Condensed SemiBold</vt:lpstr>
      <vt:lpstr>Roboto</vt:lpstr>
      <vt:lpstr>Literature Periods &amp; Movements Infographics by Slidesgo</vt:lpstr>
      <vt:lpstr>B.E.S.T. ELA  Literary Time Periods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Literary Time Periods-High School</vt:lpstr>
      <vt:lpstr>Literary Time Periods-High School and Middle School</vt:lpstr>
      <vt:lpstr>Literary Time Periods-High School and Middle School</vt:lpstr>
      <vt:lpstr>PowerPoint Presentation</vt:lpstr>
      <vt:lpstr>PowerPoint Presentation</vt:lpstr>
      <vt:lpstr>PowerPoint Presentation</vt:lpstr>
      <vt:lpstr>HIGH SCHOOL</vt:lpstr>
      <vt:lpstr>HIGH SCHOOL</vt:lpstr>
      <vt:lpstr>HIGH SCHOOL</vt:lpstr>
      <vt:lpstr>HIGH SCHOOL</vt:lpstr>
      <vt:lpstr>GRADES 6-12</vt:lpstr>
      <vt:lpstr>GRADES 6-12</vt:lpstr>
      <vt:lpstr>GRADES 6-12</vt:lpstr>
      <vt:lpstr>GRADES 6-12</vt:lpstr>
      <vt:lpstr>GRADES 6-12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Literature Periods &amp; Movements Infographics</dc:title>
  <cp:lastModifiedBy>O'Reilly, Shekishma</cp:lastModifiedBy>
  <cp:revision>32</cp:revision>
  <cp:lastPrinted>2022-04-25T15:43:10Z</cp:lastPrinted>
  <dcterms:modified xsi:type="dcterms:W3CDTF">2022-05-20T19:56:09Z</dcterms:modified>
</cp:coreProperties>
</file>