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323" r:id="rId5"/>
    <p:sldId id="324" r:id="rId6"/>
    <p:sldId id="32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Perú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800" dirty="0"/>
              <a:t>Tiendas de </a:t>
            </a:r>
            <a:r>
              <a:rPr lang="en-US" sz="1800" dirty="0" err="1"/>
              <a:t>alimentos</a:t>
            </a:r>
            <a:r>
              <a:rPr lang="en-US" sz="1800" dirty="0"/>
              <a:t>, </a:t>
            </a:r>
            <a:r>
              <a:rPr lang="en-US" sz="1800" dirty="0" err="1"/>
              <a:t>pronombres</a:t>
            </a:r>
            <a:r>
              <a:rPr lang="en-US" sz="1800" dirty="0"/>
              <a:t> de </a:t>
            </a:r>
            <a:r>
              <a:rPr lang="en-US" sz="1800" dirty="0" err="1"/>
              <a:t>objeto</a:t>
            </a:r>
            <a:r>
              <a:rPr lang="en-US" sz="1800" dirty="0"/>
              <a:t> </a:t>
            </a:r>
            <a:r>
              <a:rPr lang="en-US" sz="1800" dirty="0" err="1"/>
              <a:t>directo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/>
              <a:t>Perú 2</a:t>
            </a:r>
            <a:br>
              <a:rPr lang="en-US" dirty="0"/>
            </a:br>
            <a:r>
              <a:rPr lang="en-US" sz="2000" dirty="0"/>
              <a:t>(Tiendas de </a:t>
            </a:r>
            <a:r>
              <a:rPr lang="en-US" sz="2000" dirty="0" err="1"/>
              <a:t>alimentos</a:t>
            </a:r>
            <a:r>
              <a:rPr lang="en-US" sz="2000" dirty="0"/>
              <a:t>, </a:t>
            </a:r>
            <a:r>
              <a:rPr lang="en-US" sz="2000" dirty="0" err="1"/>
              <a:t>pronombres</a:t>
            </a:r>
            <a:r>
              <a:rPr lang="en-US" sz="2000" dirty="0"/>
              <a:t> de </a:t>
            </a:r>
            <a:r>
              <a:rPr lang="en-US" sz="2000" dirty="0" err="1"/>
              <a:t>objeto</a:t>
            </a:r>
            <a:r>
              <a:rPr lang="en-US" sz="2000" dirty="0"/>
              <a:t> </a:t>
            </a:r>
            <a:r>
              <a:rPr lang="en-US" sz="2000" dirty="0" err="1"/>
              <a:t>directo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TIENDAS DE ALIMENTOS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carnicería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butcher’s shop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frutería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fruit and vegetable store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panadería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bakery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pescadería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fish market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supermercado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supermarket 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ACCIONES EN LA COCINA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Cocinar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cook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Cortar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cut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Mezclar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mix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Preparar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prepare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to taste 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/>
          </a:bodyPr>
          <a:lstStyle/>
          <a:p>
            <a:r>
              <a:rPr lang="en-US" dirty="0"/>
              <a:t>Perú 2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400" dirty="0"/>
              <a:t>Tiendas de </a:t>
            </a:r>
            <a:r>
              <a:rPr lang="en-US" sz="2400" dirty="0" err="1"/>
              <a:t>alimentos</a:t>
            </a:r>
            <a:r>
              <a:rPr lang="en-US" sz="2400" dirty="0"/>
              <a:t>, </a:t>
            </a:r>
            <a:r>
              <a:rPr lang="en-US" sz="2400" dirty="0" err="1"/>
              <a:t>pronombres</a:t>
            </a:r>
            <a:r>
              <a:rPr lang="en-US" sz="2400" dirty="0"/>
              <a:t> de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object pronouns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direct object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verbs are followed by a complement that indicates who or what receives the action of the verb. This complement is the direct object.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prepara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una pizza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			Juan prepares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pizza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helado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				I eat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the direct object refers to people or pets, it is preceded by the “personal a”:</a:t>
            </a:r>
          </a:p>
          <a:p>
            <a:pPr lvl="2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mi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					I love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my mother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pasea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					Maria walks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her dog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/>
          </a:bodyPr>
          <a:lstStyle/>
          <a:p>
            <a:r>
              <a:rPr lang="en-US" dirty="0"/>
              <a:t>Perú 2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400" dirty="0"/>
              <a:t>Tiendas de </a:t>
            </a:r>
            <a:r>
              <a:rPr lang="en-US" sz="2400" dirty="0" err="1"/>
              <a:t>alimentos</a:t>
            </a:r>
            <a:r>
              <a:rPr lang="en-US" sz="2400" dirty="0"/>
              <a:t>, </a:t>
            </a:r>
            <a:r>
              <a:rPr lang="en-US" sz="2400" dirty="0" err="1"/>
              <a:t>pronombres</a:t>
            </a:r>
            <a:r>
              <a:rPr lang="en-US" sz="2400" dirty="0"/>
              <a:t> de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object pronouns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pronoun can take the place of a direct object that has already been mentioned to avoid repeating the entire complement.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direct object pronoun is placed before the conjugated verb, or it can be attached to the end of the infinitive. 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prepara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una pizza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Juan prepares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pizza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Juan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prepara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Juan prepares it.</a:t>
            </a: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7BF929-29EF-4E38-9035-0E448E128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76675"/>
              </p:ext>
            </p:extLst>
          </p:nvPr>
        </p:nvGraphicFramePr>
        <p:xfrm>
          <a:off x="1602630" y="486287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04856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1043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76552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47340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PRONOMBRES DE OBJETO 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197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1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42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him,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her,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6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9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/>
          </a:bodyPr>
          <a:lstStyle/>
          <a:p>
            <a:r>
              <a:rPr lang="en-US" dirty="0"/>
              <a:t>Perú 2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400" dirty="0"/>
              <a:t>Tiendas de </a:t>
            </a:r>
            <a:r>
              <a:rPr lang="en-US" sz="2400" dirty="0" err="1"/>
              <a:t>alimentos</a:t>
            </a:r>
            <a:r>
              <a:rPr lang="en-US" sz="2400" dirty="0"/>
              <a:t>, </a:t>
            </a:r>
            <a:r>
              <a:rPr lang="en-US" sz="2400" dirty="0" err="1"/>
              <a:t>pronombres</a:t>
            </a:r>
            <a:r>
              <a:rPr lang="en-US" sz="2400" dirty="0"/>
              <a:t> de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02166"/>
            <a:ext cx="8946541" cy="4395151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object pronouns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helado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I eat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	I eat it.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 mi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I love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my mother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	I love her.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-¿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 pan?				Do you buy the bread?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compro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Yes, I buy it.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-¿Tú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Tess y a Patricia?			Do you see Tess and Patricia?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-No,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 las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			No, I don’t see them.                          	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7BF929-29EF-4E38-9035-0E448E128A78}"/>
              </a:ext>
            </a:extLst>
          </p:cNvPr>
          <p:cNvGraphicFramePr>
            <a:graphicFrameLocks noGrp="1"/>
          </p:cNvGraphicFramePr>
          <p:nvPr/>
        </p:nvGraphicFramePr>
        <p:xfrm>
          <a:off x="1602630" y="486287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04856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1043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76552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47340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PRONOMBRES DE OBJETO 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197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1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42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him,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her,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6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9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1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10986646" cy="1400530"/>
          </a:xfrm>
        </p:spPr>
        <p:txBody>
          <a:bodyPr>
            <a:normAutofit/>
          </a:bodyPr>
          <a:lstStyle/>
          <a:p>
            <a:r>
              <a:rPr lang="en-US" dirty="0"/>
              <a:t>Perú 2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400" dirty="0"/>
              <a:t>Tiendas de </a:t>
            </a:r>
            <a:r>
              <a:rPr lang="en-US" sz="2400" dirty="0" err="1"/>
              <a:t>alimentos</a:t>
            </a:r>
            <a:r>
              <a:rPr lang="en-US" sz="2400" dirty="0"/>
              <a:t>, </a:t>
            </a:r>
            <a:r>
              <a:rPr lang="en-US" sz="2400" dirty="0" err="1"/>
              <a:t>pronombres</a:t>
            </a:r>
            <a:r>
              <a:rPr lang="en-US" sz="2400" dirty="0"/>
              <a:t> de </a:t>
            </a:r>
            <a:r>
              <a:rPr lang="en-US" sz="2400" dirty="0" err="1"/>
              <a:t>objeto</a:t>
            </a:r>
            <a:r>
              <a:rPr lang="en-US" sz="2400" dirty="0"/>
              <a:t> </a:t>
            </a:r>
            <a:r>
              <a:rPr lang="en-US" sz="2400" dirty="0" err="1"/>
              <a:t>directo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02166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Rewrite these sentences using direct object pronouns.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direct object pronoun is placed before the conjugated verb, or it can be attached to the end of the infinitive. 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Barbara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corta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verduras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Bobby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cocina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pescado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Julia come el pan.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Doris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cocinar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la carne.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Johnny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prueba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espaguetis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7BF929-29EF-4E38-9035-0E448E128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680587"/>
              </p:ext>
            </p:extLst>
          </p:nvPr>
        </p:nvGraphicFramePr>
        <p:xfrm>
          <a:off x="1570825" y="4551082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04856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10432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76552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4734045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PRONOMBRES DE OBJETO DIRECTO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1974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81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42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him,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her,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160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491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2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4850</TotalTime>
  <Words>293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Perú 2</vt:lpstr>
      <vt:lpstr>Perú 2 (Tiendas de alimentos, pronombres de objeto directo)</vt:lpstr>
      <vt:lpstr>Perú 2 (Tiendas de alimentos, pronombres de objeto directo)</vt:lpstr>
      <vt:lpstr>Perú 2 (Tiendas de alimentos, pronombres de objeto directo)</vt:lpstr>
      <vt:lpstr>Perú 2 (Tiendas de alimentos, pronombres de objeto directo)</vt:lpstr>
      <vt:lpstr>Perú 2 (Tiendas de alimentos, pronombres de objeto directo)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132</cp:revision>
  <dcterms:created xsi:type="dcterms:W3CDTF">2019-07-27T12:02:36Z</dcterms:created>
  <dcterms:modified xsi:type="dcterms:W3CDTF">2019-09-06T20:02:07Z</dcterms:modified>
</cp:coreProperties>
</file>