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696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829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5589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43472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194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99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0547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1081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197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097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01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850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30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86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256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549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839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3764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6C13D-5C8B-4A71-AABE-B62C8780CE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Crash Course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AEAFD1-05C3-4DAA-B4AB-8798C98B6A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Despedidas y </a:t>
            </a:r>
            <a:r>
              <a:rPr lang="en-US" dirty="0" err="1"/>
              <a:t>expresiones</a:t>
            </a:r>
            <a:r>
              <a:rPr lang="en-US" dirty="0"/>
              <a:t> de </a:t>
            </a:r>
            <a:r>
              <a:rPr lang="en-US" dirty="0" err="1"/>
              <a:t>cortesía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036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Crash Course 3 </a:t>
            </a:r>
            <a:br>
              <a:rPr lang="en-US" dirty="0"/>
            </a:br>
            <a:r>
              <a:rPr lang="en-US" sz="2400" dirty="0"/>
              <a:t>(Despedidas y </a:t>
            </a:r>
            <a:r>
              <a:rPr lang="en-US" sz="2400" dirty="0" err="1"/>
              <a:t>expresiones</a:t>
            </a:r>
            <a:r>
              <a:rPr lang="en-US" sz="2400" dirty="0"/>
              <a:t> de </a:t>
            </a:r>
            <a:r>
              <a:rPr lang="en-US" sz="2400" dirty="0" err="1"/>
              <a:t>cortesía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Goodbye…and other expressions used when leaving. 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say goodbye use:</a:t>
            </a:r>
          </a:p>
          <a:p>
            <a:pPr lvl="2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adiós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– goodbye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chao – goodbye (informal)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addition, you can use other phrases when leaving: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hasta pronto – see you soon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hasta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mañana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– see you tomorrow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hasta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luego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– see you later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hasta la vista – see you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Courteous expressions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be polite use these expressions: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por favor – please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lo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siento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– I’m sorry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gracias – thank you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 nada – you’re welcome</a:t>
            </a:r>
          </a:p>
        </p:txBody>
      </p:sp>
    </p:spTree>
    <p:extLst>
      <p:ext uri="{BB962C8B-B14F-4D97-AF65-F5344CB8AC3E}">
        <p14:creationId xmlns:p14="http://schemas.microsoft.com/office/powerpoint/2010/main" val="41079973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1652</TotalTime>
  <Words>96</Words>
  <Application>Microsoft Office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Ion</vt:lpstr>
      <vt:lpstr>Crash Course 3</vt:lpstr>
      <vt:lpstr>Crash Course 3  (Despedidas y expresiones de cortesía)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Crash Course 1</dc:title>
  <dc:creator>savery</dc:creator>
  <cp:lastModifiedBy>savery</cp:lastModifiedBy>
  <cp:revision>18</cp:revision>
  <dcterms:created xsi:type="dcterms:W3CDTF">2019-07-27T12:02:36Z</dcterms:created>
  <dcterms:modified xsi:type="dcterms:W3CDTF">2019-07-29T18:46:58Z</dcterms:modified>
</cp:coreProperties>
</file>