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00" r:id="rId5"/>
    <p:sldId id="301" r:id="rId6"/>
    <p:sldId id="303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3AA85-6FA3-4BDF-83D6-B3725042CAE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source=images&amp;cd=&amp;ved=2ahUKEwiw647L_6nnAhVukuAKHdB_BJwQjRx6BAgBEAQ&amp;url=https%3A%2F%2Fwww.pinterest.ie%2Fpin%2F419186677789797202%2F&amp;psig=AOvVaw19LkMi_4Ovl8nQElMmPoT5&amp;ust=1580428081558891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source=images&amp;cd=&amp;ved=2ahUKEwiw647L_6nnAhVukuAKHdB_BJwQjRx6BAgBEAQ&amp;url=https%3A%2F%2Fwww.pinterest.ie%2Fpin%2F419186677789797202%2F&amp;psig=AOvVaw19LkMi_4Ovl8nQElMmPoT5&amp;ust=1580428081558891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13D-5C8B-4A71-AABE-B62C8780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Puerto Rico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AFD1-05C3-4DAA-B4AB-8798C98B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356669" cy="861420"/>
          </a:xfrm>
        </p:spPr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ocio</a:t>
            </a:r>
            <a:r>
              <a:rPr lang="en-US" dirty="0"/>
              <a:t>, </a:t>
            </a:r>
            <a:r>
              <a:rPr lang="en-US" dirty="0" err="1"/>
              <a:t>expresar</a:t>
            </a:r>
            <a:r>
              <a:rPr lang="en-US" dirty="0"/>
              <a:t> </a:t>
            </a:r>
            <a:r>
              <a:rPr lang="en-US" dirty="0" err="1"/>
              <a:t>obligaciÓn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3566" cy="1400530"/>
          </a:xfrm>
        </p:spPr>
        <p:txBody>
          <a:bodyPr/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5" y="2060575"/>
            <a:ext cx="5591686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ACTIVIDADES DE OCIO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mascota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take care of a pet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Escuchar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listen to music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Escribir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electrónico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write an email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talk on the phone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Leer una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read a magazine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computadora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use the computer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televisión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to watch TV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– to feel like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0C47-CA4A-4DCE-9D36-0EFA76A3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476" y="2056092"/>
            <a:ext cx="4888937" cy="42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ADVERBIOS DE FRECUENCIA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never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almost never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seldom, rarely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sometimes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many times, often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most of the time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always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every day</a:t>
            </a:r>
          </a:p>
        </p:txBody>
      </p:sp>
    </p:spTree>
    <p:extLst>
      <p:ext uri="{BB962C8B-B14F-4D97-AF65-F5344CB8AC3E}">
        <p14:creationId xmlns:p14="http://schemas.microsoft.com/office/powerpoint/2010/main" val="63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Tener que (to have to)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express an obligation that somebody has, use this formula:</a:t>
            </a:r>
          </a:p>
          <a:p>
            <a:pPr lvl="2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Tener que +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infinitivo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lvl="3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barrer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		I have to sweep.</a:t>
            </a:r>
          </a:p>
          <a:p>
            <a:pPr lvl="3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		You have to sweep.</a:t>
            </a:r>
          </a:p>
          <a:p>
            <a:pPr lvl="3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limpiar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		He has to clean.</a:t>
            </a: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de (to feel like) 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express what someone feels like doing, use this formula:</a:t>
            </a:r>
          </a:p>
          <a:p>
            <a:pPr lvl="2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+ infinitive		</a:t>
            </a:r>
          </a:p>
          <a:p>
            <a:pPr lvl="3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escuchar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	I feel like listening to music.</a:t>
            </a:r>
          </a:p>
          <a:p>
            <a:pPr lvl="3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computadora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You feel like using the computer.			</a:t>
            </a: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Hay que (to have to)</a:t>
            </a:r>
          </a:p>
          <a:p>
            <a:pPr lvl="1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express a general obligation without mentioning who must do it, use this formula:</a:t>
            </a:r>
          </a:p>
          <a:p>
            <a:pPr lvl="2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Hay que + infinitive			</a:t>
            </a:r>
          </a:p>
          <a:p>
            <a:pPr lvl="3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Hay que pasar la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		The floor needs to get vacuumed.</a:t>
            </a: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would you express their obligation?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Johnny,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limpiar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Tú,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Ella,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sacidir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muebles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 y Marisa,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pasear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Joann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sacar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pic>
        <p:nvPicPr>
          <p:cNvPr id="1026" name="Picture 2" descr="Image result for girl making tacos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17" y="4927260"/>
            <a:ext cx="2177721" cy="14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oy reading a magaz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5" y="2389408"/>
            <a:ext cx="1557612" cy="13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oy taking care of do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18" y="4965425"/>
            <a:ext cx="2125170" cy="14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girl talking on the phone&quot;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03" y="2269427"/>
            <a:ext cx="2509868" cy="14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email&quot;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5245" r="6855" b="10845"/>
          <a:stretch/>
        </p:blipFill>
        <p:spPr bwMode="auto">
          <a:xfrm>
            <a:off x="4141975" y="1853248"/>
            <a:ext cx="2412993" cy="19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65" y="2269427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3881" y="166858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98103" y="1993728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272" y="4742594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76874" y="4742594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boy watching 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 bwMode="auto">
          <a:xfrm>
            <a:off x="3963881" y="1675972"/>
            <a:ext cx="3089799" cy="20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boy taking care of do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5" y="2269427"/>
            <a:ext cx="2125170" cy="14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n on the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03" y="1993728"/>
            <a:ext cx="2937597" cy="16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girl listening to music">
            <a:hlinkClick r:id="rId5"/>
            <a:extLst>
              <a:ext uri="{FF2B5EF4-FFF2-40B4-BE49-F238E27FC236}">
                <a16:creationId xmlns:a16="http://schemas.microsoft.com/office/drawing/2014/main" id="{2C92E966-F6F6-41A6-921B-4B20B212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05" y="4711520"/>
            <a:ext cx="1997167" cy="15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irl making a sandwich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88" y="4742594"/>
            <a:ext cx="1286454" cy="19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6165" y="2269427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3881" y="166858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98103" y="1993728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272" y="4742594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76874" y="4742594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boy reading a boo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03" y="1993728"/>
            <a:ext cx="3493277" cy="20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boy taking care of do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5" y="2269427"/>
            <a:ext cx="2125170" cy="14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n on the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74" y="4742594"/>
            <a:ext cx="2937597" cy="16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girl listening to music">
            <a:hlinkClick r:id="rId5"/>
            <a:extLst>
              <a:ext uri="{FF2B5EF4-FFF2-40B4-BE49-F238E27FC236}">
                <a16:creationId xmlns:a16="http://schemas.microsoft.com/office/drawing/2014/main" id="{2C92E966-F6F6-41A6-921B-4B20B212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72" y="4746492"/>
            <a:ext cx="1997167" cy="15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irl making a sandwich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9" y="1758085"/>
            <a:ext cx="1286454" cy="19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4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ocio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6165" y="2269427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3881" y="166858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98103" y="1993728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272" y="4742594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76874" y="4742594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4772</TotalTime>
  <Words>213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Puerto Rico 4</vt:lpstr>
      <vt:lpstr>Puerto Rico 4 (Actividades de ocio, expresar obligación)</vt:lpstr>
      <vt:lpstr>Puerto Rico 4 (Actividades de ocio, expresar obligación)</vt:lpstr>
      <vt:lpstr>Puerto Rico 4 (Actividades de ocio, expresar obligación)</vt:lpstr>
      <vt:lpstr>Puerto Rico 4 (Actividades de ocio, expresar obligación)</vt:lpstr>
      <vt:lpstr>Puerto Rico 4 (Actividades de ocio, expresar obligación)</vt:lpstr>
      <vt:lpstr>Puerto Rico 4 (Actividades de ocio, expresar obligación)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1</dc:title>
  <dc:creator>savery</dc:creator>
  <cp:lastModifiedBy>Savery, Derick</cp:lastModifiedBy>
  <cp:revision>84</cp:revision>
  <dcterms:created xsi:type="dcterms:W3CDTF">2019-07-27T12:02:36Z</dcterms:created>
  <dcterms:modified xsi:type="dcterms:W3CDTF">2020-02-06T14:26:03Z</dcterms:modified>
</cp:coreProperties>
</file>