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9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29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558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3472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1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99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547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1081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97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9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1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5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86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56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549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39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233AA85-6FA3-4BDF-83D6-B3725042CAE2}" type="datetimeFigureOut">
              <a:rPr lang="en-US" smtClean="0"/>
              <a:t>8/13/2019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F984D-0880-490E-94D1-D07E7DB26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3764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C13D-5C8B-4A71-AABE-B62C8780CE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Crash Course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AEAFD1-05C3-4DAA-B4AB-8798C98B6A9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salÓn</a:t>
            </a:r>
            <a:r>
              <a:rPr lang="en-US" dirty="0" smtClean="0"/>
              <a:t> de </a:t>
            </a:r>
            <a:r>
              <a:rPr lang="en-US" dirty="0" err="1" smtClean="0"/>
              <a:t>clase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036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51257-A376-4252-8AFF-6B684C06A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10183566" cy="1400530"/>
          </a:xfrm>
        </p:spPr>
        <p:txBody>
          <a:bodyPr/>
          <a:lstStyle/>
          <a:p>
            <a:r>
              <a:rPr lang="en-US" dirty="0"/>
              <a:t>Crash Course 4</a:t>
            </a:r>
            <a:r>
              <a:rPr lang="en-US" dirty="0"/>
              <a:t/>
            </a:r>
            <a:br>
              <a:rPr lang="en-US" dirty="0"/>
            </a:br>
            <a:r>
              <a:rPr lang="en-US" sz="2400" dirty="0"/>
              <a:t>(El </a:t>
            </a:r>
            <a:r>
              <a:rPr lang="en-US" sz="2400" dirty="0" smtClean="0"/>
              <a:t>salon de </a:t>
            </a:r>
            <a:r>
              <a:rPr lang="en-US" sz="2400" dirty="0" err="1" smtClean="0"/>
              <a:t>clase</a:t>
            </a:r>
            <a:r>
              <a:rPr lang="en-US" sz="2400" dirty="0" smtClean="0"/>
              <a:t>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ED9A5-12BD-422A-935B-715E830BBD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2135" y="1750484"/>
            <a:ext cx="5591686" cy="4195763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bandera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flag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cartel – poster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computadora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mapa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map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pizarra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board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mesa – table/desk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silla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- chair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puerta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- door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ventana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- window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televisor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television set</a:t>
            </a: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reloj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- clock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960C47-CA4A-4DCE-9D36-0EFA76A32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65808" y="1746001"/>
            <a:ext cx="5718524" cy="4200245"/>
          </a:xfrm>
        </p:spPr>
        <p:txBody>
          <a:bodyPr>
            <a:no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estudiante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student (boy)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estudiante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student (girl)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professor – teacher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libro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book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cuaderno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– notebook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papel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paper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diccionario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dictionary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bolígrafo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lápiz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pencil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n-U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borrador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eraser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mochila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backpack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7724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1667</TotalTime>
  <Words>105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Crash Course 4</vt:lpstr>
      <vt:lpstr>Crash Course 4 (El salon de clase)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Course 1</dc:title>
  <dc:creator>savery</dc:creator>
  <cp:lastModifiedBy>Savery, Derick</cp:lastModifiedBy>
  <cp:revision>20</cp:revision>
  <dcterms:created xsi:type="dcterms:W3CDTF">2019-07-27T12:02:36Z</dcterms:created>
  <dcterms:modified xsi:type="dcterms:W3CDTF">2019-08-13T15:05:44Z</dcterms:modified>
</cp:coreProperties>
</file>