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9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2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58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347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9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5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08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9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5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0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8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3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233AA85-6FA3-4BDF-83D6-B3725042CAE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76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C13D-5C8B-4A71-AABE-B62C8780C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Mexico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AEAFD1-05C3-4DAA-B4AB-8798C98B6A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Personas, </a:t>
            </a:r>
            <a:r>
              <a:rPr lang="en-US" dirty="0" err="1"/>
              <a:t>pronombres</a:t>
            </a:r>
            <a:r>
              <a:rPr lang="en-US" dirty="0"/>
              <a:t>, el </a:t>
            </a:r>
            <a:r>
              <a:rPr lang="en-US" dirty="0" err="1"/>
              <a:t>verbo</a:t>
            </a:r>
            <a:r>
              <a:rPr lang="en-US" dirty="0"/>
              <a:t> ser</a:t>
            </a:r>
          </a:p>
        </p:txBody>
      </p:sp>
    </p:spTree>
    <p:extLst>
      <p:ext uri="{BB962C8B-B14F-4D97-AF65-F5344CB8AC3E}">
        <p14:creationId xmlns:p14="http://schemas.microsoft.com/office/powerpoint/2010/main" val="22830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ser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ser (to be) is used to identify people, places, and things.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are the forms of the verb ser in the present tense.</a:t>
            </a: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D9B540-436C-430D-9F69-C35D12D3F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114855"/>
              </p:ext>
            </p:extLst>
          </p:nvPr>
        </p:nvGraphicFramePr>
        <p:xfrm>
          <a:off x="2149504" y="3324595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SER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somos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595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ser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 can be omitted in Spanish.</a:t>
            </a:r>
          </a:p>
          <a:p>
            <a:pPr lvl="2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soy una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niña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			Soy una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niña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make a sentence negative, add no in front of the verb.</a:t>
            </a:r>
          </a:p>
          <a:p>
            <a:pPr lvl="2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soy una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niña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			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 soy una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niña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would you make this statement negative.		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soy un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chico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		</a:t>
            </a: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D9B540-436C-430D-9F69-C35D12D3F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031835"/>
              </p:ext>
            </p:extLst>
          </p:nvPr>
        </p:nvGraphicFramePr>
        <p:xfrm>
          <a:off x="2149504" y="4056118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SER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somos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948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ser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ser de to tell where you are from.</a:t>
            </a:r>
          </a:p>
          <a:p>
            <a:pPr lvl="2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soy de Florida.			¿De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dónde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eres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D9B540-436C-430D-9F69-C35D12D3F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039578"/>
              </p:ext>
            </p:extLst>
          </p:nvPr>
        </p:nvGraphicFramePr>
        <p:xfrm>
          <a:off x="1600864" y="3207686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SER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somos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9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203992"/>
            <a:ext cx="9718413" cy="4195481"/>
          </a:xfrm>
        </p:spPr>
        <p:txBody>
          <a:bodyPr>
            <a:normAutofit fontScale="47500" lnSpcReduction="2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verb ser</a:t>
            </a:r>
          </a:p>
          <a:p>
            <a:pPr lvl="1"/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Say these sentences is Spanish.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I am from Tallahassee.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He is a man.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They are girls.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She is a sister.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They are siblings.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I am from Georgia.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She is a mother.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They are kids.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Where are you from.</a:t>
            </a:r>
          </a:p>
          <a:p>
            <a:pPr lvl="2"/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We are children.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084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Expresiones</a:t>
            </a:r>
            <a:r>
              <a:rPr lang="en-US" sz="2400" dirty="0"/>
              <a:t> </a:t>
            </a:r>
            <a:r>
              <a:rPr lang="en-US" sz="2400" dirty="0" err="1"/>
              <a:t>útiles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To introduce a boy or man to someone: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Este es… – this is…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 llama… – his name is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1"/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Él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…-he is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To introduce a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girl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woman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to someone:</a:t>
            </a:r>
          </a:p>
          <a:p>
            <a:pPr lvl="1"/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Esta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es… – this is…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 llama… – her name is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Ella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 - she is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To introduce yourself: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llamo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…- my name is…</a:t>
            </a:r>
          </a:p>
          <a:p>
            <a:pPr lvl="1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soy…-I am</a:t>
            </a:r>
          </a:p>
          <a:p>
            <a:pPr marL="457200" lvl="1" indent="0">
              <a:buNone/>
            </a:pP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9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1257-A376-4252-8AFF-6B684C06A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ED9A5-12BD-422A-935B-715E830BBD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LAS PERSONAS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hombre – man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mujer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woman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niño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chico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boy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niña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chica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girl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amigo, la amiga – friend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novio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boyfriend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novia – girlfriend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novios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couple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fan, la fan - fan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60C47-CA4A-4DCE-9D36-0EFA76A32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2" y="2056092"/>
            <a:ext cx="4888937" cy="420024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FAMILIA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padre (el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papá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– father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madre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mamá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– mother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Los padres – parents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hijo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son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hija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daughter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hijos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children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hermano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brother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hermana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sister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hermanos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- siblings</a:t>
            </a:r>
          </a:p>
        </p:txBody>
      </p:sp>
    </p:spTree>
    <p:extLst>
      <p:ext uri="{BB962C8B-B14F-4D97-AF65-F5344CB8AC3E}">
        <p14:creationId xmlns:p14="http://schemas.microsoft.com/office/powerpoint/2010/main" val="638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pronoun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a word that is used instead of a noun or noun phrase.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 identify the person who is performing an action: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I, you, he, she, we, you all, they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C4539-DD4D-48F2-B52B-A2B8A513A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274302"/>
              </p:ext>
            </p:extLst>
          </p:nvPr>
        </p:nvGraphicFramePr>
        <p:xfrm>
          <a:off x="2190922" y="3884285"/>
          <a:ext cx="8128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036326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185418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23961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40892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SUBJECT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435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1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(informal)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9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(formal)</a:t>
                      </a:r>
                    </a:p>
                    <a:p>
                      <a:r>
                        <a:rPr lang="en-US" dirty="0"/>
                        <a:t>He</a:t>
                      </a:r>
                    </a:p>
                    <a:p>
                      <a:r>
                        <a:rPr lang="en-US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</a:t>
                      </a:r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(masculine)</a:t>
                      </a:r>
                      <a:endParaRPr lang="en-US" dirty="0"/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(feminine)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37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are used to refer to a group of all males or to groups of males and females.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Nosotras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refer to groups of females.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Tú is used to speak to a child, friend, classmate etc.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Usted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used to speak to an adult or person in authority-parents, teachers, elders, etc.</a:t>
            </a: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C4539-DD4D-48F2-B52B-A2B8A513A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422737"/>
              </p:ext>
            </p:extLst>
          </p:nvPr>
        </p:nvGraphicFramePr>
        <p:xfrm>
          <a:off x="1896722" y="4003550"/>
          <a:ext cx="8128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036326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185418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23961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40892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SUBJECT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435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1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(informal)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9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(formal)</a:t>
                      </a:r>
                    </a:p>
                    <a:p>
                      <a:r>
                        <a:rPr lang="en-US" dirty="0"/>
                        <a:t>He</a:t>
                      </a:r>
                    </a:p>
                    <a:p>
                      <a:r>
                        <a:rPr lang="en-US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</a:t>
                      </a:r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(masculine)</a:t>
                      </a:r>
                      <a:endParaRPr lang="en-US" dirty="0"/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(feminine)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910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subject pronouns to conjugate verbs (use the pronoun that replaces the subject to conjugate the verb).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a singular side and a plural side of the chart. If the subject is singular, use the left side of the chart.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Ex. I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		You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Bobby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él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		Maria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C4539-DD4D-48F2-B52B-A2B8A513A742}"/>
              </a:ext>
            </a:extLst>
          </p:cNvPr>
          <p:cNvGraphicFramePr>
            <a:graphicFrameLocks noGrp="1"/>
          </p:cNvGraphicFramePr>
          <p:nvPr/>
        </p:nvGraphicFramePr>
        <p:xfrm>
          <a:off x="1896722" y="4003550"/>
          <a:ext cx="8128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036326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185418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23961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40892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SUBJECT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435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1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(informal)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9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(formal)</a:t>
                      </a:r>
                    </a:p>
                    <a:p>
                      <a:r>
                        <a:rPr lang="en-US" dirty="0"/>
                        <a:t>He</a:t>
                      </a:r>
                    </a:p>
                    <a:p>
                      <a:r>
                        <a:rPr lang="en-US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</a:t>
                      </a:r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(masculine)</a:t>
                      </a:r>
                      <a:endParaRPr lang="en-US" dirty="0"/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(feminine)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2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subject is plural, use the right side of the chart.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subject is somebody and I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the pronoun is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/as.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Ex. Barry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Maria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Johnny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Teresa, Janet,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subject is somebody and you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the pronoun is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ustedes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Ex. Barry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		Maria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			Johnny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		Teresa, Janet,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C4539-DD4D-48F2-B52B-A2B8A513A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972203"/>
              </p:ext>
            </p:extLst>
          </p:nvPr>
        </p:nvGraphicFramePr>
        <p:xfrm>
          <a:off x="1896722" y="4083060"/>
          <a:ext cx="8128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036326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185418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23961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40892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SUBJECT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435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1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(informal)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9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(formal)</a:t>
                      </a:r>
                    </a:p>
                    <a:p>
                      <a:r>
                        <a:rPr lang="en-US" dirty="0"/>
                        <a:t>He</a:t>
                      </a:r>
                    </a:p>
                    <a:p>
                      <a:r>
                        <a:rPr lang="en-US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</a:t>
                      </a:r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(masculine)</a:t>
                      </a:r>
                      <a:endParaRPr lang="en-US" dirty="0"/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(feminine)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466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Subject pronouns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subject is two or more people use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/as.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Ex. Barry y Johnny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Maria y Sandra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Johnny, Douglas, y Maria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Teresa, Janet, y Joe -&gt;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C4539-DD4D-48F2-B52B-A2B8A513A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561296"/>
              </p:ext>
            </p:extLst>
          </p:nvPr>
        </p:nvGraphicFramePr>
        <p:xfrm>
          <a:off x="1896722" y="3478759"/>
          <a:ext cx="8128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036326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185418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239613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40892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SUBJECT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435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14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(informal)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95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(formal)</a:t>
                      </a:r>
                    </a:p>
                    <a:p>
                      <a:r>
                        <a:rPr lang="en-US" dirty="0"/>
                        <a:t>He</a:t>
                      </a:r>
                    </a:p>
                    <a:p>
                      <a:r>
                        <a:rPr lang="en-US" dirty="0"/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</a:t>
                      </a:r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(masculine)</a:t>
                      </a:r>
                      <a:endParaRPr lang="en-US" dirty="0"/>
                    </a:p>
                    <a:p>
                      <a:r>
                        <a:rPr lang="en-US" dirty="0"/>
                        <a:t>They </a:t>
                      </a:r>
                      <a:r>
                        <a:rPr lang="en-US" sz="1600" dirty="0"/>
                        <a:t>(feminine)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2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54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1</a:t>
            </a:r>
            <a:br>
              <a:rPr lang="en-US" dirty="0"/>
            </a:br>
            <a:r>
              <a:rPr lang="en-US" sz="2400" dirty="0"/>
              <a:t>(Personas, </a:t>
            </a:r>
            <a:r>
              <a:rPr lang="en-US" sz="2400" dirty="0" err="1"/>
              <a:t>pronombres</a:t>
            </a:r>
            <a:r>
              <a:rPr lang="en-US" sz="2400" dirty="0"/>
              <a:t>, el </a:t>
            </a:r>
            <a:r>
              <a:rPr lang="en-US" sz="2400" dirty="0" err="1"/>
              <a:t>verbo</a:t>
            </a:r>
            <a:r>
              <a:rPr lang="en-US" sz="2400" dirty="0"/>
              <a:t> ser)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79205"/>
            <a:ext cx="9718413" cy="419548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Which subject pronoun would you use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Señor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Jackson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Bobby y Marisa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Jack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Joann, Tommy,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Joann y Tommy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Johnny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Jill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Janice 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Bobby, Morgan, Sasha, y John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Bob</a:t>
            </a:r>
          </a:p>
          <a:p>
            <a:pPr marL="914400" lvl="2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95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3474</TotalTime>
  <Words>894</Words>
  <Application>Microsoft Office PowerPoint</Application>
  <PresentationFormat>Widescreen</PresentationFormat>
  <Paragraphs>309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</vt:lpstr>
      <vt:lpstr>Mexico 1</vt:lpstr>
      <vt:lpstr>Mexico 1 (Expresiones útiles)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  <vt:lpstr>Mexico 1 (Personas, pronombres, el verbo ser)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Course 1</dc:title>
  <dc:creator>savery</dc:creator>
  <cp:lastModifiedBy>Savery, Derick</cp:lastModifiedBy>
  <cp:revision>27</cp:revision>
  <dcterms:created xsi:type="dcterms:W3CDTF">2019-07-27T12:02:36Z</dcterms:created>
  <dcterms:modified xsi:type="dcterms:W3CDTF">2019-08-26T14:24:23Z</dcterms:modified>
</cp:coreProperties>
</file>