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70" r:id="rId15"/>
    <p:sldId id="264" r:id="rId16"/>
    <p:sldId id="265" r:id="rId1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1" y="457202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69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8259" y="938529"/>
            <a:ext cx="2881883" cy="676980"/>
          </a:xfrm>
        </p:spPr>
        <p:txBody>
          <a:bodyPr lIns="0" tIns="0" rIns="0" bIns="0"/>
          <a:lstStyle>
            <a:lvl1pPr>
              <a:defRPr sz="4399" b="0" i="0" u="heavy">
                <a:solidFill>
                  <a:srgbClr val="CCECFF"/>
                </a:solidFill>
                <a:latin typeface="Kozuka Gothic Pro EL"/>
                <a:cs typeface="Kozuka Gothic Pro 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0375" y="1640841"/>
            <a:ext cx="8137651" cy="523220"/>
          </a:xfrm>
        </p:spPr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8259" y="938529"/>
            <a:ext cx="2881883" cy="676980"/>
          </a:xfrm>
        </p:spPr>
        <p:txBody>
          <a:bodyPr lIns="0" tIns="0" rIns="0" bIns="0"/>
          <a:lstStyle>
            <a:lvl1pPr>
              <a:defRPr sz="4399" b="0" i="0" u="heavy">
                <a:solidFill>
                  <a:srgbClr val="CCECFF"/>
                </a:solidFill>
                <a:latin typeface="Kozuka Gothic Pro EL"/>
                <a:cs typeface="Kozuka Gothic Pro 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8259" y="938529"/>
            <a:ext cx="2881883" cy="676980"/>
          </a:xfrm>
        </p:spPr>
        <p:txBody>
          <a:bodyPr lIns="0" tIns="0" rIns="0" bIns="0"/>
          <a:lstStyle>
            <a:lvl1pPr>
              <a:defRPr sz="4399" b="0" i="0" u="heavy">
                <a:solidFill>
                  <a:srgbClr val="CCECFF"/>
                </a:solidFill>
                <a:latin typeface="Kozuka Gothic Pro EL"/>
                <a:cs typeface="Kozuka Gothic Pro 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8259" y="938529"/>
            <a:ext cx="2881883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CCECFF"/>
                </a:solidFill>
                <a:latin typeface="Kozuka Gothic Pro EL"/>
                <a:cs typeface="Kozuka Gothic Pro 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0375" y="1640841"/>
            <a:ext cx="813765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3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3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3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2.png"/><Relationship Id="rId26" Type="http://schemas.openxmlformats.org/officeDocument/2006/relationships/image" Target="../media/image185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191.png"/><Relationship Id="rId47" Type="http://schemas.openxmlformats.org/officeDocument/2006/relationships/image" Target="../media/image196.png"/><Relationship Id="rId50" Type="http://schemas.openxmlformats.org/officeDocument/2006/relationships/image" Target="../media/image199.png"/><Relationship Id="rId55" Type="http://schemas.openxmlformats.org/officeDocument/2006/relationships/image" Target="../media/image204.png"/><Relationship Id="rId63" Type="http://schemas.openxmlformats.org/officeDocument/2006/relationships/image" Target="../media/image174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6" Type="http://schemas.openxmlformats.org/officeDocument/2006/relationships/image" Target="../media/image181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203.png"/><Relationship Id="rId62" Type="http://schemas.openxmlformats.org/officeDocument/2006/relationships/image" Target="../media/image2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179.png"/><Relationship Id="rId24" Type="http://schemas.openxmlformats.org/officeDocument/2006/relationships/image" Target="../media/image184.png"/><Relationship Id="rId32" Type="http://schemas.openxmlformats.org/officeDocument/2006/relationships/image" Target="../media/image186.png"/><Relationship Id="rId37" Type="http://schemas.openxmlformats.org/officeDocument/2006/relationships/image" Target="../media/image189.png"/><Relationship Id="rId40" Type="http://schemas.openxmlformats.org/officeDocument/2006/relationships/image" Target="../media/image40.png"/><Relationship Id="rId45" Type="http://schemas.openxmlformats.org/officeDocument/2006/relationships/image" Target="../media/image194.png"/><Relationship Id="rId53" Type="http://schemas.openxmlformats.org/officeDocument/2006/relationships/image" Target="../media/image202.png"/><Relationship Id="rId58" Type="http://schemas.openxmlformats.org/officeDocument/2006/relationships/image" Target="../media/image58.png"/><Relationship Id="rId5" Type="http://schemas.openxmlformats.org/officeDocument/2006/relationships/image" Target="../media/image110.png"/><Relationship Id="rId15" Type="http://schemas.openxmlformats.org/officeDocument/2006/relationships/image" Target="../media/image15.png"/><Relationship Id="rId23" Type="http://schemas.openxmlformats.org/officeDocument/2006/relationships/image" Target="../media/image151.png"/><Relationship Id="rId28" Type="http://schemas.openxmlformats.org/officeDocument/2006/relationships/image" Target="../media/image28.png"/><Relationship Id="rId36" Type="http://schemas.openxmlformats.org/officeDocument/2006/relationships/image" Target="../media/image188.png"/><Relationship Id="rId49" Type="http://schemas.openxmlformats.org/officeDocument/2006/relationships/image" Target="../media/image198.png"/><Relationship Id="rId57" Type="http://schemas.openxmlformats.org/officeDocument/2006/relationships/image" Target="../media/image205.png"/><Relationship Id="rId61" Type="http://schemas.openxmlformats.org/officeDocument/2006/relationships/image" Target="../media/image105.png"/><Relationship Id="rId10" Type="http://schemas.openxmlformats.org/officeDocument/2006/relationships/image" Target="../media/image178.png"/><Relationship Id="rId19" Type="http://schemas.openxmlformats.org/officeDocument/2006/relationships/image" Target="../media/image183.png"/><Relationship Id="rId31" Type="http://schemas.openxmlformats.org/officeDocument/2006/relationships/image" Target="../media/image81.png"/><Relationship Id="rId44" Type="http://schemas.openxmlformats.org/officeDocument/2006/relationships/image" Target="../media/image193.png"/><Relationship Id="rId52" Type="http://schemas.openxmlformats.org/officeDocument/2006/relationships/image" Target="../media/image201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84.png"/><Relationship Id="rId43" Type="http://schemas.openxmlformats.org/officeDocument/2006/relationships/image" Target="../media/image192.png"/><Relationship Id="rId48" Type="http://schemas.openxmlformats.org/officeDocument/2006/relationships/image" Target="../media/image197.png"/><Relationship Id="rId56" Type="http://schemas.openxmlformats.org/officeDocument/2006/relationships/image" Target="../media/image101.png"/><Relationship Id="rId8" Type="http://schemas.openxmlformats.org/officeDocument/2006/relationships/image" Target="../media/image112.png"/><Relationship Id="rId51" Type="http://schemas.openxmlformats.org/officeDocument/2006/relationships/image" Target="../media/image200.png"/><Relationship Id="rId3" Type="http://schemas.openxmlformats.org/officeDocument/2006/relationships/image" Target="../media/image3.png"/><Relationship Id="rId12" Type="http://schemas.openxmlformats.org/officeDocument/2006/relationships/image" Target="../media/image180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187.png"/><Relationship Id="rId38" Type="http://schemas.openxmlformats.org/officeDocument/2006/relationships/image" Target="../media/image190.png"/><Relationship Id="rId46" Type="http://schemas.openxmlformats.org/officeDocument/2006/relationships/image" Target="../media/image195.png"/><Relationship Id="rId5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227.png"/><Relationship Id="rId21" Type="http://schemas.openxmlformats.org/officeDocument/2006/relationships/image" Target="../media/image20.png"/><Relationship Id="rId34" Type="http://schemas.openxmlformats.org/officeDocument/2006/relationships/image" Target="../media/image224.png"/><Relationship Id="rId42" Type="http://schemas.openxmlformats.org/officeDocument/2006/relationships/image" Target="../media/image41.png"/><Relationship Id="rId47" Type="http://schemas.openxmlformats.org/officeDocument/2006/relationships/image" Target="../media/image231.png"/><Relationship Id="rId50" Type="http://schemas.openxmlformats.org/officeDocument/2006/relationships/image" Target="../media/image233.png"/><Relationship Id="rId55" Type="http://schemas.openxmlformats.org/officeDocument/2006/relationships/image" Target="../media/image99.png"/><Relationship Id="rId63" Type="http://schemas.openxmlformats.org/officeDocument/2006/relationships/image" Target="../media/image141.png"/><Relationship Id="rId7" Type="http://schemas.openxmlformats.org/officeDocument/2006/relationships/image" Target="../media/image69.png"/><Relationship Id="rId2" Type="http://schemas.openxmlformats.org/officeDocument/2006/relationships/image" Target="../media/image211.png"/><Relationship Id="rId16" Type="http://schemas.openxmlformats.org/officeDocument/2006/relationships/image" Target="../media/image147.png"/><Relationship Id="rId20" Type="http://schemas.openxmlformats.org/officeDocument/2006/relationships/image" Target="../media/image218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236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4.png"/><Relationship Id="rId24" Type="http://schemas.openxmlformats.org/officeDocument/2006/relationships/image" Target="../media/image219.png"/><Relationship Id="rId32" Type="http://schemas.openxmlformats.org/officeDocument/2006/relationships/image" Target="../media/image222.png"/><Relationship Id="rId37" Type="http://schemas.openxmlformats.org/officeDocument/2006/relationships/image" Target="../media/image225.png"/><Relationship Id="rId40" Type="http://schemas.openxmlformats.org/officeDocument/2006/relationships/image" Target="../media/image39.png"/><Relationship Id="rId45" Type="http://schemas.openxmlformats.org/officeDocument/2006/relationships/image" Target="../media/image90.png"/><Relationship Id="rId53" Type="http://schemas.openxmlformats.org/officeDocument/2006/relationships/image" Target="../media/image235.png"/><Relationship Id="rId58" Type="http://schemas.openxmlformats.org/officeDocument/2006/relationships/image" Target="../media/image2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84.png"/><Relationship Id="rId49" Type="http://schemas.openxmlformats.org/officeDocument/2006/relationships/image" Target="../media/image166.png"/><Relationship Id="rId57" Type="http://schemas.openxmlformats.org/officeDocument/2006/relationships/image" Target="../media/image138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217.png"/><Relationship Id="rId31" Type="http://schemas.openxmlformats.org/officeDocument/2006/relationships/image" Target="../media/image30.png"/><Relationship Id="rId44" Type="http://schemas.openxmlformats.org/officeDocument/2006/relationships/image" Target="../media/image229.png"/><Relationship Id="rId52" Type="http://schemas.openxmlformats.org/officeDocument/2006/relationships/image" Target="../media/image234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71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21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228.png"/><Relationship Id="rId48" Type="http://schemas.openxmlformats.org/officeDocument/2006/relationships/image" Target="../media/image232.png"/><Relationship Id="rId56" Type="http://schemas.openxmlformats.org/officeDocument/2006/relationships/image" Target="../media/image137.png"/><Relationship Id="rId64" Type="http://schemas.openxmlformats.org/officeDocument/2006/relationships/image" Target="../media/image238.png"/><Relationship Id="rId8" Type="http://schemas.openxmlformats.org/officeDocument/2006/relationships/image" Target="../media/image213.png"/><Relationship Id="rId51" Type="http://schemas.openxmlformats.org/officeDocument/2006/relationships/image" Target="../media/image96.png"/><Relationship Id="rId3" Type="http://schemas.openxmlformats.org/officeDocument/2006/relationships/image" Target="../media/image2.png"/><Relationship Id="rId12" Type="http://schemas.openxmlformats.org/officeDocument/2006/relationships/image" Target="../media/image215.png"/><Relationship Id="rId17" Type="http://schemas.openxmlformats.org/officeDocument/2006/relationships/image" Target="../media/image75.png"/><Relationship Id="rId25" Type="http://schemas.openxmlformats.org/officeDocument/2006/relationships/image" Target="../media/image220.png"/><Relationship Id="rId33" Type="http://schemas.openxmlformats.org/officeDocument/2006/relationships/image" Target="../media/image223.png"/><Relationship Id="rId38" Type="http://schemas.openxmlformats.org/officeDocument/2006/relationships/image" Target="../media/image226.png"/><Relationship Id="rId46" Type="http://schemas.openxmlformats.org/officeDocument/2006/relationships/image" Target="../media/image230.png"/><Relationship Id="rId5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243.png"/><Relationship Id="rId26" Type="http://schemas.openxmlformats.org/officeDocument/2006/relationships/image" Target="../media/image24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252.png"/><Relationship Id="rId47" Type="http://schemas.openxmlformats.org/officeDocument/2006/relationships/image" Target="../media/image255.png"/><Relationship Id="rId50" Type="http://schemas.openxmlformats.org/officeDocument/2006/relationships/image" Target="../media/image257.png"/><Relationship Id="rId55" Type="http://schemas.openxmlformats.org/officeDocument/2006/relationships/image" Target="../media/image137.png"/><Relationship Id="rId63" Type="http://schemas.openxmlformats.org/officeDocument/2006/relationships/image" Target="../media/image261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6" Type="http://schemas.openxmlformats.org/officeDocument/2006/relationships/image" Target="../media/image75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99.png"/><Relationship Id="rId6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241.png"/><Relationship Id="rId24" Type="http://schemas.openxmlformats.org/officeDocument/2006/relationships/image" Target="../media/image245.png"/><Relationship Id="rId32" Type="http://schemas.openxmlformats.org/officeDocument/2006/relationships/image" Target="../media/image248.png"/><Relationship Id="rId37" Type="http://schemas.openxmlformats.org/officeDocument/2006/relationships/image" Target="../media/image250.png"/><Relationship Id="rId40" Type="http://schemas.openxmlformats.org/officeDocument/2006/relationships/image" Target="../media/image40.png"/><Relationship Id="rId45" Type="http://schemas.openxmlformats.org/officeDocument/2006/relationships/image" Target="../media/image163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110.png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image" Target="../media/image28.png"/><Relationship Id="rId36" Type="http://schemas.openxmlformats.org/officeDocument/2006/relationships/image" Target="../media/image85.png"/><Relationship Id="rId49" Type="http://schemas.openxmlformats.org/officeDocument/2006/relationships/image" Target="../media/image167.png"/><Relationship Id="rId57" Type="http://schemas.openxmlformats.org/officeDocument/2006/relationships/image" Target="../media/image260.png"/><Relationship Id="rId61" Type="http://schemas.openxmlformats.org/officeDocument/2006/relationships/image" Target="../media/image61.png"/><Relationship Id="rId10" Type="http://schemas.openxmlformats.org/officeDocument/2006/relationships/image" Target="../media/image214.png"/><Relationship Id="rId19" Type="http://schemas.openxmlformats.org/officeDocument/2006/relationships/image" Target="../media/image244.png"/><Relationship Id="rId31" Type="http://schemas.openxmlformats.org/officeDocument/2006/relationships/image" Target="../media/image247.png"/><Relationship Id="rId44" Type="http://schemas.openxmlformats.org/officeDocument/2006/relationships/image" Target="../media/image90.png"/><Relationship Id="rId52" Type="http://schemas.openxmlformats.org/officeDocument/2006/relationships/image" Target="../media/image259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84.png"/><Relationship Id="rId43" Type="http://schemas.openxmlformats.org/officeDocument/2006/relationships/image" Target="../media/image253.png"/><Relationship Id="rId48" Type="http://schemas.openxmlformats.org/officeDocument/2006/relationships/image" Target="../media/image256.png"/><Relationship Id="rId56" Type="http://schemas.openxmlformats.org/officeDocument/2006/relationships/image" Target="../media/image138.png"/><Relationship Id="rId8" Type="http://schemas.openxmlformats.org/officeDocument/2006/relationships/image" Target="../media/image71.png"/><Relationship Id="rId51" Type="http://schemas.openxmlformats.org/officeDocument/2006/relationships/image" Target="../media/image258.png"/><Relationship Id="rId3" Type="http://schemas.openxmlformats.org/officeDocument/2006/relationships/image" Target="../media/image3.png"/><Relationship Id="rId12" Type="http://schemas.openxmlformats.org/officeDocument/2006/relationships/image" Target="../media/image24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249.png"/><Relationship Id="rId38" Type="http://schemas.openxmlformats.org/officeDocument/2006/relationships/image" Target="../media/image251.png"/><Relationship Id="rId46" Type="http://schemas.openxmlformats.org/officeDocument/2006/relationships/image" Target="../media/image254.png"/><Relationship Id="rId5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9" Type="http://schemas.openxmlformats.org/officeDocument/2006/relationships/image" Target="../media/image34.png"/><Relationship Id="rId21" Type="http://schemas.openxmlformats.org/officeDocument/2006/relationships/image" Target="../media/image17.png"/><Relationship Id="rId34" Type="http://schemas.openxmlformats.org/officeDocument/2006/relationships/image" Target="../media/image29.png"/><Relationship Id="rId42" Type="http://schemas.openxmlformats.org/officeDocument/2006/relationships/image" Target="../media/image86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63" Type="http://schemas.openxmlformats.org/officeDocument/2006/relationships/image" Target="../media/image103.png"/><Relationship Id="rId68" Type="http://schemas.openxmlformats.org/officeDocument/2006/relationships/image" Target="../media/image106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6" Type="http://schemas.openxmlformats.org/officeDocument/2006/relationships/image" Target="../media/image74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0.png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37" Type="http://schemas.openxmlformats.org/officeDocument/2006/relationships/image" Target="../media/image82.png"/><Relationship Id="rId40" Type="http://schemas.openxmlformats.org/officeDocument/2006/relationships/image" Target="../media/image84.png"/><Relationship Id="rId45" Type="http://schemas.openxmlformats.org/officeDocument/2006/relationships/image" Target="../media/image40.png"/><Relationship Id="rId53" Type="http://schemas.openxmlformats.org/officeDocument/2006/relationships/image" Target="../media/image94.png"/><Relationship Id="rId58" Type="http://schemas.openxmlformats.org/officeDocument/2006/relationships/image" Target="../media/image53.png"/><Relationship Id="rId66" Type="http://schemas.openxmlformats.org/officeDocument/2006/relationships/image" Target="../media/image105.png"/><Relationship Id="rId5" Type="http://schemas.openxmlformats.org/officeDocument/2006/relationships/image" Target="../media/image2.png"/><Relationship Id="rId15" Type="http://schemas.openxmlformats.org/officeDocument/2006/relationships/image" Target="../media/image73.png"/><Relationship Id="rId23" Type="http://schemas.openxmlformats.org/officeDocument/2006/relationships/image" Target="../media/image77.png"/><Relationship Id="rId28" Type="http://schemas.openxmlformats.org/officeDocument/2006/relationships/image" Target="../media/image78.png"/><Relationship Id="rId36" Type="http://schemas.openxmlformats.org/officeDocument/2006/relationships/image" Target="../media/image81.png"/><Relationship Id="rId49" Type="http://schemas.openxmlformats.org/officeDocument/2006/relationships/image" Target="../media/image90.png"/><Relationship Id="rId57" Type="http://schemas.openxmlformats.org/officeDocument/2006/relationships/image" Target="../media/image98.png"/><Relationship Id="rId61" Type="http://schemas.openxmlformats.org/officeDocument/2006/relationships/image" Target="../media/image101.png"/><Relationship Id="rId10" Type="http://schemas.openxmlformats.org/officeDocument/2006/relationships/image" Target="../media/image69.png"/><Relationship Id="rId19" Type="http://schemas.openxmlformats.org/officeDocument/2006/relationships/image" Target="../media/image15.png"/><Relationship Id="rId31" Type="http://schemas.openxmlformats.org/officeDocument/2006/relationships/image" Target="../media/image80.png"/><Relationship Id="rId44" Type="http://schemas.openxmlformats.org/officeDocument/2006/relationships/image" Target="../media/image39.png"/><Relationship Id="rId52" Type="http://schemas.openxmlformats.org/officeDocument/2006/relationships/image" Target="../media/image93.png"/><Relationship Id="rId60" Type="http://schemas.openxmlformats.org/officeDocument/2006/relationships/image" Target="../media/image100.png"/><Relationship Id="rId65" Type="http://schemas.openxmlformats.org/officeDocument/2006/relationships/image" Target="../media/image60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Relationship Id="rId22" Type="http://schemas.openxmlformats.org/officeDocument/2006/relationships/image" Target="../media/image76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87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64" Type="http://schemas.openxmlformats.org/officeDocument/2006/relationships/image" Target="../media/image104.png"/><Relationship Id="rId8" Type="http://schemas.openxmlformats.org/officeDocument/2006/relationships/image" Target="../media/image4.png"/><Relationship Id="rId51" Type="http://schemas.openxmlformats.org/officeDocument/2006/relationships/image" Target="../media/image92.png"/><Relationship Id="rId3" Type="http://schemas.openxmlformats.org/officeDocument/2006/relationships/image" Target="../media/image65.png"/><Relationship Id="rId12" Type="http://schemas.openxmlformats.org/officeDocument/2006/relationships/image" Target="../media/image71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38" Type="http://schemas.openxmlformats.org/officeDocument/2006/relationships/image" Target="../media/image83.png"/><Relationship Id="rId46" Type="http://schemas.openxmlformats.org/officeDocument/2006/relationships/image" Target="../media/image41.png"/><Relationship Id="rId59" Type="http://schemas.openxmlformats.org/officeDocument/2006/relationships/image" Target="../media/image99.png"/><Relationship Id="rId67" Type="http://schemas.openxmlformats.org/officeDocument/2006/relationships/image" Target="../media/image62.png"/><Relationship Id="rId20" Type="http://schemas.openxmlformats.org/officeDocument/2006/relationships/image" Target="../media/image75.png"/><Relationship Id="rId41" Type="http://schemas.openxmlformats.org/officeDocument/2006/relationships/image" Target="../media/image85.png"/><Relationship Id="rId54" Type="http://schemas.openxmlformats.org/officeDocument/2006/relationships/image" Target="../media/image95.png"/><Relationship Id="rId62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15.png"/><Relationship Id="rId26" Type="http://schemas.openxmlformats.org/officeDocument/2006/relationships/image" Target="../media/image119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127.png"/><Relationship Id="rId47" Type="http://schemas.openxmlformats.org/officeDocument/2006/relationships/image" Target="../media/image131.png"/><Relationship Id="rId50" Type="http://schemas.openxmlformats.org/officeDocument/2006/relationships/image" Target="../media/image96.png"/><Relationship Id="rId55" Type="http://schemas.openxmlformats.org/officeDocument/2006/relationships/image" Target="../media/image137.png"/><Relationship Id="rId63" Type="http://schemas.openxmlformats.org/officeDocument/2006/relationships/image" Target="../media/image63.png"/><Relationship Id="rId7" Type="http://schemas.openxmlformats.org/officeDocument/2006/relationships/image" Target="../media/image111.png"/><Relationship Id="rId2" Type="http://schemas.openxmlformats.org/officeDocument/2006/relationships/image" Target="../media/image2.png"/><Relationship Id="rId16" Type="http://schemas.openxmlformats.org/officeDocument/2006/relationships/image" Target="../media/image75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136.png"/><Relationship Id="rId6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114.png"/><Relationship Id="rId24" Type="http://schemas.openxmlformats.org/officeDocument/2006/relationships/image" Target="../media/image118.png"/><Relationship Id="rId32" Type="http://schemas.openxmlformats.org/officeDocument/2006/relationships/image" Target="../media/image121.png"/><Relationship Id="rId37" Type="http://schemas.openxmlformats.org/officeDocument/2006/relationships/image" Target="../media/image125.png"/><Relationship Id="rId40" Type="http://schemas.openxmlformats.org/officeDocument/2006/relationships/image" Target="../media/image40.png"/><Relationship Id="rId45" Type="http://schemas.openxmlformats.org/officeDocument/2006/relationships/image" Target="../media/image129.png"/><Relationship Id="rId53" Type="http://schemas.openxmlformats.org/officeDocument/2006/relationships/image" Target="../media/image53.png"/><Relationship Id="rId58" Type="http://schemas.openxmlformats.org/officeDocument/2006/relationships/image" Target="../media/image140.png"/><Relationship Id="rId5" Type="http://schemas.openxmlformats.org/officeDocument/2006/relationships/image" Target="../media/image110.png"/><Relationship Id="rId15" Type="http://schemas.openxmlformats.org/officeDocument/2006/relationships/image" Target="../media/image15.png"/><Relationship Id="rId23" Type="http://schemas.openxmlformats.org/officeDocument/2006/relationships/image" Target="../media/image117.png"/><Relationship Id="rId28" Type="http://schemas.openxmlformats.org/officeDocument/2006/relationships/image" Target="../media/image28.png"/><Relationship Id="rId36" Type="http://schemas.openxmlformats.org/officeDocument/2006/relationships/image" Target="../media/image124.png"/><Relationship Id="rId49" Type="http://schemas.openxmlformats.org/officeDocument/2006/relationships/image" Target="../media/image133.png"/><Relationship Id="rId57" Type="http://schemas.openxmlformats.org/officeDocument/2006/relationships/image" Target="../media/image139.png"/><Relationship Id="rId61" Type="http://schemas.openxmlformats.org/officeDocument/2006/relationships/image" Target="../media/image61.png"/><Relationship Id="rId10" Type="http://schemas.openxmlformats.org/officeDocument/2006/relationships/image" Target="../media/image113.png"/><Relationship Id="rId19" Type="http://schemas.openxmlformats.org/officeDocument/2006/relationships/image" Target="../media/image116.png"/><Relationship Id="rId31" Type="http://schemas.openxmlformats.org/officeDocument/2006/relationships/image" Target="../media/image120.png"/><Relationship Id="rId44" Type="http://schemas.openxmlformats.org/officeDocument/2006/relationships/image" Target="../media/image128.png"/><Relationship Id="rId52" Type="http://schemas.openxmlformats.org/officeDocument/2006/relationships/image" Target="../media/image135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123.png"/><Relationship Id="rId43" Type="http://schemas.openxmlformats.org/officeDocument/2006/relationships/image" Target="../media/image43.png"/><Relationship Id="rId48" Type="http://schemas.openxmlformats.org/officeDocument/2006/relationships/image" Target="../media/image132.png"/><Relationship Id="rId56" Type="http://schemas.openxmlformats.org/officeDocument/2006/relationships/image" Target="../media/image138.png"/><Relationship Id="rId8" Type="http://schemas.openxmlformats.org/officeDocument/2006/relationships/image" Target="../media/image112.png"/><Relationship Id="rId51" Type="http://schemas.openxmlformats.org/officeDocument/2006/relationships/image" Target="../media/image134.png"/><Relationship Id="rId3" Type="http://schemas.openxmlformats.org/officeDocument/2006/relationships/image" Target="../media/image3.png"/><Relationship Id="rId12" Type="http://schemas.openxmlformats.org/officeDocument/2006/relationships/image" Target="../media/image74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122.png"/><Relationship Id="rId38" Type="http://schemas.openxmlformats.org/officeDocument/2006/relationships/image" Target="../media/image126.png"/><Relationship Id="rId46" Type="http://schemas.openxmlformats.org/officeDocument/2006/relationships/image" Target="../media/image130.png"/><Relationship Id="rId5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49.png"/><Relationship Id="rId26" Type="http://schemas.openxmlformats.org/officeDocument/2006/relationships/image" Target="../media/image153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55" Type="http://schemas.openxmlformats.org/officeDocument/2006/relationships/image" Target="../media/image172.png"/><Relationship Id="rId63" Type="http://schemas.openxmlformats.org/officeDocument/2006/relationships/image" Target="../media/image174.png"/><Relationship Id="rId7" Type="http://schemas.openxmlformats.org/officeDocument/2006/relationships/image" Target="../media/image144.png"/><Relationship Id="rId2" Type="http://schemas.openxmlformats.org/officeDocument/2006/relationships/image" Target="../media/image2.png"/><Relationship Id="rId16" Type="http://schemas.openxmlformats.org/officeDocument/2006/relationships/image" Target="../media/image148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99.png"/><Relationship Id="rId6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145.png"/><Relationship Id="rId24" Type="http://schemas.openxmlformats.org/officeDocument/2006/relationships/image" Target="../media/image152.png"/><Relationship Id="rId32" Type="http://schemas.openxmlformats.org/officeDocument/2006/relationships/image" Target="../media/image155.png"/><Relationship Id="rId37" Type="http://schemas.openxmlformats.org/officeDocument/2006/relationships/image" Target="../media/image158.png"/><Relationship Id="rId40" Type="http://schemas.openxmlformats.org/officeDocument/2006/relationships/image" Target="../media/image40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image" Target="../media/image58.png"/><Relationship Id="rId5" Type="http://schemas.openxmlformats.org/officeDocument/2006/relationships/image" Target="../media/image143.png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image" Target="../media/image28.png"/><Relationship Id="rId36" Type="http://schemas.openxmlformats.org/officeDocument/2006/relationships/image" Target="../media/image157.png"/><Relationship Id="rId49" Type="http://schemas.openxmlformats.org/officeDocument/2006/relationships/image" Target="../media/image167.png"/><Relationship Id="rId57" Type="http://schemas.openxmlformats.org/officeDocument/2006/relationships/image" Target="../media/image173.png"/><Relationship Id="rId61" Type="http://schemas.openxmlformats.org/officeDocument/2006/relationships/image" Target="../media/image105.png"/><Relationship Id="rId10" Type="http://schemas.openxmlformats.org/officeDocument/2006/relationships/image" Target="../media/image72.png"/><Relationship Id="rId19" Type="http://schemas.openxmlformats.org/officeDocument/2006/relationships/image" Target="../media/image150.png"/><Relationship Id="rId31" Type="http://schemas.openxmlformats.org/officeDocument/2006/relationships/image" Target="../media/image154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84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01.png"/><Relationship Id="rId8" Type="http://schemas.openxmlformats.org/officeDocument/2006/relationships/image" Target="../media/image71.png"/><Relationship Id="rId51" Type="http://schemas.openxmlformats.org/officeDocument/2006/relationships/image" Target="../media/image169.png"/><Relationship Id="rId3" Type="http://schemas.openxmlformats.org/officeDocument/2006/relationships/image" Target="../media/image3.png"/><Relationship Id="rId12" Type="http://schemas.openxmlformats.org/officeDocument/2006/relationships/image" Target="../media/image146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156.png"/><Relationship Id="rId38" Type="http://schemas.openxmlformats.org/officeDocument/2006/relationships/image" Target="../media/image159.png"/><Relationship Id="rId46" Type="http://schemas.openxmlformats.org/officeDocument/2006/relationships/image" Target="../media/image164.png"/><Relationship Id="rId5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258" y="796671"/>
            <a:ext cx="2881883" cy="67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110" dirty="0"/>
              <a:t>Vocabulary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828801"/>
            <a:ext cx="3472434" cy="56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2514600"/>
            <a:ext cx="7696200" cy="880110"/>
          </a:xfrm>
          <a:custGeom>
            <a:avLst/>
            <a:gdLst/>
            <a:ahLst/>
            <a:cxnLst/>
            <a:rect l="l" t="t" r="r" b="b"/>
            <a:pathLst>
              <a:path w="7696200" h="880110">
                <a:moveTo>
                  <a:pt x="0" y="0"/>
                </a:moveTo>
                <a:lnTo>
                  <a:pt x="0" y="880110"/>
                </a:lnTo>
                <a:lnTo>
                  <a:pt x="7696200" y="880109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2438400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600" y="3393947"/>
            <a:ext cx="7696200" cy="264160"/>
          </a:xfrm>
          <a:custGeom>
            <a:avLst/>
            <a:gdLst/>
            <a:ahLst/>
            <a:cxnLst/>
            <a:rect l="l" t="t" r="r" b="b"/>
            <a:pathLst>
              <a:path w="7696200" h="264160">
                <a:moveTo>
                  <a:pt x="0" y="0"/>
                </a:moveTo>
                <a:lnTo>
                  <a:pt x="0" y="263652"/>
                </a:lnTo>
                <a:lnTo>
                  <a:pt x="7696200" y="263651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5811" y="1793493"/>
            <a:ext cx="7803389" cy="1788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3350" spc="-15" dirty="0">
                <a:latin typeface="Times New Roman"/>
                <a:cs typeface="Times New Roman"/>
              </a:rPr>
              <a:t>geometric</a:t>
            </a:r>
            <a:r>
              <a:rPr sz="3350" spc="-55" dirty="0">
                <a:latin typeface="Times New Roman"/>
                <a:cs typeface="Times New Roman"/>
              </a:rPr>
              <a:t> </a:t>
            </a:r>
            <a:r>
              <a:rPr sz="3350" spc="-15" dirty="0">
                <a:latin typeface="Times New Roman"/>
                <a:cs typeface="Times New Roman"/>
              </a:rPr>
              <a:t>sequence</a:t>
            </a:r>
            <a:endParaRPr sz="3350" dirty="0">
              <a:latin typeface="Times New Roman"/>
              <a:cs typeface="Times New Roman"/>
            </a:endParaRPr>
          </a:p>
          <a:p>
            <a:pPr marL="112386" marR="5079" indent="109211">
              <a:lnSpc>
                <a:spcPct val="126000"/>
              </a:lnSpc>
              <a:spcBef>
                <a:spcPts val="409"/>
              </a:spcBef>
            </a:pPr>
            <a:r>
              <a:rPr sz="3150" spc="-70" dirty="0">
                <a:latin typeface="Times New Roman"/>
                <a:cs typeface="Times New Roman"/>
              </a:rPr>
              <a:t>each </a:t>
            </a:r>
            <a:r>
              <a:rPr sz="3150" spc="-50" dirty="0">
                <a:latin typeface="Times New Roman"/>
                <a:cs typeface="Times New Roman"/>
              </a:rPr>
              <a:t>term </a:t>
            </a:r>
            <a:r>
              <a:rPr sz="3150" spc="-60" dirty="0">
                <a:latin typeface="Times New Roman"/>
                <a:cs typeface="Times New Roman"/>
              </a:rPr>
              <a:t>after </a:t>
            </a:r>
            <a:r>
              <a:rPr sz="3150" spc="-40" dirty="0">
                <a:latin typeface="Times New Roman"/>
                <a:cs typeface="Times New Roman"/>
              </a:rPr>
              <a:t>the </a:t>
            </a:r>
            <a:r>
              <a:rPr sz="3150" spc="-50" dirty="0">
                <a:latin typeface="Times New Roman"/>
                <a:cs typeface="Times New Roman"/>
              </a:rPr>
              <a:t>first </a:t>
            </a:r>
            <a:r>
              <a:rPr sz="3150" spc="-15" dirty="0">
                <a:latin typeface="Times New Roman"/>
                <a:cs typeface="Times New Roman"/>
              </a:rPr>
              <a:t>is </a:t>
            </a:r>
            <a:r>
              <a:rPr sz="3150" spc="-65" dirty="0">
                <a:latin typeface="Times New Roman"/>
                <a:cs typeface="Times New Roman"/>
              </a:rPr>
              <a:t>found </a:t>
            </a:r>
            <a:r>
              <a:rPr sz="3150" spc="-40" dirty="0">
                <a:latin typeface="Times New Roman"/>
                <a:cs typeface="Times New Roman"/>
              </a:rPr>
              <a:t>by </a:t>
            </a:r>
            <a:r>
              <a:rPr sz="3150" spc="-85" dirty="0">
                <a:latin typeface="Times New Roman"/>
                <a:cs typeface="Times New Roman"/>
              </a:rPr>
              <a:t>multiplying  </a:t>
            </a:r>
            <a:r>
              <a:rPr sz="3150" spc="-40" dirty="0">
                <a:latin typeface="Times New Roman"/>
                <a:cs typeface="Times New Roman"/>
              </a:rPr>
              <a:t>the</a:t>
            </a:r>
            <a:r>
              <a:rPr sz="3150" spc="-150" dirty="0">
                <a:latin typeface="Times New Roman"/>
                <a:cs typeface="Times New Roman"/>
              </a:rPr>
              <a:t> </a:t>
            </a:r>
            <a:r>
              <a:rPr sz="3150" spc="-75" dirty="0">
                <a:latin typeface="Times New Roman"/>
                <a:cs typeface="Times New Roman"/>
              </a:rPr>
              <a:t>previous</a:t>
            </a:r>
            <a:r>
              <a:rPr sz="3150" spc="-125" dirty="0">
                <a:latin typeface="Times New Roman"/>
                <a:cs typeface="Times New Roman"/>
              </a:rPr>
              <a:t> </a:t>
            </a:r>
            <a:r>
              <a:rPr sz="3150" spc="-55" dirty="0">
                <a:latin typeface="Times New Roman"/>
                <a:cs typeface="Times New Roman"/>
              </a:rPr>
              <a:t>term</a:t>
            </a:r>
            <a:r>
              <a:rPr sz="3150" spc="-235" dirty="0">
                <a:latin typeface="Times New Roman"/>
                <a:cs typeface="Times New Roman"/>
              </a:rPr>
              <a:t> </a:t>
            </a:r>
            <a:r>
              <a:rPr sz="3150" spc="-40" dirty="0">
                <a:latin typeface="Times New Roman"/>
                <a:cs typeface="Times New Roman"/>
              </a:rPr>
              <a:t>by</a:t>
            </a:r>
            <a:r>
              <a:rPr sz="3150" spc="-240" dirty="0">
                <a:latin typeface="Times New Roman"/>
                <a:cs typeface="Times New Roman"/>
              </a:rPr>
              <a:t> </a:t>
            </a:r>
            <a:r>
              <a:rPr sz="3150" spc="10" dirty="0">
                <a:latin typeface="Times New Roman"/>
                <a:cs typeface="Times New Roman"/>
              </a:rPr>
              <a:t>a</a:t>
            </a:r>
            <a:r>
              <a:rPr sz="3150" spc="-150" dirty="0">
                <a:latin typeface="Times New Roman"/>
                <a:cs typeface="Times New Roman"/>
              </a:rPr>
              <a:t> </a:t>
            </a:r>
            <a:r>
              <a:rPr sz="3150" spc="-70" dirty="0">
                <a:latin typeface="Times New Roman"/>
                <a:cs typeface="Times New Roman"/>
              </a:rPr>
              <a:t>constant,</a:t>
            </a:r>
            <a:r>
              <a:rPr sz="3150" spc="-100" dirty="0">
                <a:latin typeface="Times New Roman"/>
                <a:cs typeface="Times New Roman"/>
              </a:rPr>
              <a:t> </a:t>
            </a:r>
            <a:r>
              <a:rPr sz="3150" spc="5" dirty="0">
                <a:latin typeface="Times New Roman"/>
                <a:cs typeface="Times New Roman"/>
              </a:rPr>
              <a:t>r</a:t>
            </a:r>
            <a:r>
              <a:rPr sz="3150" spc="-125" dirty="0">
                <a:latin typeface="Times New Roman"/>
                <a:cs typeface="Times New Roman"/>
              </a:rPr>
              <a:t> </a:t>
            </a:r>
            <a:r>
              <a:rPr sz="3150" spc="-100" dirty="0">
                <a:solidFill>
                  <a:srgbClr val="FF007E"/>
                </a:solidFill>
                <a:latin typeface="Times New Roman"/>
                <a:cs typeface="Times New Roman"/>
              </a:rPr>
              <a:t>(common</a:t>
            </a:r>
            <a:r>
              <a:rPr sz="3150" spc="-145" dirty="0">
                <a:solidFill>
                  <a:srgbClr val="FF007E"/>
                </a:solidFill>
                <a:latin typeface="Times New Roman"/>
                <a:cs typeface="Times New Roman"/>
              </a:rPr>
              <a:t> </a:t>
            </a:r>
            <a:r>
              <a:rPr sz="3150" spc="-55" dirty="0">
                <a:solidFill>
                  <a:srgbClr val="FF007E"/>
                </a:solidFill>
                <a:latin typeface="Times New Roman"/>
                <a:cs typeface="Times New Roman"/>
              </a:rPr>
              <a:t>ratio)</a:t>
            </a:r>
            <a:endParaRPr sz="31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69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1032" y="826008"/>
            <a:ext cx="5280025" cy="610870"/>
          </a:xfrm>
          <a:custGeom>
            <a:avLst/>
            <a:gdLst/>
            <a:ahLst/>
            <a:cxnLst/>
            <a:rect l="l" t="t" r="r" b="b"/>
            <a:pathLst>
              <a:path w="5280025" h="610869">
                <a:moveTo>
                  <a:pt x="0" y="0"/>
                </a:moveTo>
                <a:lnTo>
                  <a:pt x="0" y="610362"/>
                </a:lnTo>
                <a:lnTo>
                  <a:pt x="5279898" y="610362"/>
                </a:lnTo>
                <a:lnTo>
                  <a:pt x="5279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1033" y="1436369"/>
            <a:ext cx="5280025" cy="401320"/>
          </a:xfrm>
          <a:custGeom>
            <a:avLst/>
            <a:gdLst/>
            <a:ahLst/>
            <a:cxnLst/>
            <a:rect l="l" t="t" r="r" b="b"/>
            <a:pathLst>
              <a:path w="5280025" h="401319">
                <a:moveTo>
                  <a:pt x="0" y="0"/>
                </a:moveTo>
                <a:lnTo>
                  <a:pt x="0" y="400812"/>
                </a:lnTo>
                <a:lnTo>
                  <a:pt x="5279898" y="400812"/>
                </a:lnTo>
                <a:lnTo>
                  <a:pt x="5279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1032" y="826008"/>
            <a:ext cx="5280025" cy="9476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349" algn="ctr">
              <a:spcBef>
                <a:spcPts val="229"/>
              </a:spcBef>
              <a:tabLst>
                <a:tab pos="1688323" algn="l"/>
              </a:tabLst>
            </a:pPr>
            <a:r>
              <a:rPr sz="2650" spc="-5" dirty="0">
                <a:latin typeface="Times New Roman"/>
                <a:cs typeface="Times New Roman"/>
              </a:rPr>
              <a:t>Find</a:t>
            </a:r>
            <a:r>
              <a:rPr sz="2650" dirty="0">
                <a:latin typeface="Times New Roman"/>
                <a:cs typeface="Times New Roman"/>
              </a:rPr>
              <a:t> the</a:t>
            </a:r>
            <a:r>
              <a:rPr sz="2650" spc="-15" dirty="0">
                <a:latin typeface="Times New Roman"/>
                <a:cs typeface="Times New Roman"/>
              </a:rPr>
              <a:t> </a:t>
            </a:r>
            <a:r>
              <a:rPr sz="2650" spc="80" dirty="0">
                <a:latin typeface="Times New Roman"/>
                <a:cs typeface="Times New Roman"/>
              </a:rPr>
              <a:t>n</a:t>
            </a:r>
            <a:r>
              <a:rPr sz="2250" spc="120" baseline="44444" dirty="0">
                <a:latin typeface="Times New Roman"/>
                <a:cs typeface="Times New Roman"/>
              </a:rPr>
              <a:t>th	</a:t>
            </a:r>
            <a:r>
              <a:rPr sz="2650" spc="-5" dirty="0">
                <a:latin typeface="Times New Roman"/>
                <a:cs typeface="Times New Roman"/>
              </a:rPr>
              <a:t>term of </a:t>
            </a:r>
            <a:r>
              <a:rPr sz="2650" dirty="0">
                <a:latin typeface="Times New Roman"/>
                <a:cs typeface="Times New Roman"/>
              </a:rPr>
              <a:t>a</a:t>
            </a:r>
            <a:r>
              <a:rPr sz="2650" spc="-9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geometric</a:t>
            </a:r>
            <a:endParaRPr sz="2650">
              <a:latin typeface="Times New Roman"/>
              <a:cs typeface="Times New Roman"/>
            </a:endParaRPr>
          </a:p>
          <a:p>
            <a:pPr marL="12699" algn="ctr">
              <a:spcBef>
                <a:spcPts val="800"/>
              </a:spcBef>
            </a:pPr>
            <a:r>
              <a:rPr sz="2650" spc="-10" dirty="0">
                <a:latin typeface="Times New Roman"/>
                <a:cs typeface="Times New Roman"/>
              </a:rPr>
              <a:t>sequence </a:t>
            </a:r>
            <a:r>
              <a:rPr sz="2650" spc="-5" dirty="0">
                <a:latin typeface="Times New Roman"/>
                <a:cs typeface="Times New Roman"/>
              </a:rPr>
              <a:t>with </a:t>
            </a:r>
            <a:r>
              <a:rPr sz="2650" dirty="0">
                <a:latin typeface="Times New Roman"/>
                <a:cs typeface="Times New Roman"/>
              </a:rPr>
              <a:t>the </a:t>
            </a:r>
            <a:r>
              <a:rPr sz="2650" spc="-10" dirty="0">
                <a:latin typeface="Times New Roman"/>
                <a:cs typeface="Times New Roman"/>
              </a:rPr>
              <a:t>following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spc="-5" dirty="0">
                <a:latin typeface="Times New Roman"/>
                <a:cs typeface="Times New Roman"/>
              </a:rPr>
              <a:t>attributes.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9540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110" y="2667000"/>
            <a:ext cx="3695700" cy="727710"/>
          </a:xfrm>
          <a:custGeom>
            <a:avLst/>
            <a:gdLst/>
            <a:ahLst/>
            <a:cxnLst/>
            <a:rect l="l" t="t" r="r" b="b"/>
            <a:pathLst>
              <a:path w="3695700" h="727710">
                <a:moveTo>
                  <a:pt x="0" y="0"/>
                </a:moveTo>
                <a:lnTo>
                  <a:pt x="0" y="727710"/>
                </a:lnTo>
                <a:lnTo>
                  <a:pt x="3695700" y="727710"/>
                </a:lnTo>
                <a:lnTo>
                  <a:pt x="3695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0110" y="2669794"/>
            <a:ext cx="369570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14">
              <a:tabLst>
                <a:tab pos="580976" algn="l"/>
              </a:tabLst>
            </a:pPr>
            <a:r>
              <a:rPr sz="4100" i="1" spc="-130" dirty="0">
                <a:latin typeface="Times New Roman"/>
                <a:cs typeface="Times New Roman"/>
              </a:rPr>
              <a:t>a</a:t>
            </a:r>
            <a:r>
              <a:rPr sz="3524" spc="-195" baseline="-24822" dirty="0">
                <a:latin typeface="Times New Roman"/>
                <a:cs typeface="Times New Roman"/>
              </a:rPr>
              <a:t>3	</a:t>
            </a:r>
            <a:r>
              <a:rPr sz="4100" spc="10" dirty="0">
                <a:latin typeface="Symbol"/>
                <a:cs typeface="Symbol"/>
              </a:rPr>
              <a:t></a:t>
            </a:r>
            <a:r>
              <a:rPr sz="4100" spc="-520" dirty="0">
                <a:latin typeface="Times New Roman"/>
                <a:cs typeface="Times New Roman"/>
              </a:rPr>
              <a:t> </a:t>
            </a:r>
            <a:r>
              <a:rPr sz="4100" spc="-50" dirty="0">
                <a:latin typeface="Times New Roman"/>
                <a:cs typeface="Times New Roman"/>
              </a:rPr>
              <a:t>96;</a:t>
            </a:r>
            <a:r>
              <a:rPr sz="4100" i="1" spc="-50" dirty="0">
                <a:latin typeface="Times New Roman"/>
                <a:cs typeface="Times New Roman"/>
              </a:rPr>
              <a:t>r</a:t>
            </a:r>
            <a:r>
              <a:rPr sz="4100" i="1" spc="-160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Symbol"/>
                <a:cs typeface="Symbol"/>
              </a:rPr>
              <a:t></a:t>
            </a:r>
            <a:r>
              <a:rPr sz="4100" spc="-40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2;</a:t>
            </a:r>
            <a:r>
              <a:rPr sz="4100" i="1" dirty="0">
                <a:latin typeface="Times New Roman"/>
                <a:cs typeface="Times New Roman"/>
              </a:rPr>
              <a:t>n</a:t>
            </a:r>
            <a:r>
              <a:rPr sz="4100" i="1" spc="-375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Symbol"/>
                <a:cs typeface="Symbol"/>
              </a:rPr>
              <a:t></a:t>
            </a:r>
            <a:r>
              <a:rPr sz="4100" spc="-459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Times New Roman"/>
                <a:cs typeface="Times New Roman"/>
              </a:rPr>
              <a:t>7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4753" y="2667000"/>
            <a:ext cx="4120515" cy="727710"/>
          </a:xfrm>
          <a:custGeom>
            <a:avLst/>
            <a:gdLst/>
            <a:ahLst/>
            <a:cxnLst/>
            <a:rect l="l" t="t" r="r" b="b"/>
            <a:pathLst>
              <a:path w="4120515" h="727710">
                <a:moveTo>
                  <a:pt x="0" y="0"/>
                </a:moveTo>
                <a:lnTo>
                  <a:pt x="0" y="727710"/>
                </a:lnTo>
                <a:lnTo>
                  <a:pt x="4120134" y="727710"/>
                </a:lnTo>
                <a:lnTo>
                  <a:pt x="4120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54753" y="2667254"/>
            <a:ext cx="41205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33">
              <a:tabLst>
                <a:tab pos="666059" algn="l"/>
              </a:tabLst>
            </a:pP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3450" spc="44" baseline="-25362" dirty="0">
                <a:latin typeface="Times New Roman"/>
                <a:cs typeface="Times New Roman"/>
              </a:rPr>
              <a:t>4	</a:t>
            </a:r>
            <a:r>
              <a:rPr sz="4000" dirty="0">
                <a:latin typeface="Symbol"/>
                <a:cs typeface="Symbol"/>
              </a:rPr>
              <a:t>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27;</a:t>
            </a:r>
            <a:r>
              <a:rPr sz="4000" spc="-795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r </a:t>
            </a:r>
            <a:r>
              <a:rPr sz="4000" dirty="0">
                <a:latin typeface="Symbol"/>
                <a:cs typeface="Symbol"/>
              </a:rPr>
              <a:t>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95" dirty="0">
                <a:latin typeface="Times New Roman"/>
                <a:cs typeface="Times New Roman"/>
              </a:rPr>
              <a:t>3; </a:t>
            </a:r>
            <a:r>
              <a:rPr sz="4000" i="1" dirty="0">
                <a:latin typeface="Times New Roman"/>
                <a:cs typeface="Times New Roman"/>
              </a:rPr>
              <a:t>n </a:t>
            </a:r>
            <a:r>
              <a:rPr sz="4000" dirty="0">
                <a:latin typeface="Symbol"/>
                <a:cs typeface="Symbol"/>
              </a:rPr>
              <a:t></a:t>
            </a:r>
            <a:r>
              <a:rPr sz="4000" dirty="0">
                <a:latin typeface="Times New Roman"/>
                <a:cs typeface="Times New Roman"/>
              </a:rPr>
              <a:t> 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0110" y="3393948"/>
            <a:ext cx="3695700" cy="58419"/>
          </a:xfrm>
          <a:custGeom>
            <a:avLst/>
            <a:gdLst/>
            <a:ahLst/>
            <a:cxnLst/>
            <a:rect l="l" t="t" r="r" b="b"/>
            <a:pathLst>
              <a:path w="3695700" h="58420">
                <a:moveTo>
                  <a:pt x="0" y="0"/>
                </a:moveTo>
                <a:lnTo>
                  <a:pt x="0" y="57912"/>
                </a:lnTo>
                <a:lnTo>
                  <a:pt x="3695700" y="57912"/>
                </a:lnTo>
                <a:lnTo>
                  <a:pt x="3695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4753" y="3411473"/>
            <a:ext cx="4120515" cy="0"/>
          </a:xfrm>
          <a:custGeom>
            <a:avLst/>
            <a:gdLst/>
            <a:ahLst/>
            <a:cxnLst/>
            <a:rect l="l" t="t" r="r" b="b"/>
            <a:pathLst>
              <a:path w="4120515">
                <a:moveTo>
                  <a:pt x="0" y="0"/>
                </a:moveTo>
                <a:lnTo>
                  <a:pt x="4120134" y="0"/>
                </a:lnTo>
              </a:path>
            </a:pathLst>
          </a:custGeom>
          <a:ln w="35052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6272" y="2257901"/>
            <a:ext cx="227329" cy="207010"/>
          </a:xfrm>
          <a:custGeom>
            <a:avLst/>
            <a:gdLst/>
            <a:ahLst/>
            <a:cxnLst/>
            <a:rect l="l" t="t" r="r" b="b"/>
            <a:pathLst>
              <a:path w="227329" h="207010">
                <a:moveTo>
                  <a:pt x="149447" y="76866"/>
                </a:moveTo>
                <a:lnTo>
                  <a:pt x="150209" y="79914"/>
                </a:lnTo>
                <a:lnTo>
                  <a:pt x="153257" y="94392"/>
                </a:lnTo>
                <a:lnTo>
                  <a:pt x="154019" y="94392"/>
                </a:lnTo>
                <a:lnTo>
                  <a:pt x="154019" y="86010"/>
                </a:lnTo>
                <a:lnTo>
                  <a:pt x="151733" y="76866"/>
                </a:lnTo>
                <a:lnTo>
                  <a:pt x="149149" y="68651"/>
                </a:lnTo>
                <a:lnTo>
                  <a:pt x="132373" y="28932"/>
                </a:lnTo>
                <a:lnTo>
                  <a:pt x="104774" y="2190"/>
                </a:lnTo>
                <a:lnTo>
                  <a:pt x="85439" y="0"/>
                </a:lnTo>
                <a:lnTo>
                  <a:pt x="74771" y="2190"/>
                </a:lnTo>
                <a:lnTo>
                  <a:pt x="40374" y="24157"/>
                </a:lnTo>
                <a:lnTo>
                  <a:pt x="14001" y="65722"/>
                </a:lnTo>
                <a:lnTo>
                  <a:pt x="678" y="115800"/>
                </a:lnTo>
                <a:lnTo>
                  <a:pt x="0" y="132302"/>
                </a:lnTo>
                <a:lnTo>
                  <a:pt x="892" y="147947"/>
                </a:lnTo>
                <a:lnTo>
                  <a:pt x="17716" y="191023"/>
                </a:lnTo>
                <a:lnTo>
                  <a:pt x="47946" y="203906"/>
                </a:lnTo>
                <a:lnTo>
                  <a:pt x="56483" y="201834"/>
                </a:lnTo>
                <a:lnTo>
                  <a:pt x="94583" y="169830"/>
                </a:lnTo>
                <a:lnTo>
                  <a:pt x="113014" y="131254"/>
                </a:lnTo>
                <a:lnTo>
                  <a:pt x="117443" y="118776"/>
                </a:lnTo>
                <a:lnTo>
                  <a:pt x="121586" y="107680"/>
                </a:lnTo>
                <a:lnTo>
                  <a:pt x="124872" y="96869"/>
                </a:lnTo>
                <a:lnTo>
                  <a:pt x="127301" y="87487"/>
                </a:lnTo>
                <a:lnTo>
                  <a:pt x="128873" y="80676"/>
                </a:lnTo>
                <a:lnTo>
                  <a:pt x="130397" y="73818"/>
                </a:lnTo>
                <a:lnTo>
                  <a:pt x="127349" y="73818"/>
                </a:lnTo>
                <a:lnTo>
                  <a:pt x="125063" y="112680"/>
                </a:lnTo>
                <a:lnTo>
                  <a:pt x="132683" y="155352"/>
                </a:lnTo>
                <a:lnTo>
                  <a:pt x="158591" y="189642"/>
                </a:lnTo>
                <a:lnTo>
                  <a:pt x="184094" y="196393"/>
                </a:lnTo>
                <a:lnTo>
                  <a:pt x="192881" y="198024"/>
                </a:lnTo>
                <a:lnTo>
                  <a:pt x="202203" y="200406"/>
                </a:lnTo>
                <a:lnTo>
                  <a:pt x="212026" y="202787"/>
                </a:lnTo>
                <a:lnTo>
                  <a:pt x="220849" y="204882"/>
                </a:lnTo>
                <a:lnTo>
                  <a:pt x="227171" y="20640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1702" y="2408682"/>
            <a:ext cx="165100" cy="99060"/>
          </a:xfrm>
          <a:custGeom>
            <a:avLst/>
            <a:gdLst/>
            <a:ahLst/>
            <a:cxnLst/>
            <a:rect l="l" t="t" r="r" b="b"/>
            <a:pathLst>
              <a:path w="165100" h="99060">
                <a:moveTo>
                  <a:pt x="321" y="21336"/>
                </a:moveTo>
                <a:lnTo>
                  <a:pt x="321" y="22860"/>
                </a:lnTo>
                <a:lnTo>
                  <a:pt x="321" y="24384"/>
                </a:lnTo>
                <a:lnTo>
                  <a:pt x="321" y="29718"/>
                </a:lnTo>
                <a:lnTo>
                  <a:pt x="214" y="34944"/>
                </a:lnTo>
                <a:lnTo>
                  <a:pt x="35" y="41243"/>
                </a:lnTo>
                <a:lnTo>
                  <a:pt x="0" y="48256"/>
                </a:lnTo>
                <a:lnTo>
                  <a:pt x="321" y="55626"/>
                </a:lnTo>
                <a:lnTo>
                  <a:pt x="6417" y="95250"/>
                </a:lnTo>
                <a:lnTo>
                  <a:pt x="4893" y="92964"/>
                </a:lnTo>
                <a:lnTo>
                  <a:pt x="7179" y="86106"/>
                </a:lnTo>
                <a:lnTo>
                  <a:pt x="9048" y="79105"/>
                </a:lnTo>
                <a:lnTo>
                  <a:pt x="11275" y="69532"/>
                </a:lnTo>
                <a:lnTo>
                  <a:pt x="13930" y="59102"/>
                </a:lnTo>
                <a:lnTo>
                  <a:pt x="28979" y="21133"/>
                </a:lnTo>
                <a:lnTo>
                  <a:pt x="69663" y="0"/>
                </a:lnTo>
                <a:lnTo>
                  <a:pt x="79378" y="2012"/>
                </a:lnTo>
                <a:lnTo>
                  <a:pt x="115966" y="26896"/>
                </a:lnTo>
                <a:lnTo>
                  <a:pt x="135159" y="63269"/>
                </a:lnTo>
                <a:lnTo>
                  <a:pt x="138041" y="79509"/>
                </a:lnTo>
                <a:lnTo>
                  <a:pt x="139767" y="85344"/>
                </a:lnTo>
                <a:lnTo>
                  <a:pt x="142815" y="91440"/>
                </a:lnTo>
                <a:lnTo>
                  <a:pt x="148149" y="89916"/>
                </a:lnTo>
                <a:lnTo>
                  <a:pt x="151959" y="92202"/>
                </a:lnTo>
                <a:lnTo>
                  <a:pt x="156531" y="94488"/>
                </a:lnTo>
                <a:lnTo>
                  <a:pt x="162627" y="97536"/>
                </a:lnTo>
                <a:lnTo>
                  <a:pt x="164913" y="9906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7011" y="2360676"/>
            <a:ext cx="95250" cy="8890"/>
          </a:xfrm>
          <a:custGeom>
            <a:avLst/>
            <a:gdLst/>
            <a:ahLst/>
            <a:cxnLst/>
            <a:rect l="l" t="t" r="r" b="b"/>
            <a:pathLst>
              <a:path w="95250" h="8889">
                <a:moveTo>
                  <a:pt x="0" y="0"/>
                </a:moveTo>
                <a:lnTo>
                  <a:pt x="3048" y="761"/>
                </a:lnTo>
                <a:lnTo>
                  <a:pt x="9906" y="3047"/>
                </a:lnTo>
                <a:lnTo>
                  <a:pt x="17526" y="4571"/>
                </a:lnTo>
                <a:lnTo>
                  <a:pt x="24217" y="5143"/>
                </a:lnTo>
                <a:lnTo>
                  <a:pt x="32194" y="5714"/>
                </a:lnTo>
                <a:lnTo>
                  <a:pt x="40457" y="6286"/>
                </a:lnTo>
                <a:lnTo>
                  <a:pt x="48006" y="6857"/>
                </a:lnTo>
                <a:lnTo>
                  <a:pt x="56388" y="6857"/>
                </a:lnTo>
                <a:lnTo>
                  <a:pt x="63246" y="7619"/>
                </a:lnTo>
                <a:lnTo>
                  <a:pt x="71628" y="7619"/>
                </a:lnTo>
                <a:lnTo>
                  <a:pt x="79248" y="8381"/>
                </a:lnTo>
                <a:lnTo>
                  <a:pt x="91440" y="8381"/>
                </a:lnTo>
                <a:lnTo>
                  <a:pt x="95250" y="83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2064" y="2420874"/>
            <a:ext cx="104139" cy="9525"/>
          </a:xfrm>
          <a:custGeom>
            <a:avLst/>
            <a:gdLst/>
            <a:ahLst/>
            <a:cxnLst/>
            <a:rect l="l" t="t" r="r" b="b"/>
            <a:pathLst>
              <a:path w="104139" h="9525">
                <a:moveTo>
                  <a:pt x="0" y="9144"/>
                </a:moveTo>
                <a:lnTo>
                  <a:pt x="25908" y="4572"/>
                </a:lnTo>
                <a:lnTo>
                  <a:pt x="64769" y="2286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2761" y="2284095"/>
            <a:ext cx="234315" cy="196215"/>
          </a:xfrm>
          <a:custGeom>
            <a:avLst/>
            <a:gdLst/>
            <a:ahLst/>
            <a:cxnLst/>
            <a:rect l="l" t="t" r="r" b="b"/>
            <a:pathLst>
              <a:path w="234314" h="196214">
                <a:moveTo>
                  <a:pt x="130397" y="50673"/>
                </a:moveTo>
                <a:lnTo>
                  <a:pt x="131159" y="51435"/>
                </a:lnTo>
                <a:lnTo>
                  <a:pt x="132683" y="56007"/>
                </a:lnTo>
                <a:lnTo>
                  <a:pt x="134207" y="55245"/>
                </a:lnTo>
                <a:lnTo>
                  <a:pt x="136493" y="53721"/>
                </a:lnTo>
                <a:lnTo>
                  <a:pt x="141065" y="49911"/>
                </a:lnTo>
                <a:lnTo>
                  <a:pt x="141065" y="44577"/>
                </a:lnTo>
                <a:lnTo>
                  <a:pt x="141065" y="38481"/>
                </a:lnTo>
                <a:lnTo>
                  <a:pt x="118907" y="5000"/>
                </a:lnTo>
                <a:lnTo>
                  <a:pt x="93154" y="0"/>
                </a:lnTo>
                <a:lnTo>
                  <a:pt x="83165" y="1476"/>
                </a:lnTo>
                <a:lnTo>
                  <a:pt x="42171" y="26277"/>
                </a:lnTo>
                <a:lnTo>
                  <a:pt x="15525" y="59626"/>
                </a:lnTo>
                <a:lnTo>
                  <a:pt x="988" y="101250"/>
                </a:lnTo>
                <a:lnTo>
                  <a:pt x="0" y="117157"/>
                </a:lnTo>
                <a:lnTo>
                  <a:pt x="583" y="132778"/>
                </a:lnTo>
                <a:lnTo>
                  <a:pt x="16311" y="177546"/>
                </a:lnTo>
                <a:lnTo>
                  <a:pt x="49744" y="195607"/>
                </a:lnTo>
                <a:lnTo>
                  <a:pt x="59531" y="195453"/>
                </a:lnTo>
                <a:lnTo>
                  <a:pt x="99155" y="174879"/>
                </a:lnTo>
                <a:lnTo>
                  <a:pt x="127349" y="134493"/>
                </a:lnTo>
                <a:lnTo>
                  <a:pt x="137255" y="100965"/>
                </a:lnTo>
                <a:lnTo>
                  <a:pt x="138779" y="93345"/>
                </a:lnTo>
                <a:lnTo>
                  <a:pt x="136493" y="88773"/>
                </a:lnTo>
                <a:lnTo>
                  <a:pt x="133445" y="88773"/>
                </a:lnTo>
                <a:lnTo>
                  <a:pt x="131159" y="89535"/>
                </a:lnTo>
                <a:lnTo>
                  <a:pt x="125063" y="96393"/>
                </a:lnTo>
                <a:lnTo>
                  <a:pt x="123539" y="104775"/>
                </a:lnTo>
                <a:lnTo>
                  <a:pt x="122027" y="111621"/>
                </a:lnTo>
                <a:lnTo>
                  <a:pt x="121157" y="120110"/>
                </a:lnTo>
                <a:lnTo>
                  <a:pt x="121288" y="129313"/>
                </a:lnTo>
                <a:lnTo>
                  <a:pt x="122777" y="138303"/>
                </a:lnTo>
                <a:lnTo>
                  <a:pt x="145899" y="178593"/>
                </a:lnTo>
                <a:lnTo>
                  <a:pt x="177260" y="194524"/>
                </a:lnTo>
                <a:lnTo>
                  <a:pt x="185261" y="193738"/>
                </a:lnTo>
                <a:lnTo>
                  <a:pt x="193262" y="192095"/>
                </a:lnTo>
                <a:lnTo>
                  <a:pt x="201263" y="190881"/>
                </a:lnTo>
                <a:lnTo>
                  <a:pt x="210133" y="190309"/>
                </a:lnTo>
                <a:lnTo>
                  <a:pt x="219646" y="189738"/>
                </a:lnTo>
                <a:lnTo>
                  <a:pt x="228159" y="189166"/>
                </a:lnTo>
                <a:lnTo>
                  <a:pt x="234029" y="18859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2575" y="2507743"/>
            <a:ext cx="18415" cy="68580"/>
          </a:xfrm>
          <a:custGeom>
            <a:avLst/>
            <a:gdLst/>
            <a:ahLst/>
            <a:cxnLst/>
            <a:rect l="l" t="t" r="r" b="b"/>
            <a:pathLst>
              <a:path w="18414" h="68580">
                <a:moveTo>
                  <a:pt x="321" y="0"/>
                </a:moveTo>
                <a:lnTo>
                  <a:pt x="214" y="4262"/>
                </a:lnTo>
                <a:lnTo>
                  <a:pt x="35" y="10668"/>
                </a:lnTo>
                <a:lnTo>
                  <a:pt x="0" y="18216"/>
                </a:lnTo>
                <a:lnTo>
                  <a:pt x="4893" y="55626"/>
                </a:lnTo>
                <a:lnTo>
                  <a:pt x="6417" y="61722"/>
                </a:lnTo>
                <a:lnTo>
                  <a:pt x="8703" y="60198"/>
                </a:lnTo>
                <a:lnTo>
                  <a:pt x="10989" y="62484"/>
                </a:lnTo>
                <a:lnTo>
                  <a:pt x="13275" y="64769"/>
                </a:lnTo>
                <a:lnTo>
                  <a:pt x="16323" y="67818"/>
                </a:lnTo>
                <a:lnTo>
                  <a:pt x="17847" y="6858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2392679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17525" y="2286"/>
                </a:moveTo>
                <a:lnTo>
                  <a:pt x="17525" y="3048"/>
                </a:lnTo>
                <a:lnTo>
                  <a:pt x="19049" y="6096"/>
                </a:lnTo>
                <a:lnTo>
                  <a:pt x="17525" y="6858"/>
                </a:lnTo>
                <a:lnTo>
                  <a:pt x="16001" y="8382"/>
                </a:lnTo>
                <a:lnTo>
                  <a:pt x="12191" y="9906"/>
                </a:lnTo>
                <a:lnTo>
                  <a:pt x="9143" y="9144"/>
                </a:lnTo>
                <a:lnTo>
                  <a:pt x="6095" y="8382"/>
                </a:lnTo>
                <a:lnTo>
                  <a:pt x="761" y="3048"/>
                </a:lnTo>
                <a:lnTo>
                  <a:pt x="0" y="1524"/>
                </a:lnTo>
                <a:lnTo>
                  <a:pt x="0" y="0"/>
                </a:lnTo>
                <a:lnTo>
                  <a:pt x="3047" y="1524"/>
                </a:lnTo>
                <a:lnTo>
                  <a:pt x="4571" y="2286"/>
                </a:lnTo>
                <a:lnTo>
                  <a:pt x="6095" y="2286"/>
                </a:lnTo>
                <a:lnTo>
                  <a:pt x="8381" y="2286"/>
                </a:lnTo>
                <a:lnTo>
                  <a:pt x="9143" y="228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0358" y="2343151"/>
            <a:ext cx="138430" cy="131445"/>
          </a:xfrm>
          <a:custGeom>
            <a:avLst/>
            <a:gdLst/>
            <a:ahLst/>
            <a:cxnLst/>
            <a:rect l="l" t="t" r="r" b="b"/>
            <a:pathLst>
              <a:path w="138429" h="131444">
                <a:moveTo>
                  <a:pt x="0" y="17525"/>
                </a:moveTo>
                <a:lnTo>
                  <a:pt x="1631" y="22002"/>
                </a:lnTo>
                <a:lnTo>
                  <a:pt x="3905" y="28193"/>
                </a:lnTo>
                <a:lnTo>
                  <a:pt x="6322" y="35528"/>
                </a:lnTo>
                <a:lnTo>
                  <a:pt x="8382" y="43433"/>
                </a:lnTo>
                <a:lnTo>
                  <a:pt x="10668" y="52185"/>
                </a:lnTo>
                <a:lnTo>
                  <a:pt x="12954" y="62007"/>
                </a:lnTo>
                <a:lnTo>
                  <a:pt x="15240" y="72259"/>
                </a:lnTo>
                <a:lnTo>
                  <a:pt x="17526" y="82295"/>
                </a:lnTo>
                <a:lnTo>
                  <a:pt x="19692" y="93440"/>
                </a:lnTo>
                <a:lnTo>
                  <a:pt x="22288" y="105155"/>
                </a:lnTo>
                <a:lnTo>
                  <a:pt x="24598" y="115728"/>
                </a:lnTo>
                <a:lnTo>
                  <a:pt x="25908" y="123443"/>
                </a:lnTo>
                <a:lnTo>
                  <a:pt x="26670" y="131063"/>
                </a:lnTo>
                <a:lnTo>
                  <a:pt x="22098" y="131063"/>
                </a:lnTo>
                <a:lnTo>
                  <a:pt x="26312" y="88058"/>
                </a:lnTo>
                <a:lnTo>
                  <a:pt x="42267" y="43576"/>
                </a:lnTo>
                <a:lnTo>
                  <a:pt x="71056" y="9524"/>
                </a:lnTo>
                <a:lnTo>
                  <a:pt x="104846" y="3298"/>
                </a:lnTo>
                <a:lnTo>
                  <a:pt x="111252" y="3047"/>
                </a:lnTo>
                <a:lnTo>
                  <a:pt x="118741" y="2357"/>
                </a:lnTo>
                <a:lnTo>
                  <a:pt x="126587" y="1523"/>
                </a:lnTo>
                <a:lnTo>
                  <a:pt x="133433" y="690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5335" y="2067306"/>
            <a:ext cx="73025" cy="189865"/>
          </a:xfrm>
          <a:custGeom>
            <a:avLst/>
            <a:gdLst/>
            <a:ahLst/>
            <a:cxnLst/>
            <a:rect l="l" t="t" r="r" b="b"/>
            <a:pathLst>
              <a:path w="73025" h="189864">
                <a:moveTo>
                  <a:pt x="46577" y="0"/>
                </a:moveTo>
                <a:lnTo>
                  <a:pt x="46577" y="762"/>
                </a:lnTo>
                <a:lnTo>
                  <a:pt x="48101" y="1523"/>
                </a:lnTo>
                <a:lnTo>
                  <a:pt x="46577" y="4572"/>
                </a:lnTo>
                <a:lnTo>
                  <a:pt x="45053" y="6858"/>
                </a:lnTo>
                <a:lnTo>
                  <a:pt x="43529" y="8382"/>
                </a:lnTo>
                <a:lnTo>
                  <a:pt x="38195" y="15240"/>
                </a:lnTo>
                <a:lnTo>
                  <a:pt x="12227" y="56947"/>
                </a:lnTo>
                <a:lnTo>
                  <a:pt x="345" y="103822"/>
                </a:lnTo>
                <a:lnTo>
                  <a:pt x="0" y="115443"/>
                </a:lnTo>
                <a:lnTo>
                  <a:pt x="654" y="126491"/>
                </a:lnTo>
                <a:lnTo>
                  <a:pt x="20669" y="167640"/>
                </a:lnTo>
                <a:lnTo>
                  <a:pt x="39635" y="176641"/>
                </a:lnTo>
                <a:lnTo>
                  <a:pt x="46577" y="179070"/>
                </a:lnTo>
                <a:lnTo>
                  <a:pt x="53625" y="181808"/>
                </a:lnTo>
                <a:lnTo>
                  <a:pt x="61245" y="184975"/>
                </a:lnTo>
                <a:lnTo>
                  <a:pt x="68008" y="187856"/>
                </a:lnTo>
                <a:lnTo>
                  <a:pt x="72485" y="1897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2871" y="2132076"/>
            <a:ext cx="128905" cy="82550"/>
          </a:xfrm>
          <a:custGeom>
            <a:avLst/>
            <a:gdLst/>
            <a:ahLst/>
            <a:cxnLst/>
            <a:rect l="l" t="t" r="r" b="b"/>
            <a:pathLst>
              <a:path w="128904" h="82550">
                <a:moveTo>
                  <a:pt x="0" y="21336"/>
                </a:moveTo>
                <a:lnTo>
                  <a:pt x="0" y="25146"/>
                </a:lnTo>
                <a:lnTo>
                  <a:pt x="2286" y="35814"/>
                </a:lnTo>
                <a:lnTo>
                  <a:pt x="3810" y="43434"/>
                </a:lnTo>
                <a:lnTo>
                  <a:pt x="6096" y="50292"/>
                </a:lnTo>
                <a:lnTo>
                  <a:pt x="8382" y="63246"/>
                </a:lnTo>
                <a:lnTo>
                  <a:pt x="10668" y="67056"/>
                </a:lnTo>
                <a:lnTo>
                  <a:pt x="12954" y="70866"/>
                </a:lnTo>
                <a:lnTo>
                  <a:pt x="13716" y="69342"/>
                </a:lnTo>
                <a:lnTo>
                  <a:pt x="18288" y="65532"/>
                </a:lnTo>
                <a:lnTo>
                  <a:pt x="21657" y="61543"/>
                </a:lnTo>
                <a:lnTo>
                  <a:pt x="25812" y="55911"/>
                </a:lnTo>
                <a:lnTo>
                  <a:pt x="30396" y="49565"/>
                </a:lnTo>
                <a:lnTo>
                  <a:pt x="35052" y="43434"/>
                </a:lnTo>
                <a:lnTo>
                  <a:pt x="38957" y="37492"/>
                </a:lnTo>
                <a:lnTo>
                  <a:pt x="42862" y="31337"/>
                </a:lnTo>
                <a:lnTo>
                  <a:pt x="47053" y="25324"/>
                </a:lnTo>
                <a:lnTo>
                  <a:pt x="80772" y="762"/>
                </a:lnTo>
                <a:lnTo>
                  <a:pt x="89916" y="0"/>
                </a:lnTo>
                <a:lnTo>
                  <a:pt x="96774" y="3810"/>
                </a:lnTo>
                <a:lnTo>
                  <a:pt x="117538" y="39433"/>
                </a:lnTo>
                <a:lnTo>
                  <a:pt x="119205" y="46696"/>
                </a:lnTo>
                <a:lnTo>
                  <a:pt x="121157" y="54102"/>
                </a:lnTo>
                <a:lnTo>
                  <a:pt x="123205" y="61614"/>
                </a:lnTo>
                <a:lnTo>
                  <a:pt x="125539" y="69627"/>
                </a:lnTo>
                <a:lnTo>
                  <a:pt x="127587" y="76926"/>
                </a:lnTo>
                <a:lnTo>
                  <a:pt x="128778" y="8229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2610" y="2162556"/>
            <a:ext cx="94615" cy="9525"/>
          </a:xfrm>
          <a:custGeom>
            <a:avLst/>
            <a:gdLst/>
            <a:ahLst/>
            <a:cxnLst/>
            <a:rect l="l" t="t" r="r" b="b"/>
            <a:pathLst>
              <a:path w="94614" h="9525">
                <a:moveTo>
                  <a:pt x="0" y="8382"/>
                </a:moveTo>
                <a:lnTo>
                  <a:pt x="762" y="8382"/>
                </a:lnTo>
                <a:lnTo>
                  <a:pt x="3810" y="8382"/>
                </a:lnTo>
                <a:lnTo>
                  <a:pt x="7620" y="8382"/>
                </a:lnTo>
                <a:lnTo>
                  <a:pt x="12954" y="8382"/>
                </a:lnTo>
                <a:lnTo>
                  <a:pt x="19050" y="8382"/>
                </a:lnTo>
                <a:lnTo>
                  <a:pt x="25908" y="8382"/>
                </a:lnTo>
                <a:lnTo>
                  <a:pt x="35814" y="9144"/>
                </a:lnTo>
                <a:lnTo>
                  <a:pt x="44196" y="8382"/>
                </a:lnTo>
                <a:lnTo>
                  <a:pt x="50482" y="7560"/>
                </a:lnTo>
                <a:lnTo>
                  <a:pt x="56769" y="6381"/>
                </a:lnTo>
                <a:lnTo>
                  <a:pt x="63055" y="5060"/>
                </a:lnTo>
                <a:lnTo>
                  <a:pt x="69342" y="3810"/>
                </a:lnTo>
                <a:lnTo>
                  <a:pt x="76271" y="2678"/>
                </a:lnTo>
                <a:lnTo>
                  <a:pt x="83629" y="1619"/>
                </a:lnTo>
                <a:lnTo>
                  <a:pt x="90130" y="702"/>
                </a:lnTo>
                <a:lnTo>
                  <a:pt x="9448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23204" y="2119122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5">
                <a:moveTo>
                  <a:pt x="762" y="0"/>
                </a:moveTo>
                <a:lnTo>
                  <a:pt x="762" y="762"/>
                </a:lnTo>
                <a:lnTo>
                  <a:pt x="0" y="0"/>
                </a:lnTo>
                <a:lnTo>
                  <a:pt x="762" y="4572"/>
                </a:lnTo>
                <a:lnTo>
                  <a:pt x="1524" y="8382"/>
                </a:lnTo>
                <a:lnTo>
                  <a:pt x="3810" y="16002"/>
                </a:lnTo>
                <a:lnTo>
                  <a:pt x="4572" y="23622"/>
                </a:lnTo>
                <a:lnTo>
                  <a:pt x="5464" y="29825"/>
                </a:lnTo>
                <a:lnTo>
                  <a:pt x="6000" y="36671"/>
                </a:lnTo>
                <a:lnTo>
                  <a:pt x="6393" y="43660"/>
                </a:lnTo>
                <a:lnTo>
                  <a:pt x="6858" y="50292"/>
                </a:lnTo>
                <a:lnTo>
                  <a:pt x="7536" y="57792"/>
                </a:lnTo>
                <a:lnTo>
                  <a:pt x="8286" y="65722"/>
                </a:lnTo>
                <a:lnTo>
                  <a:pt x="8893" y="72794"/>
                </a:lnTo>
                <a:lnTo>
                  <a:pt x="9144" y="7772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5783" y="2023872"/>
            <a:ext cx="110489" cy="224790"/>
          </a:xfrm>
          <a:custGeom>
            <a:avLst/>
            <a:gdLst/>
            <a:ahLst/>
            <a:cxnLst/>
            <a:rect l="l" t="t" r="r" b="b"/>
            <a:pathLst>
              <a:path w="110489" h="224789">
                <a:moveTo>
                  <a:pt x="0" y="0"/>
                </a:moveTo>
                <a:lnTo>
                  <a:pt x="1524" y="1523"/>
                </a:lnTo>
                <a:lnTo>
                  <a:pt x="6096" y="4571"/>
                </a:lnTo>
                <a:lnTo>
                  <a:pt x="12954" y="9143"/>
                </a:lnTo>
                <a:lnTo>
                  <a:pt x="48053" y="32599"/>
                </a:lnTo>
                <a:lnTo>
                  <a:pt x="71628" y="56388"/>
                </a:lnTo>
                <a:lnTo>
                  <a:pt x="79795" y="64996"/>
                </a:lnTo>
                <a:lnTo>
                  <a:pt x="104703" y="103834"/>
                </a:lnTo>
                <a:lnTo>
                  <a:pt x="110489" y="137160"/>
                </a:lnTo>
                <a:lnTo>
                  <a:pt x="110156" y="147030"/>
                </a:lnTo>
                <a:lnTo>
                  <a:pt x="94678" y="186118"/>
                </a:lnTo>
                <a:lnTo>
                  <a:pt x="90011" y="192357"/>
                </a:lnTo>
                <a:lnTo>
                  <a:pt x="85344" y="198882"/>
                </a:lnTo>
                <a:lnTo>
                  <a:pt x="80902" y="205823"/>
                </a:lnTo>
                <a:lnTo>
                  <a:pt x="76104" y="213264"/>
                </a:lnTo>
                <a:lnTo>
                  <a:pt x="71735" y="219991"/>
                </a:lnTo>
                <a:lnTo>
                  <a:pt x="68580" y="2247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9590" y="3716026"/>
            <a:ext cx="2233750" cy="119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7020" y="3653528"/>
            <a:ext cx="355600" cy="278765"/>
          </a:xfrm>
          <a:custGeom>
            <a:avLst/>
            <a:gdLst/>
            <a:ahLst/>
            <a:cxnLst/>
            <a:rect l="l" t="t" r="r" b="b"/>
            <a:pathLst>
              <a:path w="355600" h="278764">
                <a:moveTo>
                  <a:pt x="1524" y="278391"/>
                </a:moveTo>
                <a:lnTo>
                  <a:pt x="2286" y="277629"/>
                </a:lnTo>
                <a:lnTo>
                  <a:pt x="0" y="277629"/>
                </a:lnTo>
                <a:lnTo>
                  <a:pt x="5334" y="273819"/>
                </a:lnTo>
                <a:lnTo>
                  <a:pt x="10703" y="270843"/>
                </a:lnTo>
                <a:lnTo>
                  <a:pt x="17430" y="267152"/>
                </a:lnTo>
                <a:lnTo>
                  <a:pt x="25157" y="262032"/>
                </a:lnTo>
                <a:lnTo>
                  <a:pt x="53721" y="234100"/>
                </a:lnTo>
                <a:lnTo>
                  <a:pt x="82176" y="188130"/>
                </a:lnTo>
                <a:lnTo>
                  <a:pt x="96416" y="146101"/>
                </a:lnTo>
                <a:lnTo>
                  <a:pt x="107477" y="104929"/>
                </a:lnTo>
                <a:lnTo>
                  <a:pt x="115073" y="64043"/>
                </a:lnTo>
                <a:lnTo>
                  <a:pt x="113919" y="19216"/>
                </a:lnTo>
                <a:lnTo>
                  <a:pt x="101929" y="0"/>
                </a:lnTo>
                <a:lnTo>
                  <a:pt x="96107" y="1023"/>
                </a:lnTo>
                <a:lnTo>
                  <a:pt x="67746" y="44362"/>
                </a:lnTo>
                <a:lnTo>
                  <a:pt x="61055" y="88558"/>
                </a:lnTo>
                <a:lnTo>
                  <a:pt x="66460" y="136624"/>
                </a:lnTo>
                <a:lnTo>
                  <a:pt x="83820" y="182379"/>
                </a:lnTo>
                <a:lnTo>
                  <a:pt x="110287" y="214633"/>
                </a:lnTo>
                <a:lnTo>
                  <a:pt x="153828" y="229826"/>
                </a:lnTo>
                <a:lnTo>
                  <a:pt x="195453" y="209347"/>
                </a:lnTo>
                <a:lnTo>
                  <a:pt x="220599" y="177962"/>
                </a:lnTo>
                <a:lnTo>
                  <a:pt x="226314" y="162567"/>
                </a:lnTo>
                <a:lnTo>
                  <a:pt x="223266" y="154185"/>
                </a:lnTo>
                <a:lnTo>
                  <a:pt x="220218" y="151137"/>
                </a:lnTo>
                <a:lnTo>
                  <a:pt x="217170" y="148089"/>
                </a:lnTo>
                <a:lnTo>
                  <a:pt x="194310" y="181617"/>
                </a:lnTo>
                <a:lnTo>
                  <a:pt x="193500" y="189392"/>
                </a:lnTo>
                <a:lnTo>
                  <a:pt x="193548" y="197524"/>
                </a:lnTo>
                <a:lnTo>
                  <a:pt x="212681" y="232790"/>
                </a:lnTo>
                <a:lnTo>
                  <a:pt x="239744" y="239910"/>
                </a:lnTo>
                <a:lnTo>
                  <a:pt x="250971" y="238744"/>
                </a:lnTo>
                <a:lnTo>
                  <a:pt x="294596" y="216003"/>
                </a:lnTo>
                <a:lnTo>
                  <a:pt x="318135" y="175998"/>
                </a:lnTo>
                <a:lnTo>
                  <a:pt x="323969" y="159055"/>
                </a:lnTo>
                <a:lnTo>
                  <a:pt x="329946" y="142755"/>
                </a:lnTo>
                <a:lnTo>
                  <a:pt x="336875" y="125372"/>
                </a:lnTo>
                <a:lnTo>
                  <a:pt x="344233" y="107132"/>
                </a:lnTo>
                <a:lnTo>
                  <a:pt x="350734" y="90892"/>
                </a:lnTo>
                <a:lnTo>
                  <a:pt x="355092" y="7950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9158" y="3707129"/>
            <a:ext cx="22225" cy="173355"/>
          </a:xfrm>
          <a:custGeom>
            <a:avLst/>
            <a:gdLst/>
            <a:ahLst/>
            <a:cxnLst/>
            <a:rect l="l" t="t" r="r" b="b"/>
            <a:pathLst>
              <a:path w="22225" h="173354">
                <a:moveTo>
                  <a:pt x="4572" y="0"/>
                </a:moveTo>
                <a:lnTo>
                  <a:pt x="3643" y="6012"/>
                </a:lnTo>
                <a:lnTo>
                  <a:pt x="2286" y="14382"/>
                </a:lnTo>
                <a:lnTo>
                  <a:pt x="928" y="24324"/>
                </a:lnTo>
                <a:lnTo>
                  <a:pt x="0" y="35052"/>
                </a:lnTo>
                <a:lnTo>
                  <a:pt x="142" y="46791"/>
                </a:lnTo>
                <a:lnTo>
                  <a:pt x="571" y="59817"/>
                </a:lnTo>
                <a:lnTo>
                  <a:pt x="3440" y="100322"/>
                </a:lnTo>
                <a:lnTo>
                  <a:pt x="7620" y="138684"/>
                </a:lnTo>
                <a:lnTo>
                  <a:pt x="9906" y="150114"/>
                </a:lnTo>
                <a:lnTo>
                  <a:pt x="12192" y="150114"/>
                </a:lnTo>
                <a:lnTo>
                  <a:pt x="14478" y="155448"/>
                </a:lnTo>
                <a:lnTo>
                  <a:pt x="16764" y="161544"/>
                </a:lnTo>
                <a:lnTo>
                  <a:pt x="20574" y="169926"/>
                </a:lnTo>
                <a:lnTo>
                  <a:pt x="22098" y="17297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1914" y="3793997"/>
            <a:ext cx="121285" cy="8890"/>
          </a:xfrm>
          <a:custGeom>
            <a:avLst/>
            <a:gdLst/>
            <a:ahLst/>
            <a:cxnLst/>
            <a:rect l="l" t="t" r="r" b="b"/>
            <a:pathLst>
              <a:path w="121285" h="8889">
                <a:moveTo>
                  <a:pt x="0" y="8382"/>
                </a:moveTo>
                <a:lnTo>
                  <a:pt x="25908" y="8382"/>
                </a:lnTo>
                <a:lnTo>
                  <a:pt x="73152" y="3810"/>
                </a:lnTo>
                <a:lnTo>
                  <a:pt x="12115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0995" y="3799665"/>
            <a:ext cx="155575" cy="98425"/>
          </a:xfrm>
          <a:custGeom>
            <a:avLst/>
            <a:gdLst/>
            <a:ahLst/>
            <a:cxnLst/>
            <a:rect l="l" t="t" r="r" b="b"/>
            <a:pathLst>
              <a:path w="155575" h="98425">
                <a:moveTo>
                  <a:pt x="0" y="46148"/>
                </a:moveTo>
                <a:lnTo>
                  <a:pt x="762" y="49196"/>
                </a:lnTo>
                <a:lnTo>
                  <a:pt x="3048" y="59864"/>
                </a:lnTo>
                <a:lnTo>
                  <a:pt x="3810" y="67484"/>
                </a:lnTo>
                <a:lnTo>
                  <a:pt x="5334" y="75104"/>
                </a:lnTo>
                <a:lnTo>
                  <a:pt x="4572" y="90344"/>
                </a:lnTo>
                <a:lnTo>
                  <a:pt x="6096" y="91106"/>
                </a:lnTo>
                <a:lnTo>
                  <a:pt x="8382" y="91868"/>
                </a:lnTo>
                <a:lnTo>
                  <a:pt x="11430" y="81962"/>
                </a:lnTo>
                <a:lnTo>
                  <a:pt x="16002" y="72818"/>
                </a:lnTo>
                <a:lnTo>
                  <a:pt x="19812" y="64984"/>
                </a:lnTo>
                <a:lnTo>
                  <a:pt x="24193" y="55864"/>
                </a:lnTo>
                <a:lnTo>
                  <a:pt x="28860" y="46458"/>
                </a:lnTo>
                <a:lnTo>
                  <a:pt x="49601" y="13120"/>
                </a:lnTo>
                <a:lnTo>
                  <a:pt x="76735" y="0"/>
                </a:lnTo>
                <a:lnTo>
                  <a:pt x="83820" y="428"/>
                </a:lnTo>
                <a:lnTo>
                  <a:pt x="116133" y="25848"/>
                </a:lnTo>
                <a:lnTo>
                  <a:pt x="124753" y="42398"/>
                </a:lnTo>
                <a:lnTo>
                  <a:pt x="128778" y="49958"/>
                </a:lnTo>
                <a:lnTo>
                  <a:pt x="132516" y="56435"/>
                </a:lnTo>
                <a:lnTo>
                  <a:pt x="135826" y="62341"/>
                </a:lnTo>
                <a:lnTo>
                  <a:pt x="138850" y="67960"/>
                </a:lnTo>
                <a:lnTo>
                  <a:pt x="141732" y="73580"/>
                </a:lnTo>
                <a:lnTo>
                  <a:pt x="145482" y="80283"/>
                </a:lnTo>
                <a:lnTo>
                  <a:pt x="149447" y="87201"/>
                </a:lnTo>
                <a:lnTo>
                  <a:pt x="152983" y="93404"/>
                </a:lnTo>
                <a:lnTo>
                  <a:pt x="155448" y="9796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8456" y="379399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6839" y="38366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0010" y="3732895"/>
            <a:ext cx="158115" cy="193040"/>
          </a:xfrm>
          <a:custGeom>
            <a:avLst/>
            <a:gdLst/>
            <a:ahLst/>
            <a:cxnLst/>
            <a:rect l="l" t="t" r="r" b="b"/>
            <a:pathLst>
              <a:path w="158114" h="193039">
                <a:moveTo>
                  <a:pt x="17525" y="51958"/>
                </a:moveTo>
                <a:lnTo>
                  <a:pt x="17525" y="50434"/>
                </a:lnTo>
                <a:lnTo>
                  <a:pt x="15239" y="48148"/>
                </a:lnTo>
                <a:lnTo>
                  <a:pt x="17525" y="43576"/>
                </a:lnTo>
                <a:lnTo>
                  <a:pt x="47089" y="12763"/>
                </a:lnTo>
                <a:lnTo>
                  <a:pt x="87629" y="142"/>
                </a:lnTo>
                <a:lnTo>
                  <a:pt x="96404" y="0"/>
                </a:lnTo>
                <a:lnTo>
                  <a:pt x="105251" y="714"/>
                </a:lnTo>
                <a:lnTo>
                  <a:pt x="139588" y="18430"/>
                </a:lnTo>
                <a:lnTo>
                  <a:pt x="143577" y="29587"/>
                </a:lnTo>
                <a:lnTo>
                  <a:pt x="142589" y="35480"/>
                </a:lnTo>
                <a:lnTo>
                  <a:pt x="111251" y="66436"/>
                </a:lnTo>
                <a:lnTo>
                  <a:pt x="83819" y="74580"/>
                </a:lnTo>
                <a:lnTo>
                  <a:pt x="76961" y="76342"/>
                </a:lnTo>
                <a:lnTo>
                  <a:pt x="70865" y="79390"/>
                </a:lnTo>
                <a:lnTo>
                  <a:pt x="70103" y="79390"/>
                </a:lnTo>
                <a:lnTo>
                  <a:pt x="73151" y="81676"/>
                </a:lnTo>
                <a:lnTo>
                  <a:pt x="76199" y="83962"/>
                </a:lnTo>
                <a:lnTo>
                  <a:pt x="88391" y="85486"/>
                </a:lnTo>
                <a:lnTo>
                  <a:pt x="96773" y="88534"/>
                </a:lnTo>
                <a:lnTo>
                  <a:pt x="132957" y="104989"/>
                </a:lnTo>
                <a:lnTo>
                  <a:pt x="157733" y="134254"/>
                </a:lnTo>
                <a:lnTo>
                  <a:pt x="156971" y="141874"/>
                </a:lnTo>
                <a:lnTo>
                  <a:pt x="130587" y="177688"/>
                </a:lnTo>
                <a:lnTo>
                  <a:pt x="88487" y="192940"/>
                </a:lnTo>
                <a:lnTo>
                  <a:pt x="79247" y="192928"/>
                </a:lnTo>
                <a:lnTo>
                  <a:pt x="69413" y="191488"/>
                </a:lnTo>
                <a:lnTo>
                  <a:pt x="59435" y="188833"/>
                </a:lnTo>
                <a:lnTo>
                  <a:pt x="49458" y="185749"/>
                </a:lnTo>
                <a:lnTo>
                  <a:pt x="39623" y="183022"/>
                </a:lnTo>
                <a:lnTo>
                  <a:pt x="28932" y="180403"/>
                </a:lnTo>
                <a:lnTo>
                  <a:pt x="17525" y="177498"/>
                </a:lnTo>
                <a:lnTo>
                  <a:pt x="7262" y="174879"/>
                </a:lnTo>
                <a:lnTo>
                  <a:pt x="0" y="1731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6058" y="4171189"/>
            <a:ext cx="152400" cy="166370"/>
          </a:xfrm>
          <a:custGeom>
            <a:avLst/>
            <a:gdLst/>
            <a:ahLst/>
            <a:cxnLst/>
            <a:rect l="l" t="t" r="r" b="b"/>
            <a:pathLst>
              <a:path w="152400" h="166370">
                <a:moveTo>
                  <a:pt x="91440" y="10667"/>
                </a:moveTo>
                <a:lnTo>
                  <a:pt x="91440" y="10667"/>
                </a:lnTo>
                <a:lnTo>
                  <a:pt x="91440" y="11429"/>
                </a:lnTo>
                <a:lnTo>
                  <a:pt x="91440" y="66293"/>
                </a:lnTo>
                <a:lnTo>
                  <a:pt x="91440" y="65531"/>
                </a:lnTo>
                <a:lnTo>
                  <a:pt x="91440" y="62483"/>
                </a:lnTo>
                <a:lnTo>
                  <a:pt x="91440" y="58673"/>
                </a:lnTo>
                <a:lnTo>
                  <a:pt x="92202" y="48005"/>
                </a:lnTo>
                <a:lnTo>
                  <a:pt x="91440" y="41147"/>
                </a:lnTo>
                <a:lnTo>
                  <a:pt x="90678" y="34289"/>
                </a:lnTo>
                <a:lnTo>
                  <a:pt x="89916" y="27431"/>
                </a:lnTo>
                <a:lnTo>
                  <a:pt x="67818" y="761"/>
                </a:lnTo>
                <a:lnTo>
                  <a:pt x="62484" y="761"/>
                </a:lnTo>
                <a:lnTo>
                  <a:pt x="57912" y="0"/>
                </a:lnTo>
                <a:lnTo>
                  <a:pt x="53340" y="2285"/>
                </a:lnTo>
                <a:lnTo>
                  <a:pt x="47244" y="6095"/>
                </a:lnTo>
                <a:lnTo>
                  <a:pt x="42195" y="8798"/>
                </a:lnTo>
                <a:lnTo>
                  <a:pt x="14549" y="39981"/>
                </a:lnTo>
                <a:lnTo>
                  <a:pt x="5429" y="65662"/>
                </a:lnTo>
                <a:lnTo>
                  <a:pt x="3810" y="71627"/>
                </a:lnTo>
                <a:lnTo>
                  <a:pt x="2286" y="79247"/>
                </a:lnTo>
                <a:lnTo>
                  <a:pt x="762" y="86105"/>
                </a:lnTo>
                <a:lnTo>
                  <a:pt x="762" y="92963"/>
                </a:lnTo>
                <a:lnTo>
                  <a:pt x="0" y="99821"/>
                </a:lnTo>
                <a:lnTo>
                  <a:pt x="1524" y="105917"/>
                </a:lnTo>
                <a:lnTo>
                  <a:pt x="3048" y="112775"/>
                </a:lnTo>
                <a:lnTo>
                  <a:pt x="4572" y="118871"/>
                </a:lnTo>
                <a:lnTo>
                  <a:pt x="5334" y="126491"/>
                </a:lnTo>
                <a:lnTo>
                  <a:pt x="8382" y="131063"/>
                </a:lnTo>
                <a:lnTo>
                  <a:pt x="11430" y="135635"/>
                </a:lnTo>
                <a:lnTo>
                  <a:pt x="15240" y="139445"/>
                </a:lnTo>
                <a:lnTo>
                  <a:pt x="19812" y="140207"/>
                </a:lnTo>
                <a:lnTo>
                  <a:pt x="25146" y="140207"/>
                </a:lnTo>
                <a:lnTo>
                  <a:pt x="52578" y="113287"/>
                </a:lnTo>
                <a:lnTo>
                  <a:pt x="63781" y="78164"/>
                </a:lnTo>
                <a:lnTo>
                  <a:pt x="65532" y="71627"/>
                </a:lnTo>
                <a:lnTo>
                  <a:pt x="67818" y="64769"/>
                </a:lnTo>
                <a:lnTo>
                  <a:pt x="68580" y="65531"/>
                </a:lnTo>
                <a:lnTo>
                  <a:pt x="70104" y="67055"/>
                </a:lnTo>
                <a:lnTo>
                  <a:pt x="70866" y="68579"/>
                </a:lnTo>
                <a:lnTo>
                  <a:pt x="70104" y="73913"/>
                </a:lnTo>
                <a:lnTo>
                  <a:pt x="72390" y="82295"/>
                </a:lnTo>
                <a:lnTo>
                  <a:pt x="86106" y="123789"/>
                </a:lnTo>
                <a:lnTo>
                  <a:pt x="108585" y="157067"/>
                </a:lnTo>
                <a:lnTo>
                  <a:pt x="123444" y="166115"/>
                </a:lnTo>
                <a:lnTo>
                  <a:pt x="128778" y="159257"/>
                </a:lnTo>
                <a:lnTo>
                  <a:pt x="134874" y="156971"/>
                </a:lnTo>
                <a:lnTo>
                  <a:pt x="140208" y="153923"/>
                </a:lnTo>
                <a:lnTo>
                  <a:pt x="149352" y="150113"/>
                </a:lnTo>
                <a:lnTo>
                  <a:pt x="152400" y="14935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1130" y="4291584"/>
            <a:ext cx="107950" cy="165100"/>
          </a:xfrm>
          <a:custGeom>
            <a:avLst/>
            <a:gdLst/>
            <a:ahLst/>
            <a:cxnLst/>
            <a:rect l="l" t="t" r="r" b="b"/>
            <a:pathLst>
              <a:path w="107950" h="165100">
                <a:moveTo>
                  <a:pt x="17525" y="11429"/>
                </a:moveTo>
                <a:lnTo>
                  <a:pt x="18287" y="10667"/>
                </a:lnTo>
                <a:lnTo>
                  <a:pt x="17525" y="9143"/>
                </a:lnTo>
                <a:lnTo>
                  <a:pt x="22097" y="6857"/>
                </a:lnTo>
                <a:lnTo>
                  <a:pt x="25907" y="5333"/>
                </a:lnTo>
                <a:lnTo>
                  <a:pt x="34289" y="0"/>
                </a:lnTo>
                <a:lnTo>
                  <a:pt x="41147" y="761"/>
                </a:lnTo>
                <a:lnTo>
                  <a:pt x="71627" y="24383"/>
                </a:lnTo>
                <a:lnTo>
                  <a:pt x="70865" y="32765"/>
                </a:lnTo>
                <a:lnTo>
                  <a:pt x="45719" y="72389"/>
                </a:lnTo>
                <a:lnTo>
                  <a:pt x="43433" y="74675"/>
                </a:lnTo>
                <a:lnTo>
                  <a:pt x="41909" y="77723"/>
                </a:lnTo>
                <a:lnTo>
                  <a:pt x="44195" y="76199"/>
                </a:lnTo>
                <a:lnTo>
                  <a:pt x="48005" y="77723"/>
                </a:lnTo>
                <a:lnTo>
                  <a:pt x="51815" y="79247"/>
                </a:lnTo>
                <a:lnTo>
                  <a:pt x="59435" y="80009"/>
                </a:lnTo>
                <a:lnTo>
                  <a:pt x="67055" y="83057"/>
                </a:lnTo>
                <a:lnTo>
                  <a:pt x="98976" y="104703"/>
                </a:lnTo>
                <a:lnTo>
                  <a:pt x="107775" y="130825"/>
                </a:lnTo>
                <a:lnTo>
                  <a:pt x="106679" y="137731"/>
                </a:lnTo>
                <a:lnTo>
                  <a:pt x="80771" y="162305"/>
                </a:lnTo>
                <a:lnTo>
                  <a:pt x="74556" y="164056"/>
                </a:lnTo>
                <a:lnTo>
                  <a:pt x="67627" y="164877"/>
                </a:lnTo>
                <a:lnTo>
                  <a:pt x="60412" y="164984"/>
                </a:lnTo>
                <a:lnTo>
                  <a:pt x="53339" y="164591"/>
                </a:lnTo>
                <a:lnTo>
                  <a:pt x="46601" y="163401"/>
                </a:lnTo>
                <a:lnTo>
                  <a:pt x="40004" y="161353"/>
                </a:lnTo>
                <a:lnTo>
                  <a:pt x="33408" y="159019"/>
                </a:lnTo>
                <a:lnTo>
                  <a:pt x="26669" y="156971"/>
                </a:lnTo>
                <a:lnTo>
                  <a:pt x="19609" y="155031"/>
                </a:lnTo>
                <a:lnTo>
                  <a:pt x="11906" y="152876"/>
                </a:lnTo>
                <a:lnTo>
                  <a:pt x="4917" y="150864"/>
                </a:lnTo>
                <a:lnTo>
                  <a:pt x="0" y="14935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8395" y="4225291"/>
            <a:ext cx="129539" cy="9525"/>
          </a:xfrm>
          <a:custGeom>
            <a:avLst/>
            <a:gdLst/>
            <a:ahLst/>
            <a:cxnLst/>
            <a:rect l="l" t="t" r="r" b="b"/>
            <a:pathLst>
              <a:path w="129539" h="9525">
                <a:moveTo>
                  <a:pt x="0" y="8382"/>
                </a:moveTo>
                <a:lnTo>
                  <a:pt x="762" y="8382"/>
                </a:lnTo>
                <a:lnTo>
                  <a:pt x="1524" y="8382"/>
                </a:lnTo>
                <a:lnTo>
                  <a:pt x="4572" y="8382"/>
                </a:lnTo>
                <a:lnTo>
                  <a:pt x="7620" y="8382"/>
                </a:lnTo>
                <a:lnTo>
                  <a:pt x="12954" y="9144"/>
                </a:lnTo>
                <a:lnTo>
                  <a:pt x="19812" y="8382"/>
                </a:lnTo>
                <a:lnTo>
                  <a:pt x="25908" y="7620"/>
                </a:lnTo>
                <a:lnTo>
                  <a:pt x="34290" y="5334"/>
                </a:lnTo>
                <a:lnTo>
                  <a:pt x="44196" y="4572"/>
                </a:lnTo>
                <a:lnTo>
                  <a:pt x="52339" y="3679"/>
                </a:lnTo>
                <a:lnTo>
                  <a:pt x="61341" y="3143"/>
                </a:lnTo>
                <a:lnTo>
                  <a:pt x="70342" y="2750"/>
                </a:lnTo>
                <a:lnTo>
                  <a:pt x="78486" y="2286"/>
                </a:lnTo>
                <a:lnTo>
                  <a:pt x="88392" y="1524"/>
                </a:lnTo>
                <a:lnTo>
                  <a:pt x="95250" y="1524"/>
                </a:lnTo>
                <a:lnTo>
                  <a:pt x="103632" y="762"/>
                </a:lnTo>
                <a:lnTo>
                  <a:pt x="111001" y="642"/>
                </a:lnTo>
                <a:lnTo>
                  <a:pt x="118586" y="381"/>
                </a:lnTo>
                <a:lnTo>
                  <a:pt x="125170" y="119"/>
                </a:lnTo>
                <a:lnTo>
                  <a:pt x="129539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5920" y="4268723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5377" y="4191001"/>
            <a:ext cx="151765" cy="139065"/>
          </a:xfrm>
          <a:custGeom>
            <a:avLst/>
            <a:gdLst/>
            <a:ahLst/>
            <a:cxnLst/>
            <a:rect l="l" t="t" r="r" b="b"/>
            <a:pathLst>
              <a:path w="151764" h="139064">
                <a:moveTo>
                  <a:pt x="108204" y="16763"/>
                </a:moveTo>
                <a:lnTo>
                  <a:pt x="108204" y="16001"/>
                </a:lnTo>
                <a:lnTo>
                  <a:pt x="110490" y="14477"/>
                </a:lnTo>
                <a:lnTo>
                  <a:pt x="108204" y="12953"/>
                </a:lnTo>
                <a:lnTo>
                  <a:pt x="105918" y="10667"/>
                </a:lnTo>
                <a:lnTo>
                  <a:pt x="101346" y="7619"/>
                </a:lnTo>
                <a:lnTo>
                  <a:pt x="95250" y="6095"/>
                </a:lnTo>
                <a:lnTo>
                  <a:pt x="89154" y="4571"/>
                </a:lnTo>
                <a:lnTo>
                  <a:pt x="81534" y="0"/>
                </a:lnTo>
                <a:lnTo>
                  <a:pt x="46231" y="16335"/>
                </a:lnTo>
                <a:lnTo>
                  <a:pt x="18061" y="49220"/>
                </a:lnTo>
                <a:lnTo>
                  <a:pt x="1809" y="89106"/>
                </a:lnTo>
                <a:lnTo>
                  <a:pt x="0" y="98297"/>
                </a:lnTo>
                <a:lnTo>
                  <a:pt x="107" y="106668"/>
                </a:lnTo>
                <a:lnTo>
                  <a:pt x="19812" y="138683"/>
                </a:lnTo>
                <a:lnTo>
                  <a:pt x="27432" y="136397"/>
                </a:lnTo>
                <a:lnTo>
                  <a:pt x="55471" y="107608"/>
                </a:lnTo>
                <a:lnTo>
                  <a:pt x="63162" y="89463"/>
                </a:lnTo>
                <a:lnTo>
                  <a:pt x="66294" y="83819"/>
                </a:lnTo>
                <a:lnTo>
                  <a:pt x="70866" y="79247"/>
                </a:lnTo>
                <a:lnTo>
                  <a:pt x="70866" y="85343"/>
                </a:lnTo>
                <a:lnTo>
                  <a:pt x="74676" y="89153"/>
                </a:lnTo>
                <a:lnTo>
                  <a:pt x="77724" y="92963"/>
                </a:lnTo>
                <a:lnTo>
                  <a:pt x="81534" y="99821"/>
                </a:lnTo>
                <a:lnTo>
                  <a:pt x="86868" y="105155"/>
                </a:lnTo>
                <a:lnTo>
                  <a:pt x="113538" y="124967"/>
                </a:lnTo>
                <a:lnTo>
                  <a:pt x="121158" y="124205"/>
                </a:lnTo>
                <a:lnTo>
                  <a:pt x="128778" y="124967"/>
                </a:lnTo>
                <a:lnTo>
                  <a:pt x="136398" y="126491"/>
                </a:lnTo>
                <a:lnTo>
                  <a:pt x="147828" y="128777"/>
                </a:lnTo>
                <a:lnTo>
                  <a:pt x="151638" y="12953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7212" y="4303014"/>
            <a:ext cx="9525" cy="138430"/>
          </a:xfrm>
          <a:custGeom>
            <a:avLst/>
            <a:gdLst/>
            <a:ahLst/>
            <a:cxnLst/>
            <a:rect l="l" t="t" r="r" b="b"/>
            <a:pathLst>
              <a:path w="9525" h="138429">
                <a:moveTo>
                  <a:pt x="0" y="0"/>
                </a:moveTo>
                <a:lnTo>
                  <a:pt x="762" y="1524"/>
                </a:lnTo>
                <a:lnTo>
                  <a:pt x="3048" y="3047"/>
                </a:lnTo>
                <a:lnTo>
                  <a:pt x="4572" y="8382"/>
                </a:lnTo>
                <a:lnTo>
                  <a:pt x="6977" y="42231"/>
                </a:lnTo>
                <a:lnTo>
                  <a:pt x="7239" y="50958"/>
                </a:lnTo>
                <a:lnTo>
                  <a:pt x="7500" y="60114"/>
                </a:lnTo>
                <a:lnTo>
                  <a:pt x="7620" y="69342"/>
                </a:lnTo>
                <a:lnTo>
                  <a:pt x="8060" y="77914"/>
                </a:lnTo>
                <a:lnTo>
                  <a:pt x="8286" y="86487"/>
                </a:lnTo>
                <a:lnTo>
                  <a:pt x="8370" y="95059"/>
                </a:lnTo>
                <a:lnTo>
                  <a:pt x="8382" y="103632"/>
                </a:lnTo>
                <a:lnTo>
                  <a:pt x="8393" y="113061"/>
                </a:lnTo>
                <a:lnTo>
                  <a:pt x="8477" y="123063"/>
                </a:lnTo>
                <a:lnTo>
                  <a:pt x="8703" y="131921"/>
                </a:lnTo>
                <a:lnTo>
                  <a:pt x="9144" y="1379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18183" y="4273296"/>
            <a:ext cx="48895" cy="26670"/>
          </a:xfrm>
          <a:custGeom>
            <a:avLst/>
            <a:gdLst/>
            <a:ahLst/>
            <a:cxnLst/>
            <a:rect l="l" t="t" r="r" b="b"/>
            <a:pathLst>
              <a:path w="48894" h="26670">
                <a:moveTo>
                  <a:pt x="48768" y="3810"/>
                </a:moveTo>
                <a:lnTo>
                  <a:pt x="48768" y="5334"/>
                </a:lnTo>
                <a:lnTo>
                  <a:pt x="48006" y="9906"/>
                </a:lnTo>
                <a:lnTo>
                  <a:pt x="44958" y="12192"/>
                </a:lnTo>
                <a:lnTo>
                  <a:pt x="41910" y="14478"/>
                </a:lnTo>
                <a:lnTo>
                  <a:pt x="35052" y="16002"/>
                </a:lnTo>
                <a:lnTo>
                  <a:pt x="29718" y="16764"/>
                </a:lnTo>
                <a:lnTo>
                  <a:pt x="24384" y="17526"/>
                </a:lnTo>
                <a:lnTo>
                  <a:pt x="18288" y="20574"/>
                </a:lnTo>
                <a:lnTo>
                  <a:pt x="13716" y="19050"/>
                </a:lnTo>
                <a:lnTo>
                  <a:pt x="8382" y="17526"/>
                </a:lnTo>
                <a:lnTo>
                  <a:pt x="2286" y="9906"/>
                </a:lnTo>
                <a:lnTo>
                  <a:pt x="762" y="6858"/>
                </a:lnTo>
                <a:lnTo>
                  <a:pt x="0" y="3810"/>
                </a:lnTo>
                <a:lnTo>
                  <a:pt x="4572" y="1524"/>
                </a:lnTo>
                <a:lnTo>
                  <a:pt x="7620" y="762"/>
                </a:lnTo>
                <a:lnTo>
                  <a:pt x="10668" y="0"/>
                </a:lnTo>
                <a:lnTo>
                  <a:pt x="16764" y="762"/>
                </a:lnTo>
                <a:lnTo>
                  <a:pt x="19812" y="2286"/>
                </a:lnTo>
                <a:lnTo>
                  <a:pt x="22860" y="4572"/>
                </a:lnTo>
                <a:lnTo>
                  <a:pt x="26670" y="7620"/>
                </a:lnTo>
                <a:lnTo>
                  <a:pt x="25908" y="11430"/>
                </a:lnTo>
                <a:lnTo>
                  <a:pt x="25146" y="15240"/>
                </a:lnTo>
                <a:lnTo>
                  <a:pt x="18288" y="22860"/>
                </a:lnTo>
                <a:lnTo>
                  <a:pt x="16002" y="25146"/>
                </a:lnTo>
                <a:lnTo>
                  <a:pt x="13716" y="26670"/>
                </a:lnTo>
                <a:lnTo>
                  <a:pt x="12192" y="25146"/>
                </a:lnTo>
                <a:lnTo>
                  <a:pt x="10668" y="22860"/>
                </a:lnTo>
                <a:lnTo>
                  <a:pt x="9906" y="21336"/>
                </a:lnTo>
                <a:lnTo>
                  <a:pt x="9144" y="16764"/>
                </a:lnTo>
                <a:lnTo>
                  <a:pt x="8382" y="13716"/>
                </a:lnTo>
                <a:lnTo>
                  <a:pt x="7620" y="9906"/>
                </a:lnTo>
                <a:lnTo>
                  <a:pt x="6096" y="5334"/>
                </a:lnTo>
                <a:lnTo>
                  <a:pt x="6096" y="381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1403" y="4637532"/>
            <a:ext cx="140335" cy="235585"/>
          </a:xfrm>
          <a:custGeom>
            <a:avLst/>
            <a:gdLst/>
            <a:ahLst/>
            <a:cxnLst/>
            <a:rect l="l" t="t" r="r" b="b"/>
            <a:pathLst>
              <a:path w="140334" h="235585">
                <a:moveTo>
                  <a:pt x="135636" y="36575"/>
                </a:moveTo>
                <a:lnTo>
                  <a:pt x="134874" y="33527"/>
                </a:lnTo>
                <a:lnTo>
                  <a:pt x="134112" y="24383"/>
                </a:lnTo>
                <a:lnTo>
                  <a:pt x="131826" y="19049"/>
                </a:lnTo>
                <a:lnTo>
                  <a:pt x="128778" y="14477"/>
                </a:lnTo>
                <a:lnTo>
                  <a:pt x="126492" y="9905"/>
                </a:lnTo>
                <a:lnTo>
                  <a:pt x="120396" y="6095"/>
                </a:lnTo>
                <a:lnTo>
                  <a:pt x="115062" y="3047"/>
                </a:lnTo>
                <a:lnTo>
                  <a:pt x="107442" y="0"/>
                </a:lnTo>
                <a:lnTo>
                  <a:pt x="98298" y="0"/>
                </a:lnTo>
                <a:lnTo>
                  <a:pt x="56638" y="10394"/>
                </a:lnTo>
                <a:lnTo>
                  <a:pt x="24812" y="43374"/>
                </a:lnTo>
                <a:lnTo>
                  <a:pt x="6750" y="84641"/>
                </a:lnTo>
                <a:lnTo>
                  <a:pt x="0" y="115823"/>
                </a:lnTo>
                <a:lnTo>
                  <a:pt x="11" y="123824"/>
                </a:lnTo>
                <a:lnTo>
                  <a:pt x="25407" y="149756"/>
                </a:lnTo>
                <a:lnTo>
                  <a:pt x="32766" y="149351"/>
                </a:lnTo>
                <a:lnTo>
                  <a:pt x="67056" y="127253"/>
                </a:lnTo>
                <a:lnTo>
                  <a:pt x="96774" y="90677"/>
                </a:lnTo>
                <a:lnTo>
                  <a:pt x="112740" y="65281"/>
                </a:lnTo>
                <a:lnTo>
                  <a:pt x="116586" y="59435"/>
                </a:lnTo>
                <a:lnTo>
                  <a:pt x="121158" y="52577"/>
                </a:lnTo>
                <a:lnTo>
                  <a:pt x="122682" y="49529"/>
                </a:lnTo>
                <a:lnTo>
                  <a:pt x="126492" y="52577"/>
                </a:lnTo>
                <a:lnTo>
                  <a:pt x="138493" y="97821"/>
                </a:lnTo>
                <a:lnTo>
                  <a:pt x="140208" y="124967"/>
                </a:lnTo>
                <a:lnTo>
                  <a:pt x="139957" y="138683"/>
                </a:lnTo>
                <a:lnTo>
                  <a:pt x="139350" y="152971"/>
                </a:lnTo>
                <a:lnTo>
                  <a:pt x="138600" y="166973"/>
                </a:lnTo>
                <a:lnTo>
                  <a:pt x="137922" y="179831"/>
                </a:lnTo>
                <a:lnTo>
                  <a:pt x="137481" y="191821"/>
                </a:lnTo>
                <a:lnTo>
                  <a:pt x="137255" y="203168"/>
                </a:lnTo>
                <a:lnTo>
                  <a:pt x="137171" y="212943"/>
                </a:lnTo>
                <a:lnTo>
                  <a:pt x="137160" y="220217"/>
                </a:lnTo>
                <a:lnTo>
                  <a:pt x="136398" y="228599"/>
                </a:lnTo>
                <a:lnTo>
                  <a:pt x="136398" y="225551"/>
                </a:lnTo>
                <a:lnTo>
                  <a:pt x="136398" y="227837"/>
                </a:lnTo>
                <a:lnTo>
                  <a:pt x="136398" y="230123"/>
                </a:lnTo>
                <a:lnTo>
                  <a:pt x="135636" y="233933"/>
                </a:lnTo>
                <a:lnTo>
                  <a:pt x="135636" y="2354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5712" y="4665727"/>
            <a:ext cx="182880" cy="206375"/>
          </a:xfrm>
          <a:custGeom>
            <a:avLst/>
            <a:gdLst/>
            <a:ahLst/>
            <a:cxnLst/>
            <a:rect l="l" t="t" r="r" b="b"/>
            <a:pathLst>
              <a:path w="182880" h="206375">
                <a:moveTo>
                  <a:pt x="19050" y="0"/>
                </a:moveTo>
                <a:lnTo>
                  <a:pt x="19050" y="761"/>
                </a:lnTo>
                <a:lnTo>
                  <a:pt x="19812" y="1523"/>
                </a:lnTo>
                <a:lnTo>
                  <a:pt x="19050" y="3809"/>
                </a:lnTo>
                <a:lnTo>
                  <a:pt x="18288" y="6857"/>
                </a:lnTo>
                <a:lnTo>
                  <a:pt x="16764" y="7619"/>
                </a:lnTo>
                <a:lnTo>
                  <a:pt x="15240" y="15239"/>
                </a:lnTo>
                <a:lnTo>
                  <a:pt x="13525" y="21085"/>
                </a:lnTo>
                <a:lnTo>
                  <a:pt x="11811" y="28289"/>
                </a:lnTo>
                <a:lnTo>
                  <a:pt x="10096" y="36778"/>
                </a:lnTo>
                <a:lnTo>
                  <a:pt x="8382" y="46481"/>
                </a:lnTo>
                <a:lnTo>
                  <a:pt x="6441" y="57328"/>
                </a:lnTo>
                <a:lnTo>
                  <a:pt x="762" y="96011"/>
                </a:lnTo>
                <a:lnTo>
                  <a:pt x="0" y="122681"/>
                </a:lnTo>
                <a:lnTo>
                  <a:pt x="333" y="135445"/>
                </a:lnTo>
                <a:lnTo>
                  <a:pt x="9882" y="177819"/>
                </a:lnTo>
                <a:lnTo>
                  <a:pt x="42672" y="204977"/>
                </a:lnTo>
                <a:lnTo>
                  <a:pt x="51982" y="205609"/>
                </a:lnTo>
                <a:lnTo>
                  <a:pt x="62293" y="204311"/>
                </a:lnTo>
                <a:lnTo>
                  <a:pt x="102870" y="184213"/>
                </a:lnTo>
                <a:lnTo>
                  <a:pt x="132397" y="149066"/>
                </a:lnTo>
                <a:lnTo>
                  <a:pt x="140208" y="121157"/>
                </a:lnTo>
                <a:lnTo>
                  <a:pt x="135636" y="112013"/>
                </a:lnTo>
                <a:lnTo>
                  <a:pt x="131064" y="108965"/>
                </a:lnTo>
                <a:lnTo>
                  <a:pt x="125730" y="105155"/>
                </a:lnTo>
                <a:lnTo>
                  <a:pt x="94618" y="129456"/>
                </a:lnTo>
                <a:lnTo>
                  <a:pt x="76200" y="167639"/>
                </a:lnTo>
                <a:lnTo>
                  <a:pt x="74961" y="183165"/>
                </a:lnTo>
                <a:lnTo>
                  <a:pt x="75664" y="190249"/>
                </a:lnTo>
                <a:lnTo>
                  <a:pt x="77724" y="195833"/>
                </a:lnTo>
                <a:lnTo>
                  <a:pt x="81724" y="200489"/>
                </a:lnTo>
                <a:lnTo>
                  <a:pt x="86868" y="203930"/>
                </a:lnTo>
                <a:lnTo>
                  <a:pt x="93154" y="205799"/>
                </a:lnTo>
                <a:lnTo>
                  <a:pt x="100584" y="205739"/>
                </a:lnTo>
                <a:lnTo>
                  <a:pt x="109585" y="203549"/>
                </a:lnTo>
                <a:lnTo>
                  <a:pt x="120015" y="199072"/>
                </a:lnTo>
                <a:lnTo>
                  <a:pt x="131016" y="193738"/>
                </a:lnTo>
                <a:lnTo>
                  <a:pt x="141732" y="188975"/>
                </a:lnTo>
                <a:lnTo>
                  <a:pt x="152983" y="184534"/>
                </a:lnTo>
                <a:lnTo>
                  <a:pt x="164877" y="179736"/>
                </a:lnTo>
                <a:lnTo>
                  <a:pt x="175486" y="175367"/>
                </a:lnTo>
                <a:lnTo>
                  <a:pt x="182880" y="17221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3843" y="4734306"/>
            <a:ext cx="104139" cy="18415"/>
          </a:xfrm>
          <a:custGeom>
            <a:avLst/>
            <a:gdLst/>
            <a:ahLst/>
            <a:cxnLst/>
            <a:rect l="l" t="t" r="r" b="b"/>
            <a:pathLst>
              <a:path w="104139" h="18414">
                <a:moveTo>
                  <a:pt x="0" y="17525"/>
                </a:moveTo>
                <a:lnTo>
                  <a:pt x="2286" y="17525"/>
                </a:lnTo>
                <a:lnTo>
                  <a:pt x="6858" y="18287"/>
                </a:lnTo>
                <a:lnTo>
                  <a:pt x="12954" y="17525"/>
                </a:lnTo>
                <a:lnTo>
                  <a:pt x="19050" y="16763"/>
                </a:lnTo>
                <a:lnTo>
                  <a:pt x="27432" y="15239"/>
                </a:lnTo>
                <a:lnTo>
                  <a:pt x="36576" y="12953"/>
                </a:lnTo>
                <a:lnTo>
                  <a:pt x="44493" y="11680"/>
                </a:lnTo>
                <a:lnTo>
                  <a:pt x="53054" y="10191"/>
                </a:lnTo>
                <a:lnTo>
                  <a:pt x="61757" y="8560"/>
                </a:lnTo>
                <a:lnTo>
                  <a:pt x="70104" y="6857"/>
                </a:lnTo>
                <a:lnTo>
                  <a:pt x="79414" y="5036"/>
                </a:lnTo>
                <a:lnTo>
                  <a:pt x="89154" y="3143"/>
                </a:lnTo>
                <a:lnTo>
                  <a:pt x="97750" y="1393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7277" y="4795266"/>
            <a:ext cx="112395" cy="17780"/>
          </a:xfrm>
          <a:custGeom>
            <a:avLst/>
            <a:gdLst/>
            <a:ahLst/>
            <a:cxnLst/>
            <a:rect l="l" t="t" r="r" b="b"/>
            <a:pathLst>
              <a:path w="112394" h="17779">
                <a:moveTo>
                  <a:pt x="0" y="16763"/>
                </a:moveTo>
                <a:lnTo>
                  <a:pt x="1524" y="16763"/>
                </a:lnTo>
                <a:lnTo>
                  <a:pt x="3048" y="17525"/>
                </a:lnTo>
                <a:lnTo>
                  <a:pt x="8382" y="16763"/>
                </a:lnTo>
                <a:lnTo>
                  <a:pt x="13716" y="15954"/>
                </a:lnTo>
                <a:lnTo>
                  <a:pt x="20193" y="14858"/>
                </a:lnTo>
                <a:lnTo>
                  <a:pt x="27241" y="13763"/>
                </a:lnTo>
                <a:lnTo>
                  <a:pt x="34290" y="12953"/>
                </a:lnTo>
                <a:lnTo>
                  <a:pt x="41624" y="12061"/>
                </a:lnTo>
                <a:lnTo>
                  <a:pt x="49530" y="11525"/>
                </a:lnTo>
                <a:lnTo>
                  <a:pt x="57435" y="11132"/>
                </a:lnTo>
                <a:lnTo>
                  <a:pt x="64769" y="10667"/>
                </a:lnTo>
                <a:lnTo>
                  <a:pt x="73152" y="9143"/>
                </a:lnTo>
                <a:lnTo>
                  <a:pt x="80010" y="6857"/>
                </a:lnTo>
                <a:lnTo>
                  <a:pt x="88392" y="5333"/>
                </a:lnTo>
                <a:lnTo>
                  <a:pt x="96012" y="3047"/>
                </a:lnTo>
                <a:lnTo>
                  <a:pt x="108204" y="761"/>
                </a:lnTo>
                <a:lnTo>
                  <a:pt x="11201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5304" y="4716018"/>
            <a:ext cx="212090" cy="116205"/>
          </a:xfrm>
          <a:custGeom>
            <a:avLst/>
            <a:gdLst/>
            <a:ahLst/>
            <a:cxnLst/>
            <a:rect l="l" t="t" r="r" b="b"/>
            <a:pathLst>
              <a:path w="212089" h="116204">
                <a:moveTo>
                  <a:pt x="91249" y="35813"/>
                </a:moveTo>
                <a:lnTo>
                  <a:pt x="91249" y="35051"/>
                </a:lnTo>
                <a:lnTo>
                  <a:pt x="92011" y="35051"/>
                </a:lnTo>
                <a:lnTo>
                  <a:pt x="91249" y="31241"/>
                </a:lnTo>
                <a:lnTo>
                  <a:pt x="90487" y="28193"/>
                </a:lnTo>
                <a:lnTo>
                  <a:pt x="89725" y="20573"/>
                </a:lnTo>
                <a:lnTo>
                  <a:pt x="86677" y="16763"/>
                </a:lnTo>
                <a:lnTo>
                  <a:pt x="84391" y="12191"/>
                </a:lnTo>
                <a:lnTo>
                  <a:pt x="81343" y="6857"/>
                </a:lnTo>
                <a:lnTo>
                  <a:pt x="76009" y="4571"/>
                </a:lnTo>
                <a:lnTo>
                  <a:pt x="70675" y="2285"/>
                </a:lnTo>
                <a:lnTo>
                  <a:pt x="31718" y="17299"/>
                </a:lnTo>
                <a:lnTo>
                  <a:pt x="5774" y="47410"/>
                </a:lnTo>
                <a:lnTo>
                  <a:pt x="0" y="72961"/>
                </a:lnTo>
                <a:lnTo>
                  <a:pt x="1238" y="81557"/>
                </a:lnTo>
                <a:lnTo>
                  <a:pt x="27348" y="112228"/>
                </a:lnTo>
                <a:lnTo>
                  <a:pt x="41183" y="113799"/>
                </a:lnTo>
                <a:lnTo>
                  <a:pt x="47815" y="112013"/>
                </a:lnTo>
                <a:lnTo>
                  <a:pt x="73783" y="78509"/>
                </a:lnTo>
                <a:lnTo>
                  <a:pt x="86677" y="44195"/>
                </a:lnTo>
                <a:lnTo>
                  <a:pt x="84391" y="36575"/>
                </a:lnTo>
                <a:lnTo>
                  <a:pt x="83629" y="35813"/>
                </a:lnTo>
                <a:lnTo>
                  <a:pt x="82867" y="35051"/>
                </a:lnTo>
                <a:lnTo>
                  <a:pt x="79057" y="41909"/>
                </a:lnTo>
                <a:lnTo>
                  <a:pt x="79057" y="48767"/>
                </a:lnTo>
                <a:lnTo>
                  <a:pt x="78545" y="54887"/>
                </a:lnTo>
                <a:lnTo>
                  <a:pt x="93225" y="94535"/>
                </a:lnTo>
                <a:lnTo>
                  <a:pt x="125539" y="115061"/>
                </a:lnTo>
                <a:lnTo>
                  <a:pt x="131837" y="116121"/>
                </a:lnTo>
                <a:lnTo>
                  <a:pt x="138207" y="116109"/>
                </a:lnTo>
                <a:lnTo>
                  <a:pt x="173950" y="107656"/>
                </a:lnTo>
                <a:lnTo>
                  <a:pt x="181927" y="105155"/>
                </a:lnTo>
                <a:lnTo>
                  <a:pt x="190107" y="102655"/>
                </a:lnTo>
                <a:lnTo>
                  <a:pt x="198786" y="100012"/>
                </a:lnTo>
                <a:lnTo>
                  <a:pt x="206466" y="97655"/>
                </a:lnTo>
                <a:lnTo>
                  <a:pt x="211645" y="9601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7911" y="4803648"/>
            <a:ext cx="8890" cy="129539"/>
          </a:xfrm>
          <a:custGeom>
            <a:avLst/>
            <a:gdLst/>
            <a:ahLst/>
            <a:cxnLst/>
            <a:rect l="l" t="t" r="r" b="b"/>
            <a:pathLst>
              <a:path w="8889" h="129539">
                <a:moveTo>
                  <a:pt x="8381" y="0"/>
                </a:moveTo>
                <a:lnTo>
                  <a:pt x="7619" y="1523"/>
                </a:lnTo>
                <a:lnTo>
                  <a:pt x="5333" y="3047"/>
                </a:lnTo>
                <a:lnTo>
                  <a:pt x="3809" y="8381"/>
                </a:lnTo>
                <a:lnTo>
                  <a:pt x="3250" y="13608"/>
                </a:lnTo>
                <a:lnTo>
                  <a:pt x="2762" y="19907"/>
                </a:lnTo>
                <a:lnTo>
                  <a:pt x="2416" y="26920"/>
                </a:lnTo>
                <a:lnTo>
                  <a:pt x="2285" y="34289"/>
                </a:lnTo>
                <a:lnTo>
                  <a:pt x="1833" y="42660"/>
                </a:lnTo>
                <a:lnTo>
                  <a:pt x="1523" y="51530"/>
                </a:lnTo>
                <a:lnTo>
                  <a:pt x="1214" y="60543"/>
                </a:lnTo>
                <a:lnTo>
                  <a:pt x="761" y="69341"/>
                </a:lnTo>
                <a:lnTo>
                  <a:pt x="750" y="77092"/>
                </a:lnTo>
                <a:lnTo>
                  <a:pt x="666" y="84486"/>
                </a:lnTo>
                <a:lnTo>
                  <a:pt x="440" y="91737"/>
                </a:lnTo>
                <a:lnTo>
                  <a:pt x="0" y="99059"/>
                </a:lnTo>
                <a:lnTo>
                  <a:pt x="0" y="107251"/>
                </a:lnTo>
                <a:lnTo>
                  <a:pt x="0" y="116014"/>
                </a:lnTo>
                <a:lnTo>
                  <a:pt x="0" y="123920"/>
                </a:lnTo>
                <a:lnTo>
                  <a:pt x="0" y="12953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0593" y="4748785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4" h="29210">
                <a:moveTo>
                  <a:pt x="6857" y="3048"/>
                </a:moveTo>
                <a:lnTo>
                  <a:pt x="7619" y="3048"/>
                </a:lnTo>
                <a:lnTo>
                  <a:pt x="11429" y="1524"/>
                </a:lnTo>
                <a:lnTo>
                  <a:pt x="10667" y="3048"/>
                </a:lnTo>
                <a:lnTo>
                  <a:pt x="10667" y="4572"/>
                </a:lnTo>
                <a:lnTo>
                  <a:pt x="6095" y="10668"/>
                </a:lnTo>
                <a:lnTo>
                  <a:pt x="4571" y="11430"/>
                </a:lnTo>
                <a:lnTo>
                  <a:pt x="3047" y="12192"/>
                </a:lnTo>
                <a:lnTo>
                  <a:pt x="0" y="9144"/>
                </a:lnTo>
                <a:lnTo>
                  <a:pt x="1523" y="7620"/>
                </a:lnTo>
                <a:lnTo>
                  <a:pt x="2285" y="5334"/>
                </a:lnTo>
                <a:lnTo>
                  <a:pt x="9905" y="0"/>
                </a:lnTo>
                <a:lnTo>
                  <a:pt x="12191" y="762"/>
                </a:lnTo>
                <a:lnTo>
                  <a:pt x="15239" y="1524"/>
                </a:lnTo>
                <a:lnTo>
                  <a:pt x="18287" y="7620"/>
                </a:lnTo>
                <a:lnTo>
                  <a:pt x="18287" y="10668"/>
                </a:lnTo>
                <a:lnTo>
                  <a:pt x="18287" y="13716"/>
                </a:lnTo>
                <a:lnTo>
                  <a:pt x="14477" y="16764"/>
                </a:lnTo>
                <a:lnTo>
                  <a:pt x="12191" y="19812"/>
                </a:lnTo>
                <a:lnTo>
                  <a:pt x="10667" y="22860"/>
                </a:lnTo>
                <a:lnTo>
                  <a:pt x="7619" y="27432"/>
                </a:lnTo>
                <a:lnTo>
                  <a:pt x="6857" y="289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3417" y="5096637"/>
            <a:ext cx="127635" cy="216535"/>
          </a:xfrm>
          <a:custGeom>
            <a:avLst/>
            <a:gdLst/>
            <a:ahLst/>
            <a:cxnLst/>
            <a:rect l="l" t="t" r="r" b="b"/>
            <a:pathLst>
              <a:path w="127634" h="216535">
                <a:moveTo>
                  <a:pt x="127253" y="17907"/>
                </a:moveTo>
                <a:lnTo>
                  <a:pt x="126491" y="17145"/>
                </a:lnTo>
                <a:lnTo>
                  <a:pt x="127253" y="15621"/>
                </a:lnTo>
                <a:lnTo>
                  <a:pt x="123443" y="13335"/>
                </a:lnTo>
                <a:lnTo>
                  <a:pt x="118871" y="11049"/>
                </a:lnTo>
                <a:lnTo>
                  <a:pt x="111251" y="4953"/>
                </a:lnTo>
                <a:lnTo>
                  <a:pt x="103631" y="2667"/>
                </a:lnTo>
                <a:lnTo>
                  <a:pt x="97643" y="1047"/>
                </a:lnTo>
                <a:lnTo>
                  <a:pt x="91154" y="0"/>
                </a:lnTo>
                <a:lnTo>
                  <a:pt x="84236" y="95"/>
                </a:lnTo>
                <a:lnTo>
                  <a:pt x="41909" y="22479"/>
                </a:lnTo>
                <a:lnTo>
                  <a:pt x="15239" y="54483"/>
                </a:lnTo>
                <a:lnTo>
                  <a:pt x="2285" y="92583"/>
                </a:lnTo>
                <a:lnTo>
                  <a:pt x="0" y="110109"/>
                </a:lnTo>
                <a:lnTo>
                  <a:pt x="4571" y="115443"/>
                </a:lnTo>
                <a:lnTo>
                  <a:pt x="8381" y="120777"/>
                </a:lnTo>
                <a:lnTo>
                  <a:pt x="18287" y="124587"/>
                </a:lnTo>
                <a:lnTo>
                  <a:pt x="27431" y="123063"/>
                </a:lnTo>
                <a:lnTo>
                  <a:pt x="34194" y="120419"/>
                </a:lnTo>
                <a:lnTo>
                  <a:pt x="68198" y="89820"/>
                </a:lnTo>
                <a:lnTo>
                  <a:pt x="87701" y="54685"/>
                </a:lnTo>
                <a:lnTo>
                  <a:pt x="89915" y="50673"/>
                </a:lnTo>
                <a:lnTo>
                  <a:pt x="93725" y="46101"/>
                </a:lnTo>
                <a:lnTo>
                  <a:pt x="97535" y="46863"/>
                </a:lnTo>
                <a:lnTo>
                  <a:pt x="99821" y="51435"/>
                </a:lnTo>
                <a:lnTo>
                  <a:pt x="106870" y="97917"/>
                </a:lnTo>
                <a:lnTo>
                  <a:pt x="107441" y="120777"/>
                </a:lnTo>
                <a:lnTo>
                  <a:pt x="107072" y="133707"/>
                </a:lnTo>
                <a:lnTo>
                  <a:pt x="106203" y="147637"/>
                </a:lnTo>
                <a:lnTo>
                  <a:pt x="105191" y="161282"/>
                </a:lnTo>
                <a:lnTo>
                  <a:pt x="104393" y="173355"/>
                </a:lnTo>
                <a:lnTo>
                  <a:pt x="103834" y="183534"/>
                </a:lnTo>
                <a:lnTo>
                  <a:pt x="103346" y="193071"/>
                </a:lnTo>
                <a:lnTo>
                  <a:pt x="103000" y="201322"/>
                </a:lnTo>
                <a:lnTo>
                  <a:pt x="102869" y="207645"/>
                </a:lnTo>
                <a:lnTo>
                  <a:pt x="103631" y="213741"/>
                </a:lnTo>
                <a:lnTo>
                  <a:pt x="105155" y="210693"/>
                </a:lnTo>
                <a:lnTo>
                  <a:pt x="106679" y="212217"/>
                </a:lnTo>
                <a:lnTo>
                  <a:pt x="107441" y="213741"/>
                </a:lnTo>
                <a:lnTo>
                  <a:pt x="109727" y="215265"/>
                </a:lnTo>
                <a:lnTo>
                  <a:pt x="110489" y="21602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5439" y="5105401"/>
            <a:ext cx="135890" cy="147955"/>
          </a:xfrm>
          <a:custGeom>
            <a:avLst/>
            <a:gdLst/>
            <a:ahLst/>
            <a:cxnLst/>
            <a:rect l="l" t="t" r="r" b="b"/>
            <a:pathLst>
              <a:path w="135889" h="147954">
                <a:moveTo>
                  <a:pt x="12953" y="0"/>
                </a:moveTo>
                <a:lnTo>
                  <a:pt x="12953" y="761"/>
                </a:lnTo>
                <a:lnTo>
                  <a:pt x="14477" y="0"/>
                </a:lnTo>
                <a:lnTo>
                  <a:pt x="12953" y="4571"/>
                </a:lnTo>
                <a:lnTo>
                  <a:pt x="11429" y="9143"/>
                </a:lnTo>
                <a:lnTo>
                  <a:pt x="6857" y="18287"/>
                </a:lnTo>
                <a:lnTo>
                  <a:pt x="4571" y="28193"/>
                </a:lnTo>
                <a:lnTo>
                  <a:pt x="2893" y="36826"/>
                </a:lnTo>
                <a:lnTo>
                  <a:pt x="1428" y="46386"/>
                </a:lnTo>
                <a:lnTo>
                  <a:pt x="392" y="56376"/>
                </a:lnTo>
                <a:lnTo>
                  <a:pt x="0" y="66293"/>
                </a:lnTo>
                <a:lnTo>
                  <a:pt x="642" y="76354"/>
                </a:lnTo>
                <a:lnTo>
                  <a:pt x="11418" y="115978"/>
                </a:lnTo>
                <a:lnTo>
                  <a:pt x="39885" y="143756"/>
                </a:lnTo>
                <a:lnTo>
                  <a:pt x="70103" y="147827"/>
                </a:lnTo>
                <a:lnTo>
                  <a:pt x="80486" y="146327"/>
                </a:lnTo>
                <a:lnTo>
                  <a:pt x="117347" y="128920"/>
                </a:lnTo>
                <a:lnTo>
                  <a:pt x="135635" y="93725"/>
                </a:lnTo>
                <a:lnTo>
                  <a:pt x="132587" y="89915"/>
                </a:lnTo>
                <a:lnTo>
                  <a:pt x="129539" y="86105"/>
                </a:lnTo>
                <a:lnTo>
                  <a:pt x="119633" y="86105"/>
                </a:lnTo>
                <a:lnTo>
                  <a:pt x="111251" y="88391"/>
                </a:lnTo>
                <a:lnTo>
                  <a:pt x="77366" y="109763"/>
                </a:lnTo>
                <a:lnTo>
                  <a:pt x="56387" y="137921"/>
                </a:lnTo>
                <a:lnTo>
                  <a:pt x="58673" y="140969"/>
                </a:lnTo>
                <a:lnTo>
                  <a:pt x="60959" y="144017"/>
                </a:lnTo>
                <a:lnTo>
                  <a:pt x="69341" y="143255"/>
                </a:lnTo>
                <a:lnTo>
                  <a:pt x="74675" y="144017"/>
                </a:lnTo>
                <a:lnTo>
                  <a:pt x="80009" y="144779"/>
                </a:lnTo>
                <a:lnTo>
                  <a:pt x="88391" y="146303"/>
                </a:lnTo>
                <a:lnTo>
                  <a:pt x="90677" y="14706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87473" y="5148834"/>
            <a:ext cx="95250" cy="8890"/>
          </a:xfrm>
          <a:custGeom>
            <a:avLst/>
            <a:gdLst/>
            <a:ahLst/>
            <a:cxnLst/>
            <a:rect l="l" t="t" r="r" b="b"/>
            <a:pathLst>
              <a:path w="95250" h="8889">
                <a:moveTo>
                  <a:pt x="0" y="8382"/>
                </a:moveTo>
                <a:lnTo>
                  <a:pt x="3810" y="7620"/>
                </a:lnTo>
                <a:lnTo>
                  <a:pt x="12954" y="5334"/>
                </a:lnTo>
                <a:lnTo>
                  <a:pt x="21336" y="4572"/>
                </a:lnTo>
                <a:lnTo>
                  <a:pt x="28098" y="3679"/>
                </a:lnTo>
                <a:lnTo>
                  <a:pt x="35433" y="3143"/>
                </a:lnTo>
                <a:lnTo>
                  <a:pt x="42767" y="2750"/>
                </a:lnTo>
                <a:lnTo>
                  <a:pt x="49530" y="2286"/>
                </a:lnTo>
                <a:lnTo>
                  <a:pt x="57912" y="1524"/>
                </a:lnTo>
                <a:lnTo>
                  <a:pt x="64769" y="1524"/>
                </a:lnTo>
                <a:lnTo>
                  <a:pt x="72390" y="1524"/>
                </a:lnTo>
                <a:lnTo>
                  <a:pt x="80010" y="762"/>
                </a:lnTo>
                <a:lnTo>
                  <a:pt x="91440" y="0"/>
                </a:ln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0907" y="5192268"/>
            <a:ext cx="68580" cy="8890"/>
          </a:xfrm>
          <a:custGeom>
            <a:avLst/>
            <a:gdLst/>
            <a:ahLst/>
            <a:cxnLst/>
            <a:rect l="l" t="t" r="r" b="b"/>
            <a:pathLst>
              <a:path w="68580" h="8889">
                <a:moveTo>
                  <a:pt x="0" y="8381"/>
                </a:moveTo>
                <a:lnTo>
                  <a:pt x="12954" y="3809"/>
                </a:lnTo>
                <a:lnTo>
                  <a:pt x="40386" y="2285"/>
                </a:lnTo>
                <a:lnTo>
                  <a:pt x="6858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22991" y="5148692"/>
            <a:ext cx="170180" cy="95885"/>
          </a:xfrm>
          <a:custGeom>
            <a:avLst/>
            <a:gdLst/>
            <a:ahLst/>
            <a:cxnLst/>
            <a:rect l="l" t="t" r="r" b="b"/>
            <a:pathLst>
              <a:path w="170180" h="95885">
                <a:moveTo>
                  <a:pt x="118050" y="17668"/>
                </a:moveTo>
                <a:lnTo>
                  <a:pt x="117288" y="16144"/>
                </a:lnTo>
                <a:lnTo>
                  <a:pt x="115002" y="11572"/>
                </a:lnTo>
                <a:lnTo>
                  <a:pt x="109668" y="8524"/>
                </a:lnTo>
                <a:lnTo>
                  <a:pt x="105096" y="6238"/>
                </a:lnTo>
                <a:lnTo>
                  <a:pt x="97476" y="904"/>
                </a:lnTo>
                <a:lnTo>
                  <a:pt x="88332" y="142"/>
                </a:lnTo>
                <a:lnTo>
                  <a:pt x="47113" y="8227"/>
                </a:lnTo>
                <a:lnTo>
                  <a:pt x="15716" y="29979"/>
                </a:lnTo>
                <a:lnTo>
                  <a:pt x="0" y="57923"/>
                </a:lnTo>
                <a:lnTo>
                  <a:pt x="35" y="65008"/>
                </a:lnTo>
                <a:lnTo>
                  <a:pt x="28896" y="91582"/>
                </a:lnTo>
                <a:lnTo>
                  <a:pt x="36516" y="89296"/>
                </a:lnTo>
                <a:lnTo>
                  <a:pt x="68520" y="59578"/>
                </a:lnTo>
                <a:lnTo>
                  <a:pt x="78700" y="38790"/>
                </a:lnTo>
                <a:lnTo>
                  <a:pt x="80712" y="34432"/>
                </a:lnTo>
                <a:lnTo>
                  <a:pt x="82998" y="29860"/>
                </a:lnTo>
                <a:lnTo>
                  <a:pt x="81474" y="32146"/>
                </a:lnTo>
                <a:lnTo>
                  <a:pt x="82236" y="34432"/>
                </a:lnTo>
                <a:lnTo>
                  <a:pt x="82998" y="36718"/>
                </a:lnTo>
                <a:lnTo>
                  <a:pt x="80712" y="41290"/>
                </a:lnTo>
                <a:lnTo>
                  <a:pt x="101798" y="75985"/>
                </a:lnTo>
                <a:lnTo>
                  <a:pt x="139195" y="90773"/>
                </a:lnTo>
                <a:lnTo>
                  <a:pt x="145482" y="91582"/>
                </a:lnTo>
                <a:lnTo>
                  <a:pt x="153864" y="92344"/>
                </a:lnTo>
                <a:lnTo>
                  <a:pt x="166056" y="94630"/>
                </a:lnTo>
                <a:lnTo>
                  <a:pt x="169866" y="9539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88108" y="5226559"/>
            <a:ext cx="8890" cy="129539"/>
          </a:xfrm>
          <a:custGeom>
            <a:avLst/>
            <a:gdLst/>
            <a:ahLst/>
            <a:cxnLst/>
            <a:rect l="l" t="t" r="r" b="b"/>
            <a:pathLst>
              <a:path w="8889" h="129539">
                <a:moveTo>
                  <a:pt x="8381" y="0"/>
                </a:moveTo>
                <a:lnTo>
                  <a:pt x="7619" y="1524"/>
                </a:lnTo>
                <a:lnTo>
                  <a:pt x="5333" y="2286"/>
                </a:lnTo>
                <a:lnTo>
                  <a:pt x="4571" y="8382"/>
                </a:lnTo>
                <a:lnTo>
                  <a:pt x="3679" y="14430"/>
                </a:lnTo>
                <a:lnTo>
                  <a:pt x="3143" y="21907"/>
                </a:lnTo>
                <a:lnTo>
                  <a:pt x="2750" y="30241"/>
                </a:lnTo>
                <a:lnTo>
                  <a:pt x="2285" y="38862"/>
                </a:lnTo>
                <a:lnTo>
                  <a:pt x="1833" y="47898"/>
                </a:lnTo>
                <a:lnTo>
                  <a:pt x="1523" y="57435"/>
                </a:lnTo>
                <a:lnTo>
                  <a:pt x="1214" y="66829"/>
                </a:lnTo>
                <a:lnTo>
                  <a:pt x="761" y="75438"/>
                </a:lnTo>
                <a:lnTo>
                  <a:pt x="761" y="82938"/>
                </a:lnTo>
                <a:lnTo>
                  <a:pt x="761" y="89725"/>
                </a:lnTo>
                <a:lnTo>
                  <a:pt x="761" y="96226"/>
                </a:lnTo>
                <a:lnTo>
                  <a:pt x="761" y="102870"/>
                </a:lnTo>
                <a:lnTo>
                  <a:pt x="642" y="109930"/>
                </a:lnTo>
                <a:lnTo>
                  <a:pt x="380" y="117633"/>
                </a:lnTo>
                <a:lnTo>
                  <a:pt x="119" y="124622"/>
                </a:lnTo>
                <a:lnTo>
                  <a:pt x="0" y="12954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8410" y="5122926"/>
            <a:ext cx="25400" cy="30480"/>
          </a:xfrm>
          <a:custGeom>
            <a:avLst/>
            <a:gdLst/>
            <a:ahLst/>
            <a:cxnLst/>
            <a:rect l="l" t="t" r="r" b="b"/>
            <a:pathLst>
              <a:path w="25400" h="30479">
                <a:moveTo>
                  <a:pt x="16763" y="17525"/>
                </a:moveTo>
                <a:lnTo>
                  <a:pt x="17525" y="17525"/>
                </a:lnTo>
                <a:lnTo>
                  <a:pt x="20573" y="16001"/>
                </a:lnTo>
                <a:lnTo>
                  <a:pt x="20573" y="17525"/>
                </a:lnTo>
                <a:lnTo>
                  <a:pt x="21335" y="19049"/>
                </a:lnTo>
                <a:lnTo>
                  <a:pt x="20573" y="23621"/>
                </a:lnTo>
                <a:lnTo>
                  <a:pt x="18287" y="25907"/>
                </a:lnTo>
                <a:lnTo>
                  <a:pt x="16763" y="28193"/>
                </a:lnTo>
                <a:lnTo>
                  <a:pt x="12191" y="30479"/>
                </a:lnTo>
                <a:lnTo>
                  <a:pt x="9143" y="30479"/>
                </a:lnTo>
                <a:lnTo>
                  <a:pt x="6095" y="29717"/>
                </a:lnTo>
                <a:lnTo>
                  <a:pt x="0" y="26669"/>
                </a:lnTo>
                <a:lnTo>
                  <a:pt x="0" y="23621"/>
                </a:lnTo>
                <a:lnTo>
                  <a:pt x="0" y="20573"/>
                </a:lnTo>
                <a:lnTo>
                  <a:pt x="4571" y="14477"/>
                </a:lnTo>
                <a:lnTo>
                  <a:pt x="8381" y="12191"/>
                </a:lnTo>
                <a:lnTo>
                  <a:pt x="11429" y="9905"/>
                </a:lnTo>
                <a:lnTo>
                  <a:pt x="18287" y="9143"/>
                </a:lnTo>
                <a:lnTo>
                  <a:pt x="20573" y="10667"/>
                </a:lnTo>
                <a:lnTo>
                  <a:pt x="23621" y="11429"/>
                </a:lnTo>
                <a:lnTo>
                  <a:pt x="23621" y="16001"/>
                </a:lnTo>
                <a:lnTo>
                  <a:pt x="22859" y="18287"/>
                </a:lnTo>
                <a:lnTo>
                  <a:pt x="22097" y="19811"/>
                </a:lnTo>
                <a:lnTo>
                  <a:pt x="16001" y="23621"/>
                </a:lnTo>
                <a:lnTo>
                  <a:pt x="15239" y="22097"/>
                </a:lnTo>
                <a:lnTo>
                  <a:pt x="15239" y="20573"/>
                </a:lnTo>
                <a:lnTo>
                  <a:pt x="19049" y="14477"/>
                </a:lnTo>
                <a:lnTo>
                  <a:pt x="20573" y="11429"/>
                </a:lnTo>
                <a:lnTo>
                  <a:pt x="22097" y="7619"/>
                </a:lnTo>
                <a:lnTo>
                  <a:pt x="24383" y="2285"/>
                </a:lnTo>
                <a:lnTo>
                  <a:pt x="25145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97480" y="5060442"/>
            <a:ext cx="131445" cy="69215"/>
          </a:xfrm>
          <a:custGeom>
            <a:avLst/>
            <a:gdLst/>
            <a:ahLst/>
            <a:cxnLst/>
            <a:rect l="l" t="t" r="r" b="b"/>
            <a:pathLst>
              <a:path w="131444" h="69214">
                <a:moveTo>
                  <a:pt x="1524" y="2286"/>
                </a:moveTo>
                <a:lnTo>
                  <a:pt x="2286" y="2286"/>
                </a:lnTo>
                <a:lnTo>
                  <a:pt x="4572" y="0"/>
                </a:lnTo>
                <a:lnTo>
                  <a:pt x="6096" y="2286"/>
                </a:lnTo>
                <a:lnTo>
                  <a:pt x="6858" y="4572"/>
                </a:lnTo>
                <a:lnTo>
                  <a:pt x="7620" y="9906"/>
                </a:lnTo>
                <a:lnTo>
                  <a:pt x="7620" y="15240"/>
                </a:lnTo>
                <a:lnTo>
                  <a:pt x="8382" y="20574"/>
                </a:lnTo>
                <a:lnTo>
                  <a:pt x="9906" y="28194"/>
                </a:lnTo>
                <a:lnTo>
                  <a:pt x="9144" y="34290"/>
                </a:lnTo>
                <a:lnTo>
                  <a:pt x="7620" y="41148"/>
                </a:lnTo>
                <a:lnTo>
                  <a:pt x="1524" y="48006"/>
                </a:lnTo>
                <a:lnTo>
                  <a:pt x="762" y="52578"/>
                </a:lnTo>
                <a:lnTo>
                  <a:pt x="0" y="57150"/>
                </a:lnTo>
                <a:lnTo>
                  <a:pt x="3048" y="59436"/>
                </a:lnTo>
                <a:lnTo>
                  <a:pt x="5334" y="61722"/>
                </a:lnTo>
                <a:lnTo>
                  <a:pt x="8382" y="64008"/>
                </a:lnTo>
                <a:lnTo>
                  <a:pt x="9906" y="65532"/>
                </a:lnTo>
                <a:lnTo>
                  <a:pt x="16764" y="66294"/>
                </a:lnTo>
                <a:lnTo>
                  <a:pt x="22002" y="67401"/>
                </a:lnTo>
                <a:lnTo>
                  <a:pt x="28384" y="68294"/>
                </a:lnTo>
                <a:lnTo>
                  <a:pt x="35623" y="68758"/>
                </a:lnTo>
                <a:lnTo>
                  <a:pt x="43434" y="68580"/>
                </a:lnTo>
                <a:lnTo>
                  <a:pt x="52018" y="68210"/>
                </a:lnTo>
                <a:lnTo>
                  <a:pt x="61245" y="67341"/>
                </a:lnTo>
                <a:lnTo>
                  <a:pt x="70330" y="66329"/>
                </a:lnTo>
                <a:lnTo>
                  <a:pt x="78486" y="65532"/>
                </a:lnTo>
                <a:lnTo>
                  <a:pt x="85534" y="65079"/>
                </a:lnTo>
                <a:lnTo>
                  <a:pt x="92011" y="64770"/>
                </a:lnTo>
                <a:lnTo>
                  <a:pt x="98202" y="64460"/>
                </a:lnTo>
                <a:lnTo>
                  <a:pt x="104394" y="64008"/>
                </a:lnTo>
                <a:lnTo>
                  <a:pt x="111775" y="63769"/>
                </a:lnTo>
                <a:lnTo>
                  <a:pt x="119443" y="63246"/>
                </a:lnTo>
                <a:lnTo>
                  <a:pt x="126253" y="62722"/>
                </a:lnTo>
                <a:lnTo>
                  <a:pt x="131064" y="624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9401" y="5010911"/>
            <a:ext cx="9525" cy="215900"/>
          </a:xfrm>
          <a:custGeom>
            <a:avLst/>
            <a:gdLst/>
            <a:ahLst/>
            <a:cxnLst/>
            <a:rect l="l" t="t" r="r" b="b"/>
            <a:pathLst>
              <a:path w="9525" h="215900">
                <a:moveTo>
                  <a:pt x="0" y="0"/>
                </a:moveTo>
                <a:lnTo>
                  <a:pt x="0" y="762"/>
                </a:lnTo>
                <a:lnTo>
                  <a:pt x="0" y="1524"/>
                </a:lnTo>
                <a:lnTo>
                  <a:pt x="0" y="4572"/>
                </a:lnTo>
                <a:lnTo>
                  <a:pt x="0" y="6858"/>
                </a:lnTo>
                <a:lnTo>
                  <a:pt x="0" y="7620"/>
                </a:lnTo>
                <a:lnTo>
                  <a:pt x="0" y="15240"/>
                </a:lnTo>
                <a:lnTo>
                  <a:pt x="928" y="21193"/>
                </a:lnTo>
                <a:lnTo>
                  <a:pt x="2286" y="28575"/>
                </a:lnTo>
                <a:lnTo>
                  <a:pt x="3643" y="37099"/>
                </a:lnTo>
                <a:lnTo>
                  <a:pt x="4572" y="46482"/>
                </a:lnTo>
                <a:lnTo>
                  <a:pt x="5464" y="56840"/>
                </a:lnTo>
                <a:lnTo>
                  <a:pt x="6000" y="68199"/>
                </a:lnTo>
                <a:lnTo>
                  <a:pt x="6393" y="80129"/>
                </a:lnTo>
                <a:lnTo>
                  <a:pt x="6858" y="92202"/>
                </a:lnTo>
                <a:lnTo>
                  <a:pt x="7298" y="104536"/>
                </a:lnTo>
                <a:lnTo>
                  <a:pt x="7524" y="117157"/>
                </a:lnTo>
                <a:lnTo>
                  <a:pt x="7608" y="129492"/>
                </a:lnTo>
                <a:lnTo>
                  <a:pt x="7620" y="140970"/>
                </a:lnTo>
                <a:lnTo>
                  <a:pt x="8060" y="151197"/>
                </a:lnTo>
                <a:lnTo>
                  <a:pt x="8286" y="160496"/>
                </a:lnTo>
                <a:lnTo>
                  <a:pt x="8370" y="169366"/>
                </a:lnTo>
                <a:lnTo>
                  <a:pt x="8382" y="178308"/>
                </a:lnTo>
                <a:lnTo>
                  <a:pt x="8501" y="188428"/>
                </a:lnTo>
                <a:lnTo>
                  <a:pt x="8763" y="199263"/>
                </a:lnTo>
                <a:lnTo>
                  <a:pt x="9024" y="208954"/>
                </a:lnTo>
                <a:lnTo>
                  <a:pt x="9144" y="21564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94738" y="5338571"/>
            <a:ext cx="734060" cy="48260"/>
          </a:xfrm>
          <a:custGeom>
            <a:avLst/>
            <a:gdLst/>
            <a:ahLst/>
            <a:cxnLst/>
            <a:rect l="l" t="t" r="r" b="b"/>
            <a:pathLst>
              <a:path w="734060" h="48260">
                <a:moveTo>
                  <a:pt x="0" y="43434"/>
                </a:moveTo>
                <a:lnTo>
                  <a:pt x="1524" y="43434"/>
                </a:lnTo>
                <a:lnTo>
                  <a:pt x="3810" y="42672"/>
                </a:lnTo>
                <a:lnTo>
                  <a:pt x="8382" y="43434"/>
                </a:lnTo>
                <a:lnTo>
                  <a:pt x="13716" y="44196"/>
                </a:lnTo>
                <a:lnTo>
                  <a:pt x="18288" y="47244"/>
                </a:lnTo>
                <a:lnTo>
                  <a:pt x="30480" y="48006"/>
                </a:lnTo>
                <a:lnTo>
                  <a:pt x="40147" y="47755"/>
                </a:lnTo>
                <a:lnTo>
                  <a:pt x="51816" y="47148"/>
                </a:lnTo>
                <a:lnTo>
                  <a:pt x="65198" y="46398"/>
                </a:lnTo>
                <a:lnTo>
                  <a:pt x="80010" y="45720"/>
                </a:lnTo>
                <a:lnTo>
                  <a:pt x="95714" y="45374"/>
                </a:lnTo>
                <a:lnTo>
                  <a:pt x="113061" y="45243"/>
                </a:lnTo>
                <a:lnTo>
                  <a:pt x="131980" y="44969"/>
                </a:lnTo>
                <a:lnTo>
                  <a:pt x="152400" y="44196"/>
                </a:lnTo>
                <a:lnTo>
                  <a:pt x="174474" y="43481"/>
                </a:lnTo>
                <a:lnTo>
                  <a:pt x="198691" y="42481"/>
                </a:lnTo>
                <a:lnTo>
                  <a:pt x="223766" y="41195"/>
                </a:lnTo>
                <a:lnTo>
                  <a:pt x="248411" y="39624"/>
                </a:lnTo>
                <a:lnTo>
                  <a:pt x="272415" y="38016"/>
                </a:lnTo>
                <a:lnTo>
                  <a:pt x="296418" y="36480"/>
                </a:lnTo>
                <a:lnTo>
                  <a:pt x="344424" y="32766"/>
                </a:lnTo>
                <a:lnTo>
                  <a:pt x="392049" y="26955"/>
                </a:lnTo>
                <a:lnTo>
                  <a:pt x="415790" y="23657"/>
                </a:lnTo>
                <a:lnTo>
                  <a:pt x="439673" y="20574"/>
                </a:lnTo>
                <a:lnTo>
                  <a:pt x="463879" y="18061"/>
                </a:lnTo>
                <a:lnTo>
                  <a:pt x="488156" y="15335"/>
                </a:lnTo>
                <a:lnTo>
                  <a:pt x="512004" y="12751"/>
                </a:lnTo>
                <a:lnTo>
                  <a:pt x="534924" y="10668"/>
                </a:lnTo>
                <a:lnTo>
                  <a:pt x="556998" y="8763"/>
                </a:lnTo>
                <a:lnTo>
                  <a:pt x="578358" y="7429"/>
                </a:lnTo>
                <a:lnTo>
                  <a:pt x="598574" y="6381"/>
                </a:lnTo>
                <a:lnTo>
                  <a:pt x="617220" y="5334"/>
                </a:lnTo>
                <a:lnTo>
                  <a:pt x="633233" y="4441"/>
                </a:lnTo>
                <a:lnTo>
                  <a:pt x="647604" y="3905"/>
                </a:lnTo>
                <a:lnTo>
                  <a:pt x="661261" y="3512"/>
                </a:lnTo>
                <a:lnTo>
                  <a:pt x="675132" y="3048"/>
                </a:lnTo>
                <a:lnTo>
                  <a:pt x="691264" y="2357"/>
                </a:lnTo>
                <a:lnTo>
                  <a:pt x="708183" y="1524"/>
                </a:lnTo>
                <a:lnTo>
                  <a:pt x="723245" y="690"/>
                </a:lnTo>
                <a:lnTo>
                  <a:pt x="73380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94788" y="5442203"/>
            <a:ext cx="127000" cy="95250"/>
          </a:xfrm>
          <a:custGeom>
            <a:avLst/>
            <a:gdLst/>
            <a:ahLst/>
            <a:cxnLst/>
            <a:rect l="l" t="t" r="r" b="b"/>
            <a:pathLst>
              <a:path w="127000" h="95250">
                <a:moveTo>
                  <a:pt x="22860" y="0"/>
                </a:moveTo>
                <a:lnTo>
                  <a:pt x="22098" y="2286"/>
                </a:lnTo>
                <a:lnTo>
                  <a:pt x="20574" y="7620"/>
                </a:lnTo>
                <a:lnTo>
                  <a:pt x="18288" y="12954"/>
                </a:lnTo>
                <a:lnTo>
                  <a:pt x="16764" y="18288"/>
                </a:lnTo>
                <a:lnTo>
                  <a:pt x="14478" y="25908"/>
                </a:lnTo>
                <a:lnTo>
                  <a:pt x="12192" y="32766"/>
                </a:lnTo>
                <a:lnTo>
                  <a:pt x="9906" y="39624"/>
                </a:lnTo>
                <a:lnTo>
                  <a:pt x="6096" y="48006"/>
                </a:lnTo>
                <a:lnTo>
                  <a:pt x="4572" y="54864"/>
                </a:lnTo>
                <a:lnTo>
                  <a:pt x="2286" y="62484"/>
                </a:lnTo>
                <a:lnTo>
                  <a:pt x="0" y="70104"/>
                </a:lnTo>
                <a:lnTo>
                  <a:pt x="762" y="75438"/>
                </a:lnTo>
                <a:lnTo>
                  <a:pt x="1524" y="80010"/>
                </a:lnTo>
                <a:lnTo>
                  <a:pt x="40362" y="95130"/>
                </a:lnTo>
                <a:lnTo>
                  <a:pt x="48958" y="95059"/>
                </a:lnTo>
                <a:lnTo>
                  <a:pt x="57840" y="94702"/>
                </a:lnTo>
                <a:lnTo>
                  <a:pt x="66294" y="94488"/>
                </a:lnTo>
                <a:lnTo>
                  <a:pt x="74056" y="94928"/>
                </a:lnTo>
                <a:lnTo>
                  <a:pt x="81534" y="95154"/>
                </a:lnTo>
                <a:lnTo>
                  <a:pt x="89011" y="95238"/>
                </a:lnTo>
                <a:lnTo>
                  <a:pt x="96774" y="95250"/>
                </a:lnTo>
                <a:lnTo>
                  <a:pt x="104846" y="95250"/>
                </a:lnTo>
                <a:lnTo>
                  <a:pt x="113347" y="95250"/>
                </a:lnTo>
                <a:lnTo>
                  <a:pt x="120991" y="95249"/>
                </a:lnTo>
                <a:lnTo>
                  <a:pt x="126492" y="9524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86990" y="5416296"/>
            <a:ext cx="17145" cy="224790"/>
          </a:xfrm>
          <a:custGeom>
            <a:avLst/>
            <a:gdLst/>
            <a:ahLst/>
            <a:cxnLst/>
            <a:rect l="l" t="t" r="r" b="b"/>
            <a:pathLst>
              <a:path w="17144" h="224789">
                <a:moveTo>
                  <a:pt x="16763" y="0"/>
                </a:moveTo>
                <a:lnTo>
                  <a:pt x="16001" y="3047"/>
                </a:lnTo>
                <a:lnTo>
                  <a:pt x="13715" y="8381"/>
                </a:lnTo>
                <a:lnTo>
                  <a:pt x="12953" y="17525"/>
                </a:lnTo>
                <a:lnTo>
                  <a:pt x="12061" y="25312"/>
                </a:lnTo>
                <a:lnTo>
                  <a:pt x="11525" y="34670"/>
                </a:lnTo>
                <a:lnTo>
                  <a:pt x="11132" y="45172"/>
                </a:lnTo>
                <a:lnTo>
                  <a:pt x="10667" y="56387"/>
                </a:lnTo>
                <a:lnTo>
                  <a:pt x="9298" y="68913"/>
                </a:lnTo>
                <a:lnTo>
                  <a:pt x="7715" y="82867"/>
                </a:lnTo>
                <a:lnTo>
                  <a:pt x="6274" y="97107"/>
                </a:lnTo>
                <a:lnTo>
                  <a:pt x="5333" y="110489"/>
                </a:lnTo>
                <a:lnTo>
                  <a:pt x="4321" y="122217"/>
                </a:lnTo>
                <a:lnTo>
                  <a:pt x="3524" y="133445"/>
                </a:lnTo>
                <a:lnTo>
                  <a:pt x="2869" y="144244"/>
                </a:lnTo>
                <a:lnTo>
                  <a:pt x="2285" y="154685"/>
                </a:lnTo>
                <a:lnTo>
                  <a:pt x="1833" y="163913"/>
                </a:lnTo>
                <a:lnTo>
                  <a:pt x="1523" y="172497"/>
                </a:lnTo>
                <a:lnTo>
                  <a:pt x="1214" y="180939"/>
                </a:lnTo>
                <a:lnTo>
                  <a:pt x="761" y="189737"/>
                </a:lnTo>
                <a:lnTo>
                  <a:pt x="642" y="199179"/>
                </a:lnTo>
                <a:lnTo>
                  <a:pt x="380" y="209264"/>
                </a:lnTo>
                <a:lnTo>
                  <a:pt x="119" y="218348"/>
                </a:lnTo>
                <a:lnTo>
                  <a:pt x="0" y="22478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405" y="5260848"/>
            <a:ext cx="458470" cy="70485"/>
          </a:xfrm>
          <a:custGeom>
            <a:avLst/>
            <a:gdLst/>
            <a:ahLst/>
            <a:cxnLst/>
            <a:rect l="l" t="t" r="r" b="b"/>
            <a:pathLst>
              <a:path w="458469" h="70485">
                <a:moveTo>
                  <a:pt x="0" y="69341"/>
                </a:moveTo>
                <a:lnTo>
                  <a:pt x="1524" y="69341"/>
                </a:lnTo>
                <a:lnTo>
                  <a:pt x="3048" y="69341"/>
                </a:lnTo>
                <a:lnTo>
                  <a:pt x="9144" y="69341"/>
                </a:lnTo>
                <a:lnTo>
                  <a:pt x="13513" y="69556"/>
                </a:lnTo>
                <a:lnTo>
                  <a:pt x="18954" y="69913"/>
                </a:lnTo>
                <a:lnTo>
                  <a:pt x="25967" y="69984"/>
                </a:lnTo>
                <a:lnTo>
                  <a:pt x="35052" y="69341"/>
                </a:lnTo>
                <a:lnTo>
                  <a:pt x="46529" y="67817"/>
                </a:lnTo>
                <a:lnTo>
                  <a:pt x="60007" y="65722"/>
                </a:lnTo>
                <a:lnTo>
                  <a:pt x="74914" y="63341"/>
                </a:lnTo>
                <a:lnTo>
                  <a:pt x="90678" y="60959"/>
                </a:lnTo>
                <a:lnTo>
                  <a:pt x="107715" y="58078"/>
                </a:lnTo>
                <a:lnTo>
                  <a:pt x="125825" y="55054"/>
                </a:lnTo>
                <a:lnTo>
                  <a:pt x="145220" y="51744"/>
                </a:lnTo>
                <a:lnTo>
                  <a:pt x="166116" y="48005"/>
                </a:lnTo>
                <a:lnTo>
                  <a:pt x="189404" y="43517"/>
                </a:lnTo>
                <a:lnTo>
                  <a:pt x="214693" y="38385"/>
                </a:lnTo>
                <a:lnTo>
                  <a:pt x="240268" y="33111"/>
                </a:lnTo>
                <a:lnTo>
                  <a:pt x="264414" y="28193"/>
                </a:lnTo>
                <a:lnTo>
                  <a:pt x="288083" y="24229"/>
                </a:lnTo>
                <a:lnTo>
                  <a:pt x="311467" y="20478"/>
                </a:lnTo>
                <a:lnTo>
                  <a:pt x="333422" y="17156"/>
                </a:lnTo>
                <a:lnTo>
                  <a:pt x="352806" y="14477"/>
                </a:lnTo>
                <a:lnTo>
                  <a:pt x="368200" y="12120"/>
                </a:lnTo>
                <a:lnTo>
                  <a:pt x="381095" y="10477"/>
                </a:lnTo>
                <a:lnTo>
                  <a:pt x="392989" y="9120"/>
                </a:lnTo>
                <a:lnTo>
                  <a:pt x="405384" y="7619"/>
                </a:lnTo>
                <a:lnTo>
                  <a:pt x="419707" y="5679"/>
                </a:lnTo>
                <a:lnTo>
                  <a:pt x="434816" y="3524"/>
                </a:lnTo>
                <a:lnTo>
                  <a:pt x="448353" y="1512"/>
                </a:lnTo>
                <a:lnTo>
                  <a:pt x="45796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98449" y="5382005"/>
            <a:ext cx="151130" cy="69850"/>
          </a:xfrm>
          <a:custGeom>
            <a:avLst/>
            <a:gdLst/>
            <a:ahLst/>
            <a:cxnLst/>
            <a:rect l="l" t="t" r="r" b="b"/>
            <a:pathLst>
              <a:path w="151130" h="69850">
                <a:moveTo>
                  <a:pt x="4036" y="0"/>
                </a:moveTo>
                <a:lnTo>
                  <a:pt x="4798" y="762"/>
                </a:lnTo>
                <a:lnTo>
                  <a:pt x="7846" y="0"/>
                </a:lnTo>
                <a:lnTo>
                  <a:pt x="8608" y="4572"/>
                </a:lnTo>
                <a:lnTo>
                  <a:pt x="1654" y="37623"/>
                </a:lnTo>
                <a:lnTo>
                  <a:pt x="0" y="44946"/>
                </a:lnTo>
                <a:lnTo>
                  <a:pt x="37504" y="65651"/>
                </a:lnTo>
                <a:lnTo>
                  <a:pt x="57673" y="66365"/>
                </a:lnTo>
                <a:lnTo>
                  <a:pt x="68044" y="66294"/>
                </a:lnTo>
                <a:lnTo>
                  <a:pt x="78331" y="66746"/>
                </a:lnTo>
                <a:lnTo>
                  <a:pt x="88618" y="67056"/>
                </a:lnTo>
                <a:lnTo>
                  <a:pt x="98905" y="67365"/>
                </a:lnTo>
                <a:lnTo>
                  <a:pt x="109192" y="67818"/>
                </a:lnTo>
                <a:lnTo>
                  <a:pt x="120884" y="68270"/>
                </a:lnTo>
                <a:lnTo>
                  <a:pt x="133004" y="68580"/>
                </a:lnTo>
                <a:lnTo>
                  <a:pt x="143696" y="68889"/>
                </a:lnTo>
                <a:lnTo>
                  <a:pt x="151102" y="693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8310" y="5346953"/>
            <a:ext cx="14604" cy="224790"/>
          </a:xfrm>
          <a:custGeom>
            <a:avLst/>
            <a:gdLst/>
            <a:ahLst/>
            <a:cxnLst/>
            <a:rect l="l" t="t" r="r" b="b"/>
            <a:pathLst>
              <a:path w="14605" h="224789">
                <a:moveTo>
                  <a:pt x="13716" y="762"/>
                </a:moveTo>
                <a:lnTo>
                  <a:pt x="13716" y="1524"/>
                </a:lnTo>
                <a:lnTo>
                  <a:pt x="14478" y="0"/>
                </a:lnTo>
                <a:lnTo>
                  <a:pt x="13716" y="4572"/>
                </a:lnTo>
                <a:lnTo>
                  <a:pt x="12954" y="9144"/>
                </a:lnTo>
                <a:lnTo>
                  <a:pt x="11430" y="16764"/>
                </a:lnTo>
                <a:lnTo>
                  <a:pt x="9144" y="28194"/>
                </a:lnTo>
                <a:lnTo>
                  <a:pt x="7762" y="38350"/>
                </a:lnTo>
                <a:lnTo>
                  <a:pt x="1928" y="87022"/>
                </a:lnTo>
                <a:lnTo>
                  <a:pt x="0" y="124206"/>
                </a:lnTo>
                <a:lnTo>
                  <a:pt x="250" y="135469"/>
                </a:lnTo>
                <a:lnTo>
                  <a:pt x="857" y="146304"/>
                </a:lnTo>
                <a:lnTo>
                  <a:pt x="1607" y="156567"/>
                </a:lnTo>
                <a:lnTo>
                  <a:pt x="2286" y="166116"/>
                </a:lnTo>
                <a:lnTo>
                  <a:pt x="2738" y="174176"/>
                </a:lnTo>
                <a:lnTo>
                  <a:pt x="3048" y="181451"/>
                </a:lnTo>
                <a:lnTo>
                  <a:pt x="3357" y="188297"/>
                </a:lnTo>
                <a:lnTo>
                  <a:pt x="3810" y="195072"/>
                </a:lnTo>
                <a:lnTo>
                  <a:pt x="4369" y="203251"/>
                </a:lnTo>
                <a:lnTo>
                  <a:pt x="4857" y="211931"/>
                </a:lnTo>
                <a:lnTo>
                  <a:pt x="5203" y="219610"/>
                </a:lnTo>
                <a:lnTo>
                  <a:pt x="5334" y="2247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2762" y="5743956"/>
            <a:ext cx="175260" cy="125095"/>
          </a:xfrm>
          <a:custGeom>
            <a:avLst/>
            <a:gdLst/>
            <a:ahLst/>
            <a:cxnLst/>
            <a:rect l="l" t="t" r="r" b="b"/>
            <a:pathLst>
              <a:path w="175260" h="125095">
                <a:moveTo>
                  <a:pt x="114776" y="43433"/>
                </a:moveTo>
                <a:lnTo>
                  <a:pt x="114776" y="42671"/>
                </a:lnTo>
                <a:lnTo>
                  <a:pt x="118586" y="42671"/>
                </a:lnTo>
                <a:lnTo>
                  <a:pt x="118586" y="39623"/>
                </a:lnTo>
                <a:lnTo>
                  <a:pt x="119348" y="35813"/>
                </a:lnTo>
                <a:lnTo>
                  <a:pt x="120110" y="29717"/>
                </a:lnTo>
                <a:lnTo>
                  <a:pt x="116300" y="24383"/>
                </a:lnTo>
                <a:lnTo>
                  <a:pt x="113252" y="19049"/>
                </a:lnTo>
                <a:lnTo>
                  <a:pt x="105632" y="12191"/>
                </a:lnTo>
                <a:lnTo>
                  <a:pt x="98012" y="8381"/>
                </a:lnTo>
                <a:lnTo>
                  <a:pt x="91928" y="5036"/>
                </a:lnTo>
                <a:lnTo>
                  <a:pt x="85343" y="2190"/>
                </a:lnTo>
                <a:lnTo>
                  <a:pt x="78616" y="345"/>
                </a:lnTo>
                <a:lnTo>
                  <a:pt x="72104" y="0"/>
                </a:lnTo>
                <a:lnTo>
                  <a:pt x="65365" y="1273"/>
                </a:lnTo>
                <a:lnTo>
                  <a:pt x="32194" y="27908"/>
                </a:lnTo>
                <a:lnTo>
                  <a:pt x="9334" y="64769"/>
                </a:lnTo>
                <a:lnTo>
                  <a:pt x="0" y="98964"/>
                </a:lnTo>
                <a:lnTo>
                  <a:pt x="392" y="105572"/>
                </a:lnTo>
                <a:lnTo>
                  <a:pt x="24098" y="124967"/>
                </a:lnTo>
                <a:lnTo>
                  <a:pt x="30313" y="124479"/>
                </a:lnTo>
                <a:lnTo>
                  <a:pt x="65817" y="102393"/>
                </a:lnTo>
                <a:lnTo>
                  <a:pt x="89153" y="71246"/>
                </a:lnTo>
                <a:lnTo>
                  <a:pt x="93214" y="63198"/>
                </a:lnTo>
                <a:lnTo>
                  <a:pt x="96488" y="57149"/>
                </a:lnTo>
                <a:lnTo>
                  <a:pt x="100298" y="51053"/>
                </a:lnTo>
                <a:lnTo>
                  <a:pt x="100298" y="49529"/>
                </a:lnTo>
                <a:lnTo>
                  <a:pt x="101060" y="50291"/>
                </a:lnTo>
                <a:lnTo>
                  <a:pt x="102584" y="51815"/>
                </a:lnTo>
                <a:lnTo>
                  <a:pt x="101822" y="59435"/>
                </a:lnTo>
                <a:lnTo>
                  <a:pt x="103346" y="64007"/>
                </a:lnTo>
                <a:lnTo>
                  <a:pt x="104870" y="69341"/>
                </a:lnTo>
                <a:lnTo>
                  <a:pt x="104870" y="74675"/>
                </a:lnTo>
                <a:lnTo>
                  <a:pt x="108680" y="80009"/>
                </a:lnTo>
                <a:lnTo>
                  <a:pt x="112752" y="84224"/>
                </a:lnTo>
                <a:lnTo>
                  <a:pt x="117824" y="88582"/>
                </a:lnTo>
                <a:lnTo>
                  <a:pt x="123467" y="92654"/>
                </a:lnTo>
                <a:lnTo>
                  <a:pt x="129254" y="96011"/>
                </a:lnTo>
                <a:lnTo>
                  <a:pt x="136112" y="100583"/>
                </a:lnTo>
                <a:lnTo>
                  <a:pt x="144494" y="102107"/>
                </a:lnTo>
                <a:lnTo>
                  <a:pt x="152114" y="104393"/>
                </a:lnTo>
                <a:lnTo>
                  <a:pt x="159734" y="107441"/>
                </a:lnTo>
                <a:lnTo>
                  <a:pt x="171164" y="111251"/>
                </a:lnTo>
                <a:lnTo>
                  <a:pt x="174974" y="1127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1368" y="5830824"/>
            <a:ext cx="9525" cy="121285"/>
          </a:xfrm>
          <a:custGeom>
            <a:avLst/>
            <a:gdLst/>
            <a:ahLst/>
            <a:cxnLst/>
            <a:rect l="l" t="t" r="r" b="b"/>
            <a:pathLst>
              <a:path w="9525" h="121285">
                <a:moveTo>
                  <a:pt x="8381" y="0"/>
                </a:moveTo>
                <a:lnTo>
                  <a:pt x="8381" y="762"/>
                </a:lnTo>
                <a:lnTo>
                  <a:pt x="9143" y="0"/>
                </a:lnTo>
                <a:lnTo>
                  <a:pt x="8381" y="4572"/>
                </a:lnTo>
                <a:lnTo>
                  <a:pt x="7619" y="9144"/>
                </a:lnTo>
                <a:lnTo>
                  <a:pt x="5333" y="18288"/>
                </a:lnTo>
                <a:lnTo>
                  <a:pt x="3809" y="28194"/>
                </a:lnTo>
                <a:lnTo>
                  <a:pt x="3250" y="35790"/>
                </a:lnTo>
                <a:lnTo>
                  <a:pt x="2762" y="44386"/>
                </a:lnTo>
                <a:lnTo>
                  <a:pt x="2416" y="53268"/>
                </a:lnTo>
                <a:lnTo>
                  <a:pt x="2285" y="61722"/>
                </a:lnTo>
                <a:lnTo>
                  <a:pt x="1833" y="69472"/>
                </a:lnTo>
                <a:lnTo>
                  <a:pt x="1523" y="76866"/>
                </a:lnTo>
                <a:lnTo>
                  <a:pt x="1214" y="84117"/>
                </a:lnTo>
                <a:lnTo>
                  <a:pt x="761" y="91440"/>
                </a:lnTo>
                <a:lnTo>
                  <a:pt x="642" y="99512"/>
                </a:lnTo>
                <a:lnTo>
                  <a:pt x="380" y="108013"/>
                </a:lnTo>
                <a:lnTo>
                  <a:pt x="119" y="115657"/>
                </a:lnTo>
                <a:lnTo>
                  <a:pt x="0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05000" y="5796535"/>
            <a:ext cx="104139" cy="9525"/>
          </a:xfrm>
          <a:custGeom>
            <a:avLst/>
            <a:gdLst/>
            <a:ahLst/>
            <a:cxnLst/>
            <a:rect l="l" t="t" r="r" b="b"/>
            <a:pathLst>
              <a:path w="104139" h="9525">
                <a:moveTo>
                  <a:pt x="0" y="8381"/>
                </a:moveTo>
                <a:lnTo>
                  <a:pt x="1524" y="8381"/>
                </a:lnTo>
                <a:lnTo>
                  <a:pt x="3810" y="8381"/>
                </a:lnTo>
                <a:lnTo>
                  <a:pt x="8382" y="8381"/>
                </a:lnTo>
                <a:lnTo>
                  <a:pt x="12954" y="8381"/>
                </a:lnTo>
                <a:lnTo>
                  <a:pt x="18288" y="9143"/>
                </a:lnTo>
                <a:lnTo>
                  <a:pt x="25908" y="8381"/>
                </a:lnTo>
                <a:lnTo>
                  <a:pt x="31563" y="7560"/>
                </a:lnTo>
                <a:lnTo>
                  <a:pt x="38004" y="6381"/>
                </a:lnTo>
                <a:lnTo>
                  <a:pt x="44874" y="5060"/>
                </a:lnTo>
                <a:lnTo>
                  <a:pt x="51816" y="3809"/>
                </a:lnTo>
                <a:lnTo>
                  <a:pt x="58114" y="3250"/>
                </a:lnTo>
                <a:lnTo>
                  <a:pt x="64484" y="2762"/>
                </a:lnTo>
                <a:lnTo>
                  <a:pt x="70996" y="2416"/>
                </a:lnTo>
                <a:lnTo>
                  <a:pt x="77724" y="2285"/>
                </a:lnTo>
                <a:lnTo>
                  <a:pt x="84665" y="1607"/>
                </a:lnTo>
                <a:lnTo>
                  <a:pt x="92106" y="857"/>
                </a:lnTo>
                <a:lnTo>
                  <a:pt x="98833" y="250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39289" y="5839206"/>
            <a:ext cx="86360" cy="18415"/>
          </a:xfrm>
          <a:custGeom>
            <a:avLst/>
            <a:gdLst/>
            <a:ahLst/>
            <a:cxnLst/>
            <a:rect l="l" t="t" r="r" b="b"/>
            <a:pathLst>
              <a:path w="86360" h="18414">
                <a:moveTo>
                  <a:pt x="0" y="17525"/>
                </a:moveTo>
                <a:lnTo>
                  <a:pt x="1524" y="17525"/>
                </a:lnTo>
                <a:lnTo>
                  <a:pt x="4572" y="18287"/>
                </a:lnTo>
                <a:lnTo>
                  <a:pt x="8382" y="17525"/>
                </a:lnTo>
                <a:lnTo>
                  <a:pt x="12954" y="16763"/>
                </a:lnTo>
                <a:lnTo>
                  <a:pt x="19050" y="14477"/>
                </a:lnTo>
                <a:lnTo>
                  <a:pt x="25908" y="12953"/>
                </a:lnTo>
                <a:lnTo>
                  <a:pt x="32004" y="12191"/>
                </a:lnTo>
                <a:lnTo>
                  <a:pt x="40386" y="12191"/>
                </a:lnTo>
                <a:lnTo>
                  <a:pt x="47244" y="11429"/>
                </a:lnTo>
                <a:lnTo>
                  <a:pt x="54102" y="9905"/>
                </a:lnTo>
                <a:lnTo>
                  <a:pt x="60198" y="7619"/>
                </a:lnTo>
                <a:lnTo>
                  <a:pt x="67056" y="5333"/>
                </a:lnTo>
                <a:lnTo>
                  <a:pt x="73152" y="3809"/>
                </a:lnTo>
                <a:lnTo>
                  <a:pt x="83058" y="1523"/>
                </a:lnTo>
                <a:lnTo>
                  <a:pt x="8610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38173" y="5750053"/>
            <a:ext cx="115570" cy="167005"/>
          </a:xfrm>
          <a:custGeom>
            <a:avLst/>
            <a:gdLst/>
            <a:ahLst/>
            <a:cxnLst/>
            <a:rect l="l" t="t" r="r" b="b"/>
            <a:pathLst>
              <a:path w="115569" h="167004">
                <a:moveTo>
                  <a:pt x="42671" y="46482"/>
                </a:moveTo>
                <a:lnTo>
                  <a:pt x="42671" y="44196"/>
                </a:lnTo>
                <a:lnTo>
                  <a:pt x="41147" y="38100"/>
                </a:lnTo>
                <a:lnTo>
                  <a:pt x="42671" y="33528"/>
                </a:lnTo>
                <a:lnTo>
                  <a:pt x="44195" y="28956"/>
                </a:lnTo>
                <a:lnTo>
                  <a:pt x="47243" y="22860"/>
                </a:lnTo>
                <a:lnTo>
                  <a:pt x="51815" y="18288"/>
                </a:lnTo>
                <a:lnTo>
                  <a:pt x="55625" y="13716"/>
                </a:lnTo>
                <a:lnTo>
                  <a:pt x="62483" y="9144"/>
                </a:lnTo>
                <a:lnTo>
                  <a:pt x="68579" y="6096"/>
                </a:lnTo>
                <a:lnTo>
                  <a:pt x="75437" y="3048"/>
                </a:lnTo>
                <a:lnTo>
                  <a:pt x="83819" y="0"/>
                </a:lnTo>
                <a:lnTo>
                  <a:pt x="89915" y="762"/>
                </a:lnTo>
                <a:lnTo>
                  <a:pt x="96773" y="762"/>
                </a:lnTo>
                <a:lnTo>
                  <a:pt x="115085" y="29527"/>
                </a:lnTo>
                <a:lnTo>
                  <a:pt x="115061" y="37338"/>
                </a:lnTo>
                <a:lnTo>
                  <a:pt x="99810" y="82165"/>
                </a:lnTo>
                <a:lnTo>
                  <a:pt x="78485" y="115062"/>
                </a:lnTo>
                <a:lnTo>
                  <a:pt x="43433" y="145542"/>
                </a:lnTo>
                <a:lnTo>
                  <a:pt x="16763" y="156210"/>
                </a:lnTo>
                <a:lnTo>
                  <a:pt x="10667" y="156210"/>
                </a:lnTo>
                <a:lnTo>
                  <a:pt x="6857" y="148590"/>
                </a:lnTo>
                <a:lnTo>
                  <a:pt x="3809" y="144780"/>
                </a:lnTo>
                <a:lnTo>
                  <a:pt x="1523" y="140208"/>
                </a:lnTo>
                <a:lnTo>
                  <a:pt x="0" y="134874"/>
                </a:lnTo>
                <a:lnTo>
                  <a:pt x="1523" y="129540"/>
                </a:lnTo>
                <a:lnTo>
                  <a:pt x="3809" y="124968"/>
                </a:lnTo>
                <a:lnTo>
                  <a:pt x="7619" y="117348"/>
                </a:lnTo>
                <a:lnTo>
                  <a:pt x="13715" y="114300"/>
                </a:lnTo>
                <a:lnTo>
                  <a:pt x="19811" y="110490"/>
                </a:lnTo>
                <a:lnTo>
                  <a:pt x="28193" y="109728"/>
                </a:lnTo>
                <a:lnTo>
                  <a:pt x="36575" y="110490"/>
                </a:lnTo>
                <a:lnTo>
                  <a:pt x="43886" y="111025"/>
                </a:lnTo>
                <a:lnTo>
                  <a:pt x="51625" y="112490"/>
                </a:lnTo>
                <a:lnTo>
                  <a:pt x="59078" y="114669"/>
                </a:lnTo>
                <a:lnTo>
                  <a:pt x="65531" y="117348"/>
                </a:lnTo>
                <a:lnTo>
                  <a:pt x="73913" y="121158"/>
                </a:lnTo>
                <a:lnTo>
                  <a:pt x="79247" y="128016"/>
                </a:lnTo>
                <a:lnTo>
                  <a:pt x="84581" y="133350"/>
                </a:lnTo>
                <a:lnTo>
                  <a:pt x="89915" y="138684"/>
                </a:lnTo>
                <a:lnTo>
                  <a:pt x="93725" y="144780"/>
                </a:lnTo>
                <a:lnTo>
                  <a:pt x="98297" y="150114"/>
                </a:lnTo>
                <a:lnTo>
                  <a:pt x="102869" y="156210"/>
                </a:lnTo>
                <a:lnTo>
                  <a:pt x="109727" y="164592"/>
                </a:lnTo>
                <a:lnTo>
                  <a:pt x="112013" y="16687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18766" y="5787390"/>
            <a:ext cx="121285" cy="69850"/>
          </a:xfrm>
          <a:custGeom>
            <a:avLst/>
            <a:gdLst/>
            <a:ahLst/>
            <a:cxnLst/>
            <a:rect l="l" t="t" r="r" b="b"/>
            <a:pathLst>
              <a:path w="121285" h="69850">
                <a:moveTo>
                  <a:pt x="17525" y="0"/>
                </a:moveTo>
                <a:lnTo>
                  <a:pt x="17525" y="761"/>
                </a:lnTo>
                <a:lnTo>
                  <a:pt x="19049" y="0"/>
                </a:lnTo>
                <a:lnTo>
                  <a:pt x="17525" y="4571"/>
                </a:lnTo>
                <a:lnTo>
                  <a:pt x="16001" y="9143"/>
                </a:lnTo>
                <a:lnTo>
                  <a:pt x="12191" y="21335"/>
                </a:lnTo>
                <a:lnTo>
                  <a:pt x="9143" y="28193"/>
                </a:lnTo>
                <a:lnTo>
                  <a:pt x="6095" y="35813"/>
                </a:lnTo>
                <a:lnTo>
                  <a:pt x="0" y="42671"/>
                </a:lnTo>
                <a:lnTo>
                  <a:pt x="0" y="48767"/>
                </a:lnTo>
                <a:lnTo>
                  <a:pt x="0" y="54863"/>
                </a:lnTo>
                <a:lnTo>
                  <a:pt x="3809" y="60197"/>
                </a:lnTo>
                <a:lnTo>
                  <a:pt x="9143" y="63245"/>
                </a:lnTo>
                <a:lnTo>
                  <a:pt x="13715" y="66293"/>
                </a:lnTo>
                <a:lnTo>
                  <a:pt x="21335" y="65531"/>
                </a:lnTo>
                <a:lnTo>
                  <a:pt x="30479" y="66293"/>
                </a:lnTo>
                <a:lnTo>
                  <a:pt x="37957" y="66853"/>
                </a:lnTo>
                <a:lnTo>
                  <a:pt x="46291" y="67341"/>
                </a:lnTo>
                <a:lnTo>
                  <a:pt x="54911" y="67687"/>
                </a:lnTo>
                <a:lnTo>
                  <a:pt x="63245" y="67817"/>
                </a:lnTo>
                <a:lnTo>
                  <a:pt x="70556" y="68258"/>
                </a:lnTo>
                <a:lnTo>
                  <a:pt x="77723" y="68484"/>
                </a:lnTo>
                <a:lnTo>
                  <a:pt x="84891" y="68568"/>
                </a:lnTo>
                <a:lnTo>
                  <a:pt x="92201" y="68579"/>
                </a:lnTo>
                <a:lnTo>
                  <a:pt x="100262" y="68699"/>
                </a:lnTo>
                <a:lnTo>
                  <a:pt x="108680" y="68960"/>
                </a:lnTo>
                <a:lnTo>
                  <a:pt x="116097" y="69222"/>
                </a:lnTo>
                <a:lnTo>
                  <a:pt x="121157" y="6934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88108" y="5753100"/>
            <a:ext cx="9525" cy="181610"/>
          </a:xfrm>
          <a:custGeom>
            <a:avLst/>
            <a:gdLst/>
            <a:ahLst/>
            <a:cxnLst/>
            <a:rect l="l" t="t" r="r" b="b"/>
            <a:pathLst>
              <a:path w="9525" h="181610">
                <a:moveTo>
                  <a:pt x="8381" y="0"/>
                </a:moveTo>
                <a:lnTo>
                  <a:pt x="8381" y="762"/>
                </a:lnTo>
                <a:lnTo>
                  <a:pt x="9143" y="0"/>
                </a:lnTo>
                <a:lnTo>
                  <a:pt x="8381" y="4572"/>
                </a:lnTo>
                <a:lnTo>
                  <a:pt x="7619" y="9144"/>
                </a:lnTo>
                <a:lnTo>
                  <a:pt x="5333" y="17526"/>
                </a:lnTo>
                <a:lnTo>
                  <a:pt x="4571" y="28194"/>
                </a:lnTo>
                <a:lnTo>
                  <a:pt x="3679" y="36385"/>
                </a:lnTo>
                <a:lnTo>
                  <a:pt x="3143" y="45720"/>
                </a:lnTo>
                <a:lnTo>
                  <a:pt x="2750" y="55626"/>
                </a:lnTo>
                <a:lnTo>
                  <a:pt x="2285" y="65532"/>
                </a:lnTo>
                <a:lnTo>
                  <a:pt x="1833" y="75926"/>
                </a:lnTo>
                <a:lnTo>
                  <a:pt x="1523" y="86391"/>
                </a:lnTo>
                <a:lnTo>
                  <a:pt x="1214" y="96714"/>
                </a:lnTo>
                <a:lnTo>
                  <a:pt x="761" y="106680"/>
                </a:lnTo>
                <a:lnTo>
                  <a:pt x="761" y="116157"/>
                </a:lnTo>
                <a:lnTo>
                  <a:pt x="761" y="125349"/>
                </a:lnTo>
                <a:lnTo>
                  <a:pt x="761" y="134540"/>
                </a:lnTo>
                <a:lnTo>
                  <a:pt x="761" y="144018"/>
                </a:lnTo>
                <a:lnTo>
                  <a:pt x="642" y="154138"/>
                </a:lnTo>
                <a:lnTo>
                  <a:pt x="380" y="164973"/>
                </a:lnTo>
                <a:lnTo>
                  <a:pt x="119" y="174664"/>
                </a:lnTo>
                <a:lnTo>
                  <a:pt x="0" y="1813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2755" y="4675346"/>
            <a:ext cx="162560" cy="249554"/>
          </a:xfrm>
          <a:custGeom>
            <a:avLst/>
            <a:gdLst/>
            <a:ahLst/>
            <a:cxnLst/>
            <a:rect l="l" t="t" r="r" b="b"/>
            <a:pathLst>
              <a:path w="162560" h="249554">
                <a:moveTo>
                  <a:pt x="161544" y="50577"/>
                </a:moveTo>
                <a:lnTo>
                  <a:pt x="161544" y="49815"/>
                </a:lnTo>
                <a:lnTo>
                  <a:pt x="162306" y="49815"/>
                </a:lnTo>
                <a:lnTo>
                  <a:pt x="161544" y="46005"/>
                </a:lnTo>
                <a:lnTo>
                  <a:pt x="161544" y="42957"/>
                </a:lnTo>
                <a:lnTo>
                  <a:pt x="159258" y="36099"/>
                </a:lnTo>
                <a:lnTo>
                  <a:pt x="157734" y="31527"/>
                </a:lnTo>
                <a:lnTo>
                  <a:pt x="155448" y="26193"/>
                </a:lnTo>
                <a:lnTo>
                  <a:pt x="154686" y="20097"/>
                </a:lnTo>
                <a:lnTo>
                  <a:pt x="116871" y="0"/>
                </a:lnTo>
                <a:lnTo>
                  <a:pt x="109728" y="1047"/>
                </a:lnTo>
                <a:lnTo>
                  <a:pt x="66758" y="18157"/>
                </a:lnTo>
                <a:lnTo>
                  <a:pt x="32849" y="49220"/>
                </a:lnTo>
                <a:lnTo>
                  <a:pt x="10668" y="80295"/>
                </a:lnTo>
                <a:lnTo>
                  <a:pt x="0" y="116871"/>
                </a:lnTo>
                <a:lnTo>
                  <a:pt x="1047" y="124086"/>
                </a:lnTo>
                <a:lnTo>
                  <a:pt x="3810" y="130587"/>
                </a:lnTo>
                <a:lnTo>
                  <a:pt x="7715" y="135945"/>
                </a:lnTo>
                <a:lnTo>
                  <a:pt x="12192" y="139731"/>
                </a:lnTo>
                <a:lnTo>
                  <a:pt x="17526" y="144303"/>
                </a:lnTo>
                <a:lnTo>
                  <a:pt x="59805" y="126170"/>
                </a:lnTo>
                <a:lnTo>
                  <a:pt x="85915" y="98202"/>
                </a:lnTo>
                <a:lnTo>
                  <a:pt x="108549" y="64019"/>
                </a:lnTo>
                <a:lnTo>
                  <a:pt x="119145" y="40897"/>
                </a:lnTo>
                <a:lnTo>
                  <a:pt x="123444" y="33051"/>
                </a:lnTo>
                <a:lnTo>
                  <a:pt x="128778" y="25431"/>
                </a:lnTo>
                <a:lnTo>
                  <a:pt x="131826" y="22383"/>
                </a:lnTo>
                <a:lnTo>
                  <a:pt x="134112" y="28479"/>
                </a:lnTo>
                <a:lnTo>
                  <a:pt x="134874" y="35552"/>
                </a:lnTo>
                <a:lnTo>
                  <a:pt x="135064" y="45624"/>
                </a:lnTo>
                <a:lnTo>
                  <a:pt x="134969" y="57411"/>
                </a:lnTo>
                <a:lnTo>
                  <a:pt x="134874" y="69627"/>
                </a:lnTo>
                <a:lnTo>
                  <a:pt x="135421" y="82605"/>
                </a:lnTo>
                <a:lnTo>
                  <a:pt x="135826" y="96869"/>
                </a:lnTo>
                <a:lnTo>
                  <a:pt x="135945" y="111418"/>
                </a:lnTo>
                <a:lnTo>
                  <a:pt x="135636" y="125253"/>
                </a:lnTo>
                <a:lnTo>
                  <a:pt x="134814" y="137910"/>
                </a:lnTo>
                <a:lnTo>
                  <a:pt x="133635" y="150494"/>
                </a:lnTo>
                <a:lnTo>
                  <a:pt x="132314" y="162651"/>
                </a:lnTo>
                <a:lnTo>
                  <a:pt x="131064" y="174021"/>
                </a:lnTo>
                <a:lnTo>
                  <a:pt x="130611" y="184249"/>
                </a:lnTo>
                <a:lnTo>
                  <a:pt x="130302" y="193547"/>
                </a:lnTo>
                <a:lnTo>
                  <a:pt x="129992" y="202418"/>
                </a:lnTo>
                <a:lnTo>
                  <a:pt x="129540" y="211359"/>
                </a:lnTo>
                <a:lnTo>
                  <a:pt x="128968" y="221813"/>
                </a:lnTo>
                <a:lnTo>
                  <a:pt x="128397" y="232695"/>
                </a:lnTo>
                <a:lnTo>
                  <a:pt x="127825" y="242435"/>
                </a:lnTo>
                <a:lnTo>
                  <a:pt x="127254" y="24945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95320" y="4682491"/>
            <a:ext cx="133350" cy="210185"/>
          </a:xfrm>
          <a:custGeom>
            <a:avLst/>
            <a:gdLst/>
            <a:ahLst/>
            <a:cxnLst/>
            <a:rect l="l" t="t" r="r" b="b"/>
            <a:pathLst>
              <a:path w="133350" h="210185">
                <a:moveTo>
                  <a:pt x="50137" y="0"/>
                </a:moveTo>
                <a:lnTo>
                  <a:pt x="49375" y="761"/>
                </a:lnTo>
                <a:lnTo>
                  <a:pt x="48613" y="761"/>
                </a:lnTo>
                <a:lnTo>
                  <a:pt x="45565" y="4571"/>
                </a:lnTo>
                <a:lnTo>
                  <a:pt x="43279" y="8381"/>
                </a:lnTo>
                <a:lnTo>
                  <a:pt x="40231" y="14477"/>
                </a:lnTo>
                <a:lnTo>
                  <a:pt x="34897" y="24383"/>
                </a:lnTo>
                <a:lnTo>
                  <a:pt x="30860" y="32718"/>
                </a:lnTo>
                <a:lnTo>
                  <a:pt x="26038" y="42481"/>
                </a:lnTo>
                <a:lnTo>
                  <a:pt x="21074" y="53101"/>
                </a:lnTo>
                <a:lnTo>
                  <a:pt x="5572" y="98190"/>
                </a:lnTo>
                <a:lnTo>
                  <a:pt x="0" y="144017"/>
                </a:lnTo>
                <a:lnTo>
                  <a:pt x="607" y="154685"/>
                </a:lnTo>
                <a:lnTo>
                  <a:pt x="17335" y="195583"/>
                </a:lnTo>
                <a:lnTo>
                  <a:pt x="51565" y="209835"/>
                </a:lnTo>
                <a:lnTo>
                  <a:pt x="60412" y="209299"/>
                </a:lnTo>
                <a:lnTo>
                  <a:pt x="102715" y="185927"/>
                </a:lnTo>
                <a:lnTo>
                  <a:pt x="127861" y="149351"/>
                </a:lnTo>
                <a:lnTo>
                  <a:pt x="132790" y="127599"/>
                </a:lnTo>
                <a:lnTo>
                  <a:pt x="132433" y="121919"/>
                </a:lnTo>
                <a:lnTo>
                  <a:pt x="130909" y="115823"/>
                </a:lnTo>
                <a:lnTo>
                  <a:pt x="127099" y="109727"/>
                </a:lnTo>
                <a:lnTo>
                  <a:pt x="121765" y="108965"/>
                </a:lnTo>
                <a:lnTo>
                  <a:pt x="115669" y="107441"/>
                </a:lnTo>
                <a:lnTo>
                  <a:pt x="77152" y="132206"/>
                </a:lnTo>
                <a:lnTo>
                  <a:pt x="51089" y="165913"/>
                </a:lnTo>
                <a:lnTo>
                  <a:pt x="43279" y="182879"/>
                </a:lnTo>
                <a:lnTo>
                  <a:pt x="47089" y="192023"/>
                </a:lnTo>
                <a:lnTo>
                  <a:pt x="48613" y="195071"/>
                </a:lnTo>
                <a:lnTo>
                  <a:pt x="50137" y="198119"/>
                </a:lnTo>
                <a:lnTo>
                  <a:pt x="54709" y="193547"/>
                </a:lnTo>
                <a:lnTo>
                  <a:pt x="57757" y="192785"/>
                </a:lnTo>
                <a:lnTo>
                  <a:pt x="61567" y="192023"/>
                </a:lnTo>
                <a:lnTo>
                  <a:pt x="66139" y="190499"/>
                </a:lnTo>
                <a:lnTo>
                  <a:pt x="67663" y="19049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5233" y="5903214"/>
            <a:ext cx="1016635" cy="91440"/>
          </a:xfrm>
          <a:custGeom>
            <a:avLst/>
            <a:gdLst/>
            <a:ahLst/>
            <a:cxnLst/>
            <a:rect l="l" t="t" r="r" b="b"/>
            <a:pathLst>
              <a:path w="1016635" h="91439">
                <a:moveTo>
                  <a:pt x="6858" y="91439"/>
                </a:moveTo>
                <a:lnTo>
                  <a:pt x="6096" y="90677"/>
                </a:lnTo>
                <a:lnTo>
                  <a:pt x="0" y="88391"/>
                </a:lnTo>
                <a:lnTo>
                  <a:pt x="2286" y="87629"/>
                </a:lnTo>
                <a:lnTo>
                  <a:pt x="4572" y="86105"/>
                </a:lnTo>
                <a:lnTo>
                  <a:pt x="12954" y="85343"/>
                </a:lnTo>
                <a:lnTo>
                  <a:pt x="21336" y="85343"/>
                </a:lnTo>
                <a:lnTo>
                  <a:pt x="28467" y="85713"/>
                </a:lnTo>
                <a:lnTo>
                  <a:pt x="36099" y="86582"/>
                </a:lnTo>
                <a:lnTo>
                  <a:pt x="44160" y="87594"/>
                </a:lnTo>
                <a:lnTo>
                  <a:pt x="52578" y="88391"/>
                </a:lnTo>
                <a:lnTo>
                  <a:pt x="62233" y="89058"/>
                </a:lnTo>
                <a:lnTo>
                  <a:pt x="72675" y="89725"/>
                </a:lnTo>
                <a:lnTo>
                  <a:pt x="83546" y="90106"/>
                </a:lnTo>
                <a:lnTo>
                  <a:pt x="94488" y="89915"/>
                </a:lnTo>
                <a:lnTo>
                  <a:pt x="105608" y="89868"/>
                </a:lnTo>
                <a:lnTo>
                  <a:pt x="153209" y="83462"/>
                </a:lnTo>
                <a:lnTo>
                  <a:pt x="190500" y="67817"/>
                </a:lnTo>
                <a:lnTo>
                  <a:pt x="225540" y="44136"/>
                </a:lnTo>
                <a:lnTo>
                  <a:pt x="236220" y="36575"/>
                </a:lnTo>
                <a:lnTo>
                  <a:pt x="276606" y="12191"/>
                </a:lnTo>
                <a:lnTo>
                  <a:pt x="310134" y="0"/>
                </a:lnTo>
                <a:lnTo>
                  <a:pt x="318587" y="1750"/>
                </a:lnTo>
                <a:lnTo>
                  <a:pt x="352127" y="22348"/>
                </a:lnTo>
                <a:lnTo>
                  <a:pt x="369058" y="38183"/>
                </a:lnTo>
                <a:lnTo>
                  <a:pt x="377952" y="44957"/>
                </a:lnTo>
                <a:lnTo>
                  <a:pt x="416814" y="64007"/>
                </a:lnTo>
                <a:lnTo>
                  <a:pt x="443924" y="69687"/>
                </a:lnTo>
                <a:lnTo>
                  <a:pt x="453390" y="69341"/>
                </a:lnTo>
                <a:lnTo>
                  <a:pt x="463224" y="67079"/>
                </a:lnTo>
                <a:lnTo>
                  <a:pt x="473202" y="63245"/>
                </a:lnTo>
                <a:lnTo>
                  <a:pt x="483179" y="58840"/>
                </a:lnTo>
                <a:lnTo>
                  <a:pt x="493014" y="54863"/>
                </a:lnTo>
                <a:lnTo>
                  <a:pt x="502598" y="50434"/>
                </a:lnTo>
                <a:lnTo>
                  <a:pt x="511968" y="45719"/>
                </a:lnTo>
                <a:lnTo>
                  <a:pt x="521196" y="41576"/>
                </a:lnTo>
                <a:lnTo>
                  <a:pt x="530352" y="38861"/>
                </a:lnTo>
                <a:lnTo>
                  <a:pt x="539484" y="37254"/>
                </a:lnTo>
                <a:lnTo>
                  <a:pt x="548544" y="36861"/>
                </a:lnTo>
                <a:lnTo>
                  <a:pt x="557462" y="37468"/>
                </a:lnTo>
                <a:lnTo>
                  <a:pt x="566166" y="38861"/>
                </a:lnTo>
                <a:lnTo>
                  <a:pt x="575071" y="41326"/>
                </a:lnTo>
                <a:lnTo>
                  <a:pt x="583692" y="44862"/>
                </a:lnTo>
                <a:lnTo>
                  <a:pt x="592312" y="48827"/>
                </a:lnTo>
                <a:lnTo>
                  <a:pt x="601218" y="52577"/>
                </a:lnTo>
                <a:lnTo>
                  <a:pt x="610731" y="56459"/>
                </a:lnTo>
                <a:lnTo>
                  <a:pt x="620172" y="60769"/>
                </a:lnTo>
                <a:lnTo>
                  <a:pt x="630043" y="64793"/>
                </a:lnTo>
                <a:lnTo>
                  <a:pt x="640842" y="67817"/>
                </a:lnTo>
                <a:lnTo>
                  <a:pt x="652545" y="69687"/>
                </a:lnTo>
                <a:lnTo>
                  <a:pt x="665321" y="70770"/>
                </a:lnTo>
                <a:lnTo>
                  <a:pt x="678239" y="71139"/>
                </a:lnTo>
                <a:lnTo>
                  <a:pt x="690372" y="70865"/>
                </a:lnTo>
                <a:lnTo>
                  <a:pt x="701742" y="69687"/>
                </a:lnTo>
                <a:lnTo>
                  <a:pt x="712755" y="67722"/>
                </a:lnTo>
                <a:lnTo>
                  <a:pt x="723054" y="65615"/>
                </a:lnTo>
                <a:lnTo>
                  <a:pt x="732282" y="64007"/>
                </a:lnTo>
                <a:lnTo>
                  <a:pt x="740783" y="62781"/>
                </a:lnTo>
                <a:lnTo>
                  <a:pt x="748284" y="61626"/>
                </a:lnTo>
                <a:lnTo>
                  <a:pt x="755213" y="60900"/>
                </a:lnTo>
                <a:lnTo>
                  <a:pt x="790194" y="67817"/>
                </a:lnTo>
                <a:lnTo>
                  <a:pt x="797540" y="69651"/>
                </a:lnTo>
                <a:lnTo>
                  <a:pt x="841152" y="77914"/>
                </a:lnTo>
                <a:lnTo>
                  <a:pt x="862584" y="79247"/>
                </a:lnTo>
                <a:lnTo>
                  <a:pt x="874252" y="79105"/>
                </a:lnTo>
                <a:lnTo>
                  <a:pt x="920531" y="74878"/>
                </a:lnTo>
                <a:lnTo>
                  <a:pt x="940796" y="69568"/>
                </a:lnTo>
                <a:lnTo>
                  <a:pt x="950214" y="67055"/>
                </a:lnTo>
                <a:lnTo>
                  <a:pt x="958977" y="64769"/>
                </a:lnTo>
                <a:lnTo>
                  <a:pt x="967168" y="62483"/>
                </a:lnTo>
                <a:lnTo>
                  <a:pt x="975074" y="60197"/>
                </a:lnTo>
                <a:lnTo>
                  <a:pt x="982980" y="57911"/>
                </a:lnTo>
                <a:lnTo>
                  <a:pt x="992290" y="55411"/>
                </a:lnTo>
                <a:lnTo>
                  <a:pt x="1002030" y="52768"/>
                </a:lnTo>
                <a:lnTo>
                  <a:pt x="1010626" y="50411"/>
                </a:lnTo>
                <a:lnTo>
                  <a:pt x="1016508" y="4876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4698" y="5796535"/>
            <a:ext cx="17780" cy="189865"/>
          </a:xfrm>
          <a:custGeom>
            <a:avLst/>
            <a:gdLst/>
            <a:ahLst/>
            <a:cxnLst/>
            <a:rect l="l" t="t" r="r" b="b"/>
            <a:pathLst>
              <a:path w="17780" h="189864">
                <a:moveTo>
                  <a:pt x="762" y="0"/>
                </a:moveTo>
                <a:lnTo>
                  <a:pt x="762" y="761"/>
                </a:lnTo>
                <a:lnTo>
                  <a:pt x="0" y="1523"/>
                </a:lnTo>
                <a:lnTo>
                  <a:pt x="762" y="3809"/>
                </a:lnTo>
                <a:lnTo>
                  <a:pt x="1524" y="6857"/>
                </a:lnTo>
                <a:lnTo>
                  <a:pt x="3810" y="7619"/>
                </a:lnTo>
                <a:lnTo>
                  <a:pt x="4572" y="15239"/>
                </a:lnTo>
                <a:lnTo>
                  <a:pt x="5464" y="21407"/>
                </a:lnTo>
                <a:lnTo>
                  <a:pt x="6000" y="29146"/>
                </a:lnTo>
                <a:lnTo>
                  <a:pt x="6393" y="37742"/>
                </a:lnTo>
                <a:lnTo>
                  <a:pt x="6858" y="46481"/>
                </a:lnTo>
                <a:lnTo>
                  <a:pt x="8227" y="55304"/>
                </a:lnTo>
                <a:lnTo>
                  <a:pt x="9810" y="64484"/>
                </a:lnTo>
                <a:lnTo>
                  <a:pt x="11251" y="73806"/>
                </a:lnTo>
                <a:lnTo>
                  <a:pt x="12192" y="83057"/>
                </a:lnTo>
                <a:lnTo>
                  <a:pt x="13204" y="92201"/>
                </a:lnTo>
                <a:lnTo>
                  <a:pt x="14001" y="101345"/>
                </a:lnTo>
                <a:lnTo>
                  <a:pt x="16311" y="145672"/>
                </a:lnTo>
                <a:lnTo>
                  <a:pt x="16764" y="154685"/>
                </a:lnTo>
                <a:lnTo>
                  <a:pt x="16883" y="164127"/>
                </a:lnTo>
                <a:lnTo>
                  <a:pt x="17145" y="174212"/>
                </a:lnTo>
                <a:lnTo>
                  <a:pt x="17406" y="183296"/>
                </a:lnTo>
                <a:lnTo>
                  <a:pt x="17526" y="18973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84841" y="5980690"/>
            <a:ext cx="1817865" cy="782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59814" y="6210300"/>
            <a:ext cx="112395" cy="10160"/>
          </a:xfrm>
          <a:custGeom>
            <a:avLst/>
            <a:gdLst/>
            <a:ahLst/>
            <a:cxnLst/>
            <a:rect l="l" t="t" r="r" b="b"/>
            <a:pathLst>
              <a:path w="112394" h="10160">
                <a:moveTo>
                  <a:pt x="0" y="9143"/>
                </a:moveTo>
                <a:lnTo>
                  <a:pt x="0" y="9143"/>
                </a:lnTo>
                <a:lnTo>
                  <a:pt x="9144" y="9143"/>
                </a:lnTo>
                <a:lnTo>
                  <a:pt x="14478" y="9143"/>
                </a:lnTo>
                <a:lnTo>
                  <a:pt x="20574" y="9143"/>
                </a:lnTo>
                <a:lnTo>
                  <a:pt x="29718" y="9905"/>
                </a:lnTo>
                <a:lnTo>
                  <a:pt x="37338" y="9143"/>
                </a:lnTo>
                <a:lnTo>
                  <a:pt x="44958" y="8381"/>
                </a:lnTo>
                <a:lnTo>
                  <a:pt x="53340" y="6095"/>
                </a:lnTo>
                <a:lnTo>
                  <a:pt x="61722" y="4571"/>
                </a:lnTo>
                <a:lnTo>
                  <a:pt x="70104" y="3809"/>
                </a:lnTo>
                <a:lnTo>
                  <a:pt x="78486" y="3047"/>
                </a:lnTo>
                <a:lnTo>
                  <a:pt x="86868" y="2285"/>
                </a:lnTo>
                <a:lnTo>
                  <a:pt x="95250" y="1523"/>
                </a:lnTo>
                <a:lnTo>
                  <a:pt x="107442" y="761"/>
                </a:lnTo>
                <a:lnTo>
                  <a:pt x="11201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76577" y="6227826"/>
            <a:ext cx="121285" cy="26034"/>
          </a:xfrm>
          <a:custGeom>
            <a:avLst/>
            <a:gdLst/>
            <a:ahLst/>
            <a:cxnLst/>
            <a:rect l="l" t="t" r="r" b="b"/>
            <a:pathLst>
              <a:path w="121285" h="26035">
                <a:moveTo>
                  <a:pt x="0" y="25907"/>
                </a:moveTo>
                <a:lnTo>
                  <a:pt x="3048" y="25145"/>
                </a:lnTo>
                <a:lnTo>
                  <a:pt x="9144" y="23621"/>
                </a:lnTo>
                <a:lnTo>
                  <a:pt x="17526" y="21335"/>
                </a:lnTo>
                <a:lnTo>
                  <a:pt x="23895" y="20062"/>
                </a:lnTo>
                <a:lnTo>
                  <a:pt x="31337" y="18573"/>
                </a:lnTo>
                <a:lnTo>
                  <a:pt x="39493" y="16942"/>
                </a:lnTo>
                <a:lnTo>
                  <a:pt x="48006" y="15239"/>
                </a:lnTo>
                <a:lnTo>
                  <a:pt x="56721" y="13406"/>
                </a:lnTo>
                <a:lnTo>
                  <a:pt x="66294" y="11429"/>
                </a:lnTo>
                <a:lnTo>
                  <a:pt x="75866" y="9453"/>
                </a:lnTo>
                <a:lnTo>
                  <a:pt x="84582" y="7619"/>
                </a:lnTo>
                <a:lnTo>
                  <a:pt x="92499" y="6488"/>
                </a:lnTo>
                <a:lnTo>
                  <a:pt x="99917" y="5429"/>
                </a:lnTo>
                <a:lnTo>
                  <a:pt x="106334" y="4512"/>
                </a:lnTo>
                <a:lnTo>
                  <a:pt x="111252" y="3809"/>
                </a:lnTo>
                <a:lnTo>
                  <a:pt x="116586" y="3047"/>
                </a:lnTo>
                <a:lnTo>
                  <a:pt x="114300" y="2285"/>
                </a:lnTo>
                <a:lnTo>
                  <a:pt x="115823" y="2285"/>
                </a:lnTo>
                <a:lnTo>
                  <a:pt x="118110" y="1523"/>
                </a:lnTo>
                <a:lnTo>
                  <a:pt x="120396" y="761"/>
                </a:lnTo>
                <a:lnTo>
                  <a:pt x="12115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2661" y="6201918"/>
            <a:ext cx="33655" cy="52069"/>
          </a:xfrm>
          <a:custGeom>
            <a:avLst/>
            <a:gdLst/>
            <a:ahLst/>
            <a:cxnLst/>
            <a:rect l="l" t="t" r="r" b="b"/>
            <a:pathLst>
              <a:path w="33655" h="52070">
                <a:moveTo>
                  <a:pt x="17525" y="0"/>
                </a:moveTo>
                <a:lnTo>
                  <a:pt x="17525" y="762"/>
                </a:lnTo>
                <a:lnTo>
                  <a:pt x="17525" y="2286"/>
                </a:lnTo>
                <a:lnTo>
                  <a:pt x="17525" y="4572"/>
                </a:lnTo>
                <a:lnTo>
                  <a:pt x="17525" y="6858"/>
                </a:lnTo>
                <a:lnTo>
                  <a:pt x="19049" y="12192"/>
                </a:lnTo>
                <a:lnTo>
                  <a:pt x="17525" y="15240"/>
                </a:lnTo>
                <a:lnTo>
                  <a:pt x="16001" y="18288"/>
                </a:lnTo>
                <a:lnTo>
                  <a:pt x="11429" y="20574"/>
                </a:lnTo>
                <a:lnTo>
                  <a:pt x="8381" y="20574"/>
                </a:lnTo>
                <a:lnTo>
                  <a:pt x="6095" y="20574"/>
                </a:lnTo>
                <a:lnTo>
                  <a:pt x="0" y="16002"/>
                </a:lnTo>
                <a:lnTo>
                  <a:pt x="0" y="14478"/>
                </a:lnTo>
                <a:lnTo>
                  <a:pt x="0" y="12954"/>
                </a:lnTo>
                <a:lnTo>
                  <a:pt x="5333" y="12192"/>
                </a:lnTo>
                <a:lnTo>
                  <a:pt x="8381" y="11430"/>
                </a:lnTo>
                <a:lnTo>
                  <a:pt x="12191" y="10668"/>
                </a:lnTo>
                <a:lnTo>
                  <a:pt x="17525" y="8382"/>
                </a:lnTo>
                <a:lnTo>
                  <a:pt x="33527" y="26670"/>
                </a:lnTo>
                <a:lnTo>
                  <a:pt x="30479" y="32004"/>
                </a:lnTo>
                <a:lnTo>
                  <a:pt x="28955" y="37338"/>
                </a:lnTo>
                <a:lnTo>
                  <a:pt x="28193" y="41910"/>
                </a:lnTo>
                <a:lnTo>
                  <a:pt x="26669" y="49530"/>
                </a:lnTo>
                <a:lnTo>
                  <a:pt x="25907" y="518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95544" y="3629834"/>
            <a:ext cx="397510" cy="310515"/>
          </a:xfrm>
          <a:custGeom>
            <a:avLst/>
            <a:gdLst/>
            <a:ahLst/>
            <a:cxnLst/>
            <a:rect l="l" t="t" r="r" b="b"/>
            <a:pathLst>
              <a:path w="397510" h="310514">
                <a:moveTo>
                  <a:pt x="0" y="310467"/>
                </a:moveTo>
                <a:lnTo>
                  <a:pt x="4369" y="308550"/>
                </a:lnTo>
                <a:lnTo>
                  <a:pt x="10382" y="305990"/>
                </a:lnTo>
                <a:lnTo>
                  <a:pt x="17680" y="302430"/>
                </a:lnTo>
                <a:lnTo>
                  <a:pt x="57733" y="275224"/>
                </a:lnTo>
                <a:lnTo>
                  <a:pt x="92964" y="241982"/>
                </a:lnTo>
                <a:lnTo>
                  <a:pt x="128551" y="199524"/>
                </a:lnTo>
                <a:lnTo>
                  <a:pt x="152483" y="167092"/>
                </a:lnTo>
                <a:lnTo>
                  <a:pt x="169616" y="132623"/>
                </a:lnTo>
                <a:lnTo>
                  <a:pt x="184403" y="79581"/>
                </a:lnTo>
                <a:lnTo>
                  <a:pt x="187952" y="64508"/>
                </a:lnTo>
                <a:lnTo>
                  <a:pt x="190190" y="17371"/>
                </a:lnTo>
                <a:lnTo>
                  <a:pt x="171426" y="0"/>
                </a:lnTo>
                <a:lnTo>
                  <a:pt x="164020" y="2238"/>
                </a:lnTo>
                <a:lnTo>
                  <a:pt x="136493" y="32623"/>
                </a:lnTo>
                <a:lnTo>
                  <a:pt x="124194" y="72604"/>
                </a:lnTo>
                <a:lnTo>
                  <a:pt x="122741" y="104751"/>
                </a:lnTo>
                <a:lnTo>
                  <a:pt x="123443" y="119967"/>
                </a:lnTo>
                <a:lnTo>
                  <a:pt x="133731" y="160472"/>
                </a:lnTo>
                <a:lnTo>
                  <a:pt x="164413" y="196857"/>
                </a:lnTo>
                <a:lnTo>
                  <a:pt x="202668" y="209871"/>
                </a:lnTo>
                <a:lnTo>
                  <a:pt x="211836" y="209121"/>
                </a:lnTo>
                <a:lnTo>
                  <a:pt x="243840" y="186261"/>
                </a:lnTo>
                <a:lnTo>
                  <a:pt x="264414" y="153495"/>
                </a:lnTo>
                <a:lnTo>
                  <a:pt x="268224" y="146030"/>
                </a:lnTo>
                <a:lnTo>
                  <a:pt x="271462" y="138922"/>
                </a:lnTo>
                <a:lnTo>
                  <a:pt x="273843" y="132814"/>
                </a:lnTo>
                <a:lnTo>
                  <a:pt x="275082" y="128349"/>
                </a:lnTo>
                <a:lnTo>
                  <a:pt x="275082" y="124539"/>
                </a:lnTo>
                <a:lnTo>
                  <a:pt x="270510" y="125301"/>
                </a:lnTo>
                <a:lnTo>
                  <a:pt x="266700" y="129111"/>
                </a:lnTo>
                <a:lnTo>
                  <a:pt x="263652" y="132921"/>
                </a:lnTo>
                <a:lnTo>
                  <a:pt x="256032" y="141303"/>
                </a:lnTo>
                <a:lnTo>
                  <a:pt x="254508" y="150447"/>
                </a:lnTo>
                <a:lnTo>
                  <a:pt x="253579" y="157924"/>
                </a:lnTo>
                <a:lnTo>
                  <a:pt x="253365" y="166258"/>
                </a:lnTo>
                <a:lnTo>
                  <a:pt x="254293" y="174879"/>
                </a:lnTo>
                <a:lnTo>
                  <a:pt x="279654" y="212169"/>
                </a:lnTo>
                <a:lnTo>
                  <a:pt x="312420" y="226647"/>
                </a:lnTo>
                <a:lnTo>
                  <a:pt x="320278" y="225897"/>
                </a:lnTo>
                <a:lnTo>
                  <a:pt x="354425" y="191976"/>
                </a:lnTo>
                <a:lnTo>
                  <a:pt x="369962" y="153507"/>
                </a:lnTo>
                <a:lnTo>
                  <a:pt x="381000" y="113109"/>
                </a:lnTo>
                <a:lnTo>
                  <a:pt x="384429" y="84070"/>
                </a:lnTo>
                <a:lnTo>
                  <a:pt x="384810" y="78057"/>
                </a:lnTo>
                <a:lnTo>
                  <a:pt x="385572" y="71961"/>
                </a:lnTo>
                <a:lnTo>
                  <a:pt x="386334" y="72723"/>
                </a:lnTo>
                <a:lnTo>
                  <a:pt x="387096" y="78057"/>
                </a:lnTo>
                <a:lnTo>
                  <a:pt x="387107" y="82915"/>
                </a:lnTo>
                <a:lnTo>
                  <a:pt x="387191" y="90058"/>
                </a:lnTo>
                <a:lnTo>
                  <a:pt x="387417" y="98631"/>
                </a:lnTo>
                <a:lnTo>
                  <a:pt x="387858" y="107775"/>
                </a:lnTo>
                <a:lnTo>
                  <a:pt x="387750" y="118133"/>
                </a:lnTo>
                <a:lnTo>
                  <a:pt x="387572" y="129492"/>
                </a:lnTo>
                <a:lnTo>
                  <a:pt x="387536" y="141422"/>
                </a:lnTo>
                <a:lnTo>
                  <a:pt x="387858" y="153495"/>
                </a:lnTo>
                <a:lnTo>
                  <a:pt x="388679" y="165175"/>
                </a:lnTo>
                <a:lnTo>
                  <a:pt x="389858" y="177212"/>
                </a:lnTo>
                <a:lnTo>
                  <a:pt x="391179" y="189392"/>
                </a:lnTo>
                <a:lnTo>
                  <a:pt x="392430" y="201501"/>
                </a:lnTo>
                <a:lnTo>
                  <a:pt x="393680" y="214693"/>
                </a:lnTo>
                <a:lnTo>
                  <a:pt x="395001" y="228742"/>
                </a:lnTo>
                <a:lnTo>
                  <a:pt x="396180" y="241363"/>
                </a:lnTo>
                <a:lnTo>
                  <a:pt x="397002" y="25026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98058" y="3742183"/>
            <a:ext cx="198120" cy="43815"/>
          </a:xfrm>
          <a:custGeom>
            <a:avLst/>
            <a:gdLst/>
            <a:ahLst/>
            <a:cxnLst/>
            <a:rect l="l" t="t" r="r" b="b"/>
            <a:pathLst>
              <a:path w="198120" h="43814">
                <a:moveTo>
                  <a:pt x="0" y="42672"/>
                </a:moveTo>
                <a:lnTo>
                  <a:pt x="2286" y="42672"/>
                </a:lnTo>
                <a:lnTo>
                  <a:pt x="4572" y="43434"/>
                </a:lnTo>
                <a:lnTo>
                  <a:pt x="12954" y="42672"/>
                </a:lnTo>
                <a:lnTo>
                  <a:pt x="60579" y="36433"/>
                </a:lnTo>
                <a:lnTo>
                  <a:pt x="98298" y="27432"/>
                </a:lnTo>
                <a:lnTo>
                  <a:pt x="110430" y="24324"/>
                </a:lnTo>
                <a:lnTo>
                  <a:pt x="122777" y="20859"/>
                </a:lnTo>
                <a:lnTo>
                  <a:pt x="135266" y="17252"/>
                </a:lnTo>
                <a:lnTo>
                  <a:pt x="147828" y="13716"/>
                </a:lnTo>
                <a:lnTo>
                  <a:pt x="161579" y="9965"/>
                </a:lnTo>
                <a:lnTo>
                  <a:pt x="176117" y="6000"/>
                </a:lnTo>
                <a:lnTo>
                  <a:pt x="189083" y="2464"/>
                </a:lnTo>
                <a:lnTo>
                  <a:pt x="19812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17336" y="3758946"/>
            <a:ext cx="146685" cy="113030"/>
          </a:xfrm>
          <a:custGeom>
            <a:avLst/>
            <a:gdLst/>
            <a:ahLst/>
            <a:cxnLst/>
            <a:rect l="l" t="t" r="r" b="b"/>
            <a:pathLst>
              <a:path w="146685" h="113029">
                <a:moveTo>
                  <a:pt x="0" y="0"/>
                </a:moveTo>
                <a:lnTo>
                  <a:pt x="762" y="3810"/>
                </a:lnTo>
                <a:lnTo>
                  <a:pt x="3048" y="12192"/>
                </a:lnTo>
                <a:lnTo>
                  <a:pt x="3810" y="22098"/>
                </a:lnTo>
                <a:lnTo>
                  <a:pt x="4702" y="30063"/>
                </a:lnTo>
                <a:lnTo>
                  <a:pt x="5238" y="39528"/>
                </a:lnTo>
                <a:lnTo>
                  <a:pt x="5631" y="49422"/>
                </a:lnTo>
                <a:lnTo>
                  <a:pt x="6096" y="58674"/>
                </a:lnTo>
                <a:lnTo>
                  <a:pt x="13716" y="92202"/>
                </a:lnTo>
                <a:lnTo>
                  <a:pt x="14478" y="83058"/>
                </a:lnTo>
                <a:lnTo>
                  <a:pt x="19050" y="75438"/>
                </a:lnTo>
                <a:lnTo>
                  <a:pt x="39778" y="33623"/>
                </a:lnTo>
                <a:lnTo>
                  <a:pt x="70199" y="6572"/>
                </a:lnTo>
                <a:lnTo>
                  <a:pt x="77497" y="5655"/>
                </a:lnTo>
                <a:lnTo>
                  <a:pt x="84582" y="6095"/>
                </a:lnTo>
                <a:lnTo>
                  <a:pt x="116562" y="31730"/>
                </a:lnTo>
                <a:lnTo>
                  <a:pt x="133921" y="70008"/>
                </a:lnTo>
                <a:lnTo>
                  <a:pt x="135850" y="76950"/>
                </a:lnTo>
                <a:lnTo>
                  <a:pt x="137922" y="83819"/>
                </a:lnTo>
                <a:lnTo>
                  <a:pt x="140303" y="91773"/>
                </a:lnTo>
                <a:lnTo>
                  <a:pt x="142684" y="100012"/>
                </a:lnTo>
                <a:lnTo>
                  <a:pt x="144779" y="107394"/>
                </a:lnTo>
                <a:lnTo>
                  <a:pt x="146304" y="11277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84797" y="378485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93180" y="3819906"/>
            <a:ext cx="139065" cy="13335"/>
          </a:xfrm>
          <a:custGeom>
            <a:avLst/>
            <a:gdLst/>
            <a:ahLst/>
            <a:cxnLst/>
            <a:rect l="l" t="t" r="r" b="b"/>
            <a:pathLst>
              <a:path w="139065" h="13335">
                <a:moveTo>
                  <a:pt x="0" y="8382"/>
                </a:moveTo>
                <a:lnTo>
                  <a:pt x="3048" y="9144"/>
                </a:lnTo>
                <a:lnTo>
                  <a:pt x="8382" y="12192"/>
                </a:lnTo>
                <a:lnTo>
                  <a:pt x="17526" y="12954"/>
                </a:lnTo>
                <a:lnTo>
                  <a:pt x="25526" y="12703"/>
                </a:lnTo>
                <a:lnTo>
                  <a:pt x="35242" y="12096"/>
                </a:lnTo>
                <a:lnTo>
                  <a:pt x="45815" y="11346"/>
                </a:lnTo>
                <a:lnTo>
                  <a:pt x="56388" y="10668"/>
                </a:lnTo>
                <a:lnTo>
                  <a:pt x="66353" y="9405"/>
                </a:lnTo>
                <a:lnTo>
                  <a:pt x="76676" y="8001"/>
                </a:lnTo>
                <a:lnTo>
                  <a:pt x="87141" y="6596"/>
                </a:lnTo>
                <a:lnTo>
                  <a:pt x="97536" y="5334"/>
                </a:lnTo>
                <a:lnTo>
                  <a:pt x="108787" y="3643"/>
                </a:lnTo>
                <a:lnTo>
                  <a:pt x="120681" y="2095"/>
                </a:lnTo>
                <a:lnTo>
                  <a:pt x="131290" y="833"/>
                </a:lnTo>
                <a:lnTo>
                  <a:pt x="13868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17970" y="3733038"/>
            <a:ext cx="163830" cy="62865"/>
          </a:xfrm>
          <a:custGeom>
            <a:avLst/>
            <a:gdLst/>
            <a:ahLst/>
            <a:cxnLst/>
            <a:rect l="l" t="t" r="r" b="b"/>
            <a:pathLst>
              <a:path w="163829" h="62864">
                <a:moveTo>
                  <a:pt x="8381" y="0"/>
                </a:moveTo>
                <a:lnTo>
                  <a:pt x="7619" y="3048"/>
                </a:lnTo>
                <a:lnTo>
                  <a:pt x="5333" y="10668"/>
                </a:lnTo>
                <a:lnTo>
                  <a:pt x="4571" y="17526"/>
                </a:lnTo>
                <a:lnTo>
                  <a:pt x="3047" y="23622"/>
                </a:lnTo>
                <a:lnTo>
                  <a:pt x="0" y="32766"/>
                </a:lnTo>
                <a:lnTo>
                  <a:pt x="2285" y="38862"/>
                </a:lnTo>
                <a:lnTo>
                  <a:pt x="42933" y="60424"/>
                </a:lnTo>
                <a:lnTo>
                  <a:pt x="73628" y="62484"/>
                </a:lnTo>
                <a:lnTo>
                  <a:pt x="84832" y="61936"/>
                </a:lnTo>
                <a:lnTo>
                  <a:pt x="95249" y="60960"/>
                </a:lnTo>
                <a:lnTo>
                  <a:pt x="104465" y="59435"/>
                </a:lnTo>
                <a:lnTo>
                  <a:pt x="112966" y="57340"/>
                </a:lnTo>
                <a:lnTo>
                  <a:pt x="121181" y="54959"/>
                </a:lnTo>
                <a:lnTo>
                  <a:pt x="129539" y="52577"/>
                </a:lnTo>
                <a:lnTo>
                  <a:pt x="138969" y="50077"/>
                </a:lnTo>
                <a:lnTo>
                  <a:pt x="148970" y="47434"/>
                </a:lnTo>
                <a:lnTo>
                  <a:pt x="157829" y="45077"/>
                </a:lnTo>
                <a:lnTo>
                  <a:pt x="163829" y="4343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07123" y="3629406"/>
            <a:ext cx="15240" cy="250825"/>
          </a:xfrm>
          <a:custGeom>
            <a:avLst/>
            <a:gdLst/>
            <a:ahLst/>
            <a:cxnLst/>
            <a:rect l="l" t="t" r="r" b="b"/>
            <a:pathLst>
              <a:path w="15240" h="250825">
                <a:moveTo>
                  <a:pt x="14477" y="0"/>
                </a:moveTo>
                <a:lnTo>
                  <a:pt x="14477" y="1524"/>
                </a:lnTo>
                <a:lnTo>
                  <a:pt x="15239" y="761"/>
                </a:lnTo>
                <a:lnTo>
                  <a:pt x="14477" y="9144"/>
                </a:lnTo>
                <a:lnTo>
                  <a:pt x="13656" y="16180"/>
                </a:lnTo>
                <a:lnTo>
                  <a:pt x="12477" y="25431"/>
                </a:lnTo>
                <a:lnTo>
                  <a:pt x="11156" y="36254"/>
                </a:lnTo>
                <a:lnTo>
                  <a:pt x="9905" y="48006"/>
                </a:lnTo>
                <a:lnTo>
                  <a:pt x="8524" y="60198"/>
                </a:lnTo>
                <a:lnTo>
                  <a:pt x="6857" y="73533"/>
                </a:lnTo>
                <a:lnTo>
                  <a:pt x="5191" y="87439"/>
                </a:lnTo>
                <a:lnTo>
                  <a:pt x="3809" y="101346"/>
                </a:lnTo>
                <a:lnTo>
                  <a:pt x="2250" y="115966"/>
                </a:lnTo>
                <a:lnTo>
                  <a:pt x="1047" y="130873"/>
                </a:lnTo>
                <a:lnTo>
                  <a:pt x="273" y="145494"/>
                </a:lnTo>
                <a:lnTo>
                  <a:pt x="0" y="159258"/>
                </a:lnTo>
                <a:lnTo>
                  <a:pt x="369" y="171330"/>
                </a:lnTo>
                <a:lnTo>
                  <a:pt x="1238" y="182689"/>
                </a:lnTo>
                <a:lnTo>
                  <a:pt x="2250" y="193762"/>
                </a:lnTo>
                <a:lnTo>
                  <a:pt x="3047" y="204978"/>
                </a:lnTo>
                <a:lnTo>
                  <a:pt x="3726" y="217479"/>
                </a:lnTo>
                <a:lnTo>
                  <a:pt x="4476" y="230695"/>
                </a:lnTo>
                <a:lnTo>
                  <a:pt x="5083" y="242482"/>
                </a:lnTo>
                <a:lnTo>
                  <a:pt x="5333" y="25069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38336" y="4135374"/>
            <a:ext cx="202565" cy="160655"/>
          </a:xfrm>
          <a:custGeom>
            <a:avLst/>
            <a:gdLst/>
            <a:ahLst/>
            <a:cxnLst/>
            <a:rect l="l" t="t" r="r" b="b"/>
            <a:pathLst>
              <a:path w="202564" h="160654">
                <a:moveTo>
                  <a:pt x="124670" y="29717"/>
                </a:moveTo>
                <a:lnTo>
                  <a:pt x="123908" y="27431"/>
                </a:lnTo>
                <a:lnTo>
                  <a:pt x="123908" y="20573"/>
                </a:lnTo>
                <a:lnTo>
                  <a:pt x="120860" y="16763"/>
                </a:lnTo>
                <a:lnTo>
                  <a:pt x="117050" y="12953"/>
                </a:lnTo>
                <a:lnTo>
                  <a:pt x="112478" y="8381"/>
                </a:lnTo>
                <a:lnTo>
                  <a:pt x="105620" y="6095"/>
                </a:lnTo>
                <a:lnTo>
                  <a:pt x="100083" y="3750"/>
                </a:lnTo>
                <a:lnTo>
                  <a:pt x="93904" y="1619"/>
                </a:lnTo>
                <a:lnTo>
                  <a:pt x="87296" y="202"/>
                </a:lnTo>
                <a:lnTo>
                  <a:pt x="80474" y="0"/>
                </a:lnTo>
                <a:lnTo>
                  <a:pt x="73366" y="1452"/>
                </a:lnTo>
                <a:lnTo>
                  <a:pt x="36468" y="22288"/>
                </a:lnTo>
                <a:lnTo>
                  <a:pt x="12751" y="54292"/>
                </a:lnTo>
                <a:lnTo>
                  <a:pt x="0" y="98750"/>
                </a:lnTo>
                <a:lnTo>
                  <a:pt x="464" y="106679"/>
                </a:lnTo>
                <a:lnTo>
                  <a:pt x="21800" y="145541"/>
                </a:lnTo>
                <a:lnTo>
                  <a:pt x="28658" y="146303"/>
                </a:lnTo>
                <a:lnTo>
                  <a:pt x="34968" y="145589"/>
                </a:lnTo>
                <a:lnTo>
                  <a:pt x="67234" y="120681"/>
                </a:lnTo>
                <a:lnTo>
                  <a:pt x="86189" y="85534"/>
                </a:lnTo>
                <a:lnTo>
                  <a:pt x="89856" y="77057"/>
                </a:lnTo>
                <a:lnTo>
                  <a:pt x="92666" y="70865"/>
                </a:lnTo>
                <a:lnTo>
                  <a:pt x="95714" y="64769"/>
                </a:lnTo>
                <a:lnTo>
                  <a:pt x="94952" y="64769"/>
                </a:lnTo>
                <a:lnTo>
                  <a:pt x="95714" y="67817"/>
                </a:lnTo>
                <a:lnTo>
                  <a:pt x="96476" y="70103"/>
                </a:lnTo>
                <a:lnTo>
                  <a:pt x="95714" y="78485"/>
                </a:lnTo>
                <a:lnTo>
                  <a:pt x="107144" y="118871"/>
                </a:lnTo>
                <a:lnTo>
                  <a:pt x="131147" y="153352"/>
                </a:lnTo>
                <a:lnTo>
                  <a:pt x="151149" y="160150"/>
                </a:lnTo>
                <a:lnTo>
                  <a:pt x="158388" y="158781"/>
                </a:lnTo>
                <a:lnTo>
                  <a:pt x="165913" y="156698"/>
                </a:lnTo>
                <a:lnTo>
                  <a:pt x="173438" y="154685"/>
                </a:lnTo>
                <a:lnTo>
                  <a:pt x="181498" y="153435"/>
                </a:lnTo>
                <a:lnTo>
                  <a:pt x="189916" y="152114"/>
                </a:lnTo>
                <a:lnTo>
                  <a:pt x="197334" y="150935"/>
                </a:lnTo>
                <a:lnTo>
                  <a:pt x="202394" y="15011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10071" y="4259579"/>
            <a:ext cx="86360" cy="74930"/>
          </a:xfrm>
          <a:custGeom>
            <a:avLst/>
            <a:gdLst/>
            <a:ahLst/>
            <a:cxnLst/>
            <a:rect l="l" t="t" r="r" b="b"/>
            <a:pathLst>
              <a:path w="86360" h="74929">
                <a:moveTo>
                  <a:pt x="0" y="0"/>
                </a:moveTo>
                <a:lnTo>
                  <a:pt x="762" y="2286"/>
                </a:lnTo>
                <a:lnTo>
                  <a:pt x="3048" y="6858"/>
                </a:lnTo>
                <a:lnTo>
                  <a:pt x="4572" y="12954"/>
                </a:lnTo>
                <a:lnTo>
                  <a:pt x="5334" y="19050"/>
                </a:lnTo>
                <a:lnTo>
                  <a:pt x="6858" y="29718"/>
                </a:lnTo>
                <a:lnTo>
                  <a:pt x="6096" y="36576"/>
                </a:lnTo>
                <a:lnTo>
                  <a:pt x="6096" y="44196"/>
                </a:lnTo>
                <a:lnTo>
                  <a:pt x="1524" y="51816"/>
                </a:lnTo>
                <a:lnTo>
                  <a:pt x="3048" y="57150"/>
                </a:lnTo>
                <a:lnTo>
                  <a:pt x="4572" y="63246"/>
                </a:lnTo>
                <a:lnTo>
                  <a:pt x="9144" y="69342"/>
                </a:lnTo>
                <a:lnTo>
                  <a:pt x="14478" y="71628"/>
                </a:lnTo>
                <a:lnTo>
                  <a:pt x="20574" y="74676"/>
                </a:lnTo>
                <a:lnTo>
                  <a:pt x="29718" y="74676"/>
                </a:lnTo>
                <a:lnTo>
                  <a:pt x="37338" y="74676"/>
                </a:lnTo>
                <a:lnTo>
                  <a:pt x="44958" y="74676"/>
                </a:lnTo>
                <a:lnTo>
                  <a:pt x="54102" y="73152"/>
                </a:lnTo>
                <a:lnTo>
                  <a:pt x="61722" y="72390"/>
                </a:lnTo>
                <a:lnTo>
                  <a:pt x="70104" y="70866"/>
                </a:lnTo>
                <a:lnTo>
                  <a:pt x="82296" y="70104"/>
                </a:lnTo>
                <a:lnTo>
                  <a:pt x="86106" y="693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9415" y="4251197"/>
            <a:ext cx="17145" cy="163830"/>
          </a:xfrm>
          <a:custGeom>
            <a:avLst/>
            <a:gdLst/>
            <a:ahLst/>
            <a:cxnLst/>
            <a:rect l="l" t="t" r="r" b="b"/>
            <a:pathLst>
              <a:path w="17145" h="163829">
                <a:moveTo>
                  <a:pt x="16763" y="0"/>
                </a:moveTo>
                <a:lnTo>
                  <a:pt x="16763" y="2286"/>
                </a:lnTo>
                <a:lnTo>
                  <a:pt x="16763" y="5334"/>
                </a:lnTo>
                <a:lnTo>
                  <a:pt x="16763" y="12954"/>
                </a:lnTo>
                <a:lnTo>
                  <a:pt x="16871" y="19454"/>
                </a:lnTo>
                <a:lnTo>
                  <a:pt x="17049" y="27241"/>
                </a:lnTo>
                <a:lnTo>
                  <a:pt x="17085" y="35885"/>
                </a:lnTo>
                <a:lnTo>
                  <a:pt x="16763" y="44958"/>
                </a:lnTo>
                <a:lnTo>
                  <a:pt x="12953" y="87630"/>
                </a:lnTo>
                <a:lnTo>
                  <a:pt x="7810" y="116133"/>
                </a:lnTo>
                <a:lnTo>
                  <a:pt x="6095" y="125730"/>
                </a:lnTo>
                <a:lnTo>
                  <a:pt x="4286" y="136290"/>
                </a:lnTo>
                <a:lnTo>
                  <a:pt x="2476" y="147351"/>
                </a:lnTo>
                <a:lnTo>
                  <a:pt x="952" y="157126"/>
                </a:lnTo>
                <a:lnTo>
                  <a:pt x="0" y="16383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3245" y="4225290"/>
            <a:ext cx="129539" cy="8890"/>
          </a:xfrm>
          <a:custGeom>
            <a:avLst/>
            <a:gdLst/>
            <a:ahLst/>
            <a:cxnLst/>
            <a:rect l="l" t="t" r="r" b="b"/>
            <a:pathLst>
              <a:path w="129539" h="8889">
                <a:moveTo>
                  <a:pt x="0" y="8382"/>
                </a:moveTo>
                <a:lnTo>
                  <a:pt x="2286" y="7620"/>
                </a:lnTo>
                <a:lnTo>
                  <a:pt x="6096" y="5334"/>
                </a:lnTo>
                <a:lnTo>
                  <a:pt x="12954" y="4572"/>
                </a:lnTo>
                <a:lnTo>
                  <a:pt x="18859" y="3679"/>
                </a:lnTo>
                <a:lnTo>
                  <a:pt x="25908" y="3143"/>
                </a:lnTo>
                <a:lnTo>
                  <a:pt x="33528" y="2750"/>
                </a:lnTo>
                <a:lnTo>
                  <a:pt x="41148" y="2286"/>
                </a:lnTo>
                <a:lnTo>
                  <a:pt x="48815" y="1833"/>
                </a:lnTo>
                <a:lnTo>
                  <a:pt x="56769" y="1524"/>
                </a:lnTo>
                <a:lnTo>
                  <a:pt x="64722" y="1214"/>
                </a:lnTo>
                <a:lnTo>
                  <a:pt x="72390" y="762"/>
                </a:lnTo>
                <a:lnTo>
                  <a:pt x="79688" y="762"/>
                </a:lnTo>
                <a:lnTo>
                  <a:pt x="86772" y="762"/>
                </a:lnTo>
                <a:lnTo>
                  <a:pt x="93714" y="762"/>
                </a:lnTo>
                <a:lnTo>
                  <a:pt x="100584" y="762"/>
                </a:lnTo>
                <a:lnTo>
                  <a:pt x="108537" y="321"/>
                </a:lnTo>
                <a:lnTo>
                  <a:pt x="116776" y="95"/>
                </a:lnTo>
                <a:lnTo>
                  <a:pt x="124158" y="11"/>
                </a:lnTo>
                <a:lnTo>
                  <a:pt x="129539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0009" y="425957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28232" y="4135373"/>
            <a:ext cx="172720" cy="156210"/>
          </a:xfrm>
          <a:custGeom>
            <a:avLst/>
            <a:gdLst/>
            <a:ahLst/>
            <a:cxnLst/>
            <a:rect l="l" t="t" r="r" b="b"/>
            <a:pathLst>
              <a:path w="172720" h="156210">
                <a:moveTo>
                  <a:pt x="112013" y="20574"/>
                </a:moveTo>
                <a:lnTo>
                  <a:pt x="110489" y="19050"/>
                </a:lnTo>
                <a:lnTo>
                  <a:pt x="107441" y="11430"/>
                </a:lnTo>
                <a:lnTo>
                  <a:pt x="103631" y="7620"/>
                </a:lnTo>
                <a:lnTo>
                  <a:pt x="99059" y="4572"/>
                </a:lnTo>
                <a:lnTo>
                  <a:pt x="93725" y="0"/>
                </a:lnTo>
                <a:lnTo>
                  <a:pt x="86105" y="1524"/>
                </a:lnTo>
                <a:lnTo>
                  <a:pt x="47624" y="22181"/>
                </a:lnTo>
                <a:lnTo>
                  <a:pt x="17085" y="58209"/>
                </a:lnTo>
                <a:lnTo>
                  <a:pt x="881" y="101036"/>
                </a:lnTo>
                <a:lnTo>
                  <a:pt x="0" y="111252"/>
                </a:lnTo>
                <a:lnTo>
                  <a:pt x="261" y="120896"/>
                </a:lnTo>
                <a:lnTo>
                  <a:pt x="18287" y="156210"/>
                </a:lnTo>
                <a:lnTo>
                  <a:pt x="25907" y="156210"/>
                </a:lnTo>
                <a:lnTo>
                  <a:pt x="54863" y="124968"/>
                </a:lnTo>
                <a:lnTo>
                  <a:pt x="67294" y="91856"/>
                </a:lnTo>
                <a:lnTo>
                  <a:pt x="70865" y="81534"/>
                </a:lnTo>
                <a:lnTo>
                  <a:pt x="73342" y="72378"/>
                </a:lnTo>
                <a:lnTo>
                  <a:pt x="75247" y="63722"/>
                </a:lnTo>
                <a:lnTo>
                  <a:pt x="76866" y="56352"/>
                </a:lnTo>
                <a:lnTo>
                  <a:pt x="78485" y="51054"/>
                </a:lnTo>
                <a:lnTo>
                  <a:pt x="80009" y="45720"/>
                </a:lnTo>
                <a:lnTo>
                  <a:pt x="81533" y="45720"/>
                </a:lnTo>
                <a:lnTo>
                  <a:pt x="82295" y="48768"/>
                </a:lnTo>
                <a:lnTo>
                  <a:pt x="83057" y="51816"/>
                </a:lnTo>
                <a:lnTo>
                  <a:pt x="83057" y="61722"/>
                </a:lnTo>
                <a:lnTo>
                  <a:pt x="83819" y="69342"/>
                </a:lnTo>
                <a:lnTo>
                  <a:pt x="85082" y="75985"/>
                </a:lnTo>
                <a:lnTo>
                  <a:pt x="86486" y="83058"/>
                </a:lnTo>
                <a:lnTo>
                  <a:pt x="87891" y="90130"/>
                </a:lnTo>
                <a:lnTo>
                  <a:pt x="89153" y="96774"/>
                </a:lnTo>
                <a:lnTo>
                  <a:pt x="91439" y="105156"/>
                </a:lnTo>
                <a:lnTo>
                  <a:pt x="92201" y="112776"/>
                </a:lnTo>
                <a:lnTo>
                  <a:pt x="96011" y="119634"/>
                </a:lnTo>
                <a:lnTo>
                  <a:pt x="100583" y="125730"/>
                </a:lnTo>
                <a:lnTo>
                  <a:pt x="106679" y="131826"/>
                </a:lnTo>
                <a:lnTo>
                  <a:pt x="112775" y="134874"/>
                </a:lnTo>
                <a:lnTo>
                  <a:pt x="118871" y="137922"/>
                </a:lnTo>
                <a:lnTo>
                  <a:pt x="127253" y="137922"/>
                </a:lnTo>
                <a:lnTo>
                  <a:pt x="134111" y="137922"/>
                </a:lnTo>
                <a:lnTo>
                  <a:pt x="140969" y="138684"/>
                </a:lnTo>
                <a:lnTo>
                  <a:pt x="147065" y="136398"/>
                </a:lnTo>
                <a:lnTo>
                  <a:pt x="153161" y="135636"/>
                </a:lnTo>
                <a:lnTo>
                  <a:pt x="159257" y="134874"/>
                </a:lnTo>
                <a:lnTo>
                  <a:pt x="169163" y="133350"/>
                </a:lnTo>
                <a:lnTo>
                  <a:pt x="172211" y="13335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57594" y="4285489"/>
            <a:ext cx="13335" cy="86995"/>
          </a:xfrm>
          <a:custGeom>
            <a:avLst/>
            <a:gdLst/>
            <a:ahLst/>
            <a:cxnLst/>
            <a:rect l="l" t="t" r="r" b="b"/>
            <a:pathLst>
              <a:path w="13334" h="86995">
                <a:moveTo>
                  <a:pt x="12192" y="0"/>
                </a:moveTo>
                <a:lnTo>
                  <a:pt x="12192" y="3810"/>
                </a:lnTo>
                <a:lnTo>
                  <a:pt x="12954" y="13716"/>
                </a:lnTo>
                <a:lnTo>
                  <a:pt x="12192" y="22098"/>
                </a:lnTo>
                <a:lnTo>
                  <a:pt x="11477" y="28313"/>
                </a:lnTo>
                <a:lnTo>
                  <a:pt x="10477" y="35242"/>
                </a:lnTo>
                <a:lnTo>
                  <a:pt x="9191" y="42457"/>
                </a:lnTo>
                <a:lnTo>
                  <a:pt x="7620" y="49530"/>
                </a:lnTo>
                <a:lnTo>
                  <a:pt x="6131" y="56923"/>
                </a:lnTo>
                <a:lnTo>
                  <a:pt x="4286" y="64674"/>
                </a:lnTo>
                <a:lnTo>
                  <a:pt x="2583" y="71711"/>
                </a:lnTo>
                <a:lnTo>
                  <a:pt x="1524" y="76962"/>
                </a:lnTo>
                <a:lnTo>
                  <a:pt x="0" y="82296"/>
                </a:lnTo>
                <a:lnTo>
                  <a:pt x="2286" y="80010"/>
                </a:lnTo>
                <a:lnTo>
                  <a:pt x="2286" y="81534"/>
                </a:lnTo>
                <a:lnTo>
                  <a:pt x="3048" y="83058"/>
                </a:lnTo>
                <a:lnTo>
                  <a:pt x="3048" y="86106"/>
                </a:lnTo>
                <a:lnTo>
                  <a:pt x="3048" y="8686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71893" y="4178808"/>
            <a:ext cx="26670" cy="22860"/>
          </a:xfrm>
          <a:custGeom>
            <a:avLst/>
            <a:gdLst/>
            <a:ahLst/>
            <a:cxnLst/>
            <a:rect l="l" t="t" r="r" b="b"/>
            <a:pathLst>
              <a:path w="26670" h="22860">
                <a:moveTo>
                  <a:pt x="9905" y="3048"/>
                </a:moveTo>
                <a:lnTo>
                  <a:pt x="10667" y="3048"/>
                </a:lnTo>
                <a:lnTo>
                  <a:pt x="11429" y="3048"/>
                </a:lnTo>
                <a:lnTo>
                  <a:pt x="14477" y="3048"/>
                </a:lnTo>
                <a:lnTo>
                  <a:pt x="16763" y="3048"/>
                </a:lnTo>
                <a:lnTo>
                  <a:pt x="23621" y="1524"/>
                </a:lnTo>
                <a:lnTo>
                  <a:pt x="25145" y="3048"/>
                </a:lnTo>
                <a:lnTo>
                  <a:pt x="26669" y="5334"/>
                </a:lnTo>
                <a:lnTo>
                  <a:pt x="24383" y="12954"/>
                </a:lnTo>
                <a:lnTo>
                  <a:pt x="22097" y="16002"/>
                </a:lnTo>
                <a:lnTo>
                  <a:pt x="19811" y="19812"/>
                </a:lnTo>
                <a:lnTo>
                  <a:pt x="15239" y="22860"/>
                </a:lnTo>
                <a:lnTo>
                  <a:pt x="11429" y="22860"/>
                </a:lnTo>
                <a:lnTo>
                  <a:pt x="8381" y="22860"/>
                </a:lnTo>
                <a:lnTo>
                  <a:pt x="3809" y="19812"/>
                </a:lnTo>
                <a:lnTo>
                  <a:pt x="2285" y="17526"/>
                </a:lnTo>
                <a:lnTo>
                  <a:pt x="761" y="14478"/>
                </a:lnTo>
                <a:lnTo>
                  <a:pt x="0" y="9144"/>
                </a:lnTo>
                <a:lnTo>
                  <a:pt x="1523" y="6096"/>
                </a:lnTo>
                <a:lnTo>
                  <a:pt x="3809" y="3048"/>
                </a:lnTo>
                <a:lnTo>
                  <a:pt x="12953" y="0"/>
                </a:lnTo>
                <a:lnTo>
                  <a:pt x="14477" y="0"/>
                </a:lnTo>
                <a:lnTo>
                  <a:pt x="16001" y="0"/>
                </a:lnTo>
                <a:lnTo>
                  <a:pt x="2285" y="13716"/>
                </a:lnTo>
                <a:lnTo>
                  <a:pt x="761" y="13716"/>
                </a:lnTo>
                <a:lnTo>
                  <a:pt x="2285" y="9906"/>
                </a:lnTo>
                <a:lnTo>
                  <a:pt x="1523" y="8382"/>
                </a:lnTo>
                <a:lnTo>
                  <a:pt x="1523" y="6858"/>
                </a:lnTo>
                <a:lnTo>
                  <a:pt x="1523" y="3810"/>
                </a:lnTo>
                <a:lnTo>
                  <a:pt x="1523" y="304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45630" y="4092798"/>
            <a:ext cx="153670" cy="202565"/>
          </a:xfrm>
          <a:custGeom>
            <a:avLst/>
            <a:gdLst/>
            <a:ahLst/>
            <a:cxnLst/>
            <a:rect l="l" t="t" r="r" b="b"/>
            <a:pathLst>
              <a:path w="153670" h="202564">
                <a:moveTo>
                  <a:pt x="9144" y="28860"/>
                </a:moveTo>
                <a:lnTo>
                  <a:pt x="9906" y="27336"/>
                </a:lnTo>
                <a:lnTo>
                  <a:pt x="9144" y="23526"/>
                </a:lnTo>
                <a:lnTo>
                  <a:pt x="12954" y="20478"/>
                </a:lnTo>
                <a:lnTo>
                  <a:pt x="16764" y="16668"/>
                </a:lnTo>
                <a:lnTo>
                  <a:pt x="25146" y="10572"/>
                </a:lnTo>
                <a:lnTo>
                  <a:pt x="32766" y="7524"/>
                </a:lnTo>
                <a:lnTo>
                  <a:pt x="38969" y="4952"/>
                </a:lnTo>
                <a:lnTo>
                  <a:pt x="73342" y="0"/>
                </a:lnTo>
                <a:lnTo>
                  <a:pt x="80010" y="559"/>
                </a:lnTo>
                <a:lnTo>
                  <a:pt x="106680" y="22002"/>
                </a:lnTo>
                <a:lnTo>
                  <a:pt x="106680" y="31146"/>
                </a:lnTo>
                <a:lnTo>
                  <a:pt x="86868" y="64674"/>
                </a:lnTo>
                <a:lnTo>
                  <a:pt x="59436" y="83724"/>
                </a:lnTo>
                <a:lnTo>
                  <a:pt x="54864" y="81438"/>
                </a:lnTo>
                <a:lnTo>
                  <a:pt x="54102" y="80676"/>
                </a:lnTo>
                <a:lnTo>
                  <a:pt x="53340" y="79914"/>
                </a:lnTo>
                <a:lnTo>
                  <a:pt x="57150" y="78390"/>
                </a:lnTo>
                <a:lnTo>
                  <a:pt x="61722" y="76866"/>
                </a:lnTo>
                <a:lnTo>
                  <a:pt x="66294" y="74580"/>
                </a:lnTo>
                <a:lnTo>
                  <a:pt x="74676" y="71532"/>
                </a:lnTo>
                <a:lnTo>
                  <a:pt x="83058" y="70008"/>
                </a:lnTo>
                <a:lnTo>
                  <a:pt x="89273" y="68675"/>
                </a:lnTo>
                <a:lnTo>
                  <a:pt x="96202" y="67341"/>
                </a:lnTo>
                <a:lnTo>
                  <a:pt x="103417" y="66579"/>
                </a:lnTo>
                <a:lnTo>
                  <a:pt x="110490" y="66960"/>
                </a:lnTo>
                <a:lnTo>
                  <a:pt x="117657" y="68318"/>
                </a:lnTo>
                <a:lnTo>
                  <a:pt x="124968" y="70961"/>
                </a:lnTo>
                <a:lnTo>
                  <a:pt x="131706" y="74461"/>
                </a:lnTo>
                <a:lnTo>
                  <a:pt x="137160" y="78390"/>
                </a:lnTo>
                <a:lnTo>
                  <a:pt x="144018" y="82962"/>
                </a:lnTo>
                <a:lnTo>
                  <a:pt x="153447" y="116074"/>
                </a:lnTo>
                <a:lnTo>
                  <a:pt x="153162" y="123348"/>
                </a:lnTo>
                <a:lnTo>
                  <a:pt x="140862" y="161341"/>
                </a:lnTo>
                <a:lnTo>
                  <a:pt x="111549" y="187666"/>
                </a:lnTo>
                <a:lnTo>
                  <a:pt x="73425" y="201929"/>
                </a:lnTo>
                <a:lnTo>
                  <a:pt x="65055" y="202406"/>
                </a:lnTo>
                <a:lnTo>
                  <a:pt x="57114" y="202025"/>
                </a:lnTo>
                <a:lnTo>
                  <a:pt x="49530" y="201072"/>
                </a:lnTo>
                <a:lnTo>
                  <a:pt x="43041" y="199548"/>
                </a:lnTo>
                <a:lnTo>
                  <a:pt x="37052" y="197453"/>
                </a:lnTo>
                <a:lnTo>
                  <a:pt x="31206" y="195071"/>
                </a:lnTo>
                <a:lnTo>
                  <a:pt x="25146" y="192690"/>
                </a:lnTo>
                <a:lnTo>
                  <a:pt x="18323" y="190309"/>
                </a:lnTo>
                <a:lnTo>
                  <a:pt x="11144" y="187928"/>
                </a:lnTo>
                <a:lnTo>
                  <a:pt x="4679" y="185832"/>
                </a:lnTo>
                <a:lnTo>
                  <a:pt x="0" y="18430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83579" y="4562094"/>
            <a:ext cx="114300" cy="181610"/>
          </a:xfrm>
          <a:custGeom>
            <a:avLst/>
            <a:gdLst/>
            <a:ahLst/>
            <a:cxnLst/>
            <a:rect l="l" t="t" r="r" b="b"/>
            <a:pathLst>
              <a:path w="114300" h="181610">
                <a:moveTo>
                  <a:pt x="40386" y="51816"/>
                </a:moveTo>
                <a:lnTo>
                  <a:pt x="41148" y="49530"/>
                </a:lnTo>
                <a:lnTo>
                  <a:pt x="41910" y="44196"/>
                </a:lnTo>
                <a:lnTo>
                  <a:pt x="44196" y="38862"/>
                </a:lnTo>
                <a:lnTo>
                  <a:pt x="47244" y="33528"/>
                </a:lnTo>
                <a:lnTo>
                  <a:pt x="50292" y="25146"/>
                </a:lnTo>
                <a:lnTo>
                  <a:pt x="54864" y="19050"/>
                </a:lnTo>
                <a:lnTo>
                  <a:pt x="60198" y="13716"/>
                </a:lnTo>
                <a:lnTo>
                  <a:pt x="67818" y="8382"/>
                </a:lnTo>
                <a:lnTo>
                  <a:pt x="73914" y="5334"/>
                </a:lnTo>
                <a:lnTo>
                  <a:pt x="79248" y="2286"/>
                </a:lnTo>
                <a:lnTo>
                  <a:pt x="85344" y="0"/>
                </a:lnTo>
                <a:lnTo>
                  <a:pt x="91440" y="2286"/>
                </a:lnTo>
                <a:lnTo>
                  <a:pt x="97536" y="4572"/>
                </a:lnTo>
                <a:lnTo>
                  <a:pt x="114002" y="45934"/>
                </a:lnTo>
                <a:lnTo>
                  <a:pt x="113538" y="56388"/>
                </a:lnTo>
                <a:lnTo>
                  <a:pt x="98298" y="101346"/>
                </a:lnTo>
                <a:lnTo>
                  <a:pt x="73914" y="141732"/>
                </a:lnTo>
                <a:lnTo>
                  <a:pt x="36576" y="167985"/>
                </a:lnTo>
                <a:lnTo>
                  <a:pt x="21907" y="169533"/>
                </a:lnTo>
                <a:lnTo>
                  <a:pt x="16002" y="169164"/>
                </a:lnTo>
                <a:lnTo>
                  <a:pt x="9144" y="168402"/>
                </a:lnTo>
                <a:lnTo>
                  <a:pt x="4572" y="166116"/>
                </a:lnTo>
                <a:lnTo>
                  <a:pt x="2286" y="162306"/>
                </a:lnTo>
                <a:lnTo>
                  <a:pt x="0" y="158496"/>
                </a:lnTo>
                <a:lnTo>
                  <a:pt x="28182" y="131921"/>
                </a:lnTo>
                <a:lnTo>
                  <a:pt x="41493" y="130778"/>
                </a:lnTo>
                <a:lnTo>
                  <a:pt x="48006" y="131064"/>
                </a:lnTo>
                <a:lnTo>
                  <a:pt x="87630" y="147066"/>
                </a:lnTo>
                <a:lnTo>
                  <a:pt x="91440" y="151638"/>
                </a:lnTo>
                <a:lnTo>
                  <a:pt x="96012" y="156210"/>
                </a:lnTo>
                <a:lnTo>
                  <a:pt x="97536" y="161544"/>
                </a:lnTo>
                <a:lnTo>
                  <a:pt x="100584" y="166116"/>
                </a:lnTo>
                <a:lnTo>
                  <a:pt x="103632" y="171450"/>
                </a:lnTo>
                <a:lnTo>
                  <a:pt x="107442" y="178308"/>
                </a:lnTo>
                <a:lnTo>
                  <a:pt x="108966" y="1813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61888" y="4538662"/>
            <a:ext cx="121920" cy="196215"/>
          </a:xfrm>
          <a:custGeom>
            <a:avLst/>
            <a:gdLst/>
            <a:ahLst/>
            <a:cxnLst/>
            <a:rect l="l" t="t" r="r" b="b"/>
            <a:pathLst>
              <a:path w="121920" h="196214">
                <a:moveTo>
                  <a:pt x="0" y="23431"/>
                </a:moveTo>
                <a:lnTo>
                  <a:pt x="3048" y="22669"/>
                </a:lnTo>
                <a:lnTo>
                  <a:pt x="8382" y="20383"/>
                </a:lnTo>
                <a:lnTo>
                  <a:pt x="17526" y="18859"/>
                </a:lnTo>
                <a:lnTo>
                  <a:pt x="24812" y="17585"/>
                </a:lnTo>
                <a:lnTo>
                  <a:pt x="33527" y="16097"/>
                </a:lnTo>
                <a:lnTo>
                  <a:pt x="42814" y="14466"/>
                </a:lnTo>
                <a:lnTo>
                  <a:pt x="51816" y="12763"/>
                </a:lnTo>
                <a:lnTo>
                  <a:pt x="60602" y="10822"/>
                </a:lnTo>
                <a:lnTo>
                  <a:pt x="69532" y="8667"/>
                </a:lnTo>
                <a:lnTo>
                  <a:pt x="78176" y="6655"/>
                </a:lnTo>
                <a:lnTo>
                  <a:pt x="86106" y="5143"/>
                </a:lnTo>
                <a:lnTo>
                  <a:pt x="93583" y="3047"/>
                </a:lnTo>
                <a:lnTo>
                  <a:pt x="100774" y="952"/>
                </a:lnTo>
                <a:lnTo>
                  <a:pt x="107108" y="0"/>
                </a:lnTo>
                <a:lnTo>
                  <a:pt x="112014" y="1333"/>
                </a:lnTo>
                <a:lnTo>
                  <a:pt x="118110" y="4381"/>
                </a:lnTo>
                <a:lnTo>
                  <a:pt x="119634" y="15049"/>
                </a:lnTo>
                <a:lnTo>
                  <a:pt x="121157" y="24955"/>
                </a:lnTo>
                <a:lnTo>
                  <a:pt x="121586" y="33480"/>
                </a:lnTo>
                <a:lnTo>
                  <a:pt x="121729" y="42862"/>
                </a:lnTo>
                <a:lnTo>
                  <a:pt x="121586" y="52816"/>
                </a:lnTo>
                <a:lnTo>
                  <a:pt x="121157" y="63055"/>
                </a:lnTo>
                <a:lnTo>
                  <a:pt x="119407" y="73723"/>
                </a:lnTo>
                <a:lnTo>
                  <a:pt x="116871" y="84962"/>
                </a:lnTo>
                <a:lnTo>
                  <a:pt x="114192" y="96488"/>
                </a:lnTo>
                <a:lnTo>
                  <a:pt x="112014" y="108013"/>
                </a:lnTo>
                <a:lnTo>
                  <a:pt x="110561" y="118883"/>
                </a:lnTo>
                <a:lnTo>
                  <a:pt x="109537" y="129825"/>
                </a:lnTo>
                <a:lnTo>
                  <a:pt x="108799" y="140910"/>
                </a:lnTo>
                <a:lnTo>
                  <a:pt x="108204" y="152209"/>
                </a:lnTo>
                <a:lnTo>
                  <a:pt x="106953" y="164139"/>
                </a:lnTo>
                <a:lnTo>
                  <a:pt x="105632" y="176784"/>
                </a:lnTo>
                <a:lnTo>
                  <a:pt x="104453" y="187999"/>
                </a:lnTo>
                <a:lnTo>
                  <a:pt x="103632" y="19564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79415" y="4630673"/>
            <a:ext cx="128905" cy="10160"/>
          </a:xfrm>
          <a:custGeom>
            <a:avLst/>
            <a:gdLst/>
            <a:ahLst/>
            <a:cxnLst/>
            <a:rect l="l" t="t" r="r" b="b"/>
            <a:pathLst>
              <a:path w="128904" h="10160">
                <a:moveTo>
                  <a:pt x="0" y="9143"/>
                </a:moveTo>
                <a:lnTo>
                  <a:pt x="762" y="9143"/>
                </a:lnTo>
                <a:lnTo>
                  <a:pt x="1524" y="9143"/>
                </a:lnTo>
                <a:lnTo>
                  <a:pt x="3810" y="9143"/>
                </a:lnTo>
                <a:lnTo>
                  <a:pt x="6858" y="9143"/>
                </a:lnTo>
                <a:lnTo>
                  <a:pt x="9144" y="9905"/>
                </a:lnTo>
                <a:lnTo>
                  <a:pt x="14478" y="9143"/>
                </a:lnTo>
                <a:lnTo>
                  <a:pt x="20574" y="8381"/>
                </a:lnTo>
                <a:lnTo>
                  <a:pt x="28194" y="6095"/>
                </a:lnTo>
                <a:lnTo>
                  <a:pt x="37338" y="4571"/>
                </a:lnTo>
                <a:lnTo>
                  <a:pt x="44922" y="4000"/>
                </a:lnTo>
                <a:lnTo>
                  <a:pt x="53435" y="3428"/>
                </a:lnTo>
                <a:lnTo>
                  <a:pt x="62091" y="2857"/>
                </a:lnTo>
                <a:lnTo>
                  <a:pt x="70104" y="2285"/>
                </a:lnTo>
                <a:lnTo>
                  <a:pt x="77854" y="2166"/>
                </a:lnTo>
                <a:lnTo>
                  <a:pt x="85248" y="1904"/>
                </a:lnTo>
                <a:lnTo>
                  <a:pt x="92499" y="1643"/>
                </a:lnTo>
                <a:lnTo>
                  <a:pt x="99822" y="1523"/>
                </a:lnTo>
                <a:lnTo>
                  <a:pt x="107882" y="1071"/>
                </a:lnTo>
                <a:lnTo>
                  <a:pt x="116300" y="761"/>
                </a:lnTo>
                <a:lnTo>
                  <a:pt x="123717" y="452"/>
                </a:lnTo>
                <a:lnTo>
                  <a:pt x="12877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2785" y="4648201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79" h="9525">
                <a:moveTo>
                  <a:pt x="0" y="8381"/>
                </a:moveTo>
                <a:lnTo>
                  <a:pt x="762" y="8381"/>
                </a:lnTo>
                <a:lnTo>
                  <a:pt x="1524" y="8381"/>
                </a:lnTo>
                <a:lnTo>
                  <a:pt x="3810" y="8381"/>
                </a:lnTo>
                <a:lnTo>
                  <a:pt x="6858" y="8381"/>
                </a:lnTo>
                <a:lnTo>
                  <a:pt x="9906" y="9143"/>
                </a:lnTo>
                <a:lnTo>
                  <a:pt x="15240" y="8381"/>
                </a:lnTo>
                <a:lnTo>
                  <a:pt x="19812" y="7619"/>
                </a:lnTo>
                <a:lnTo>
                  <a:pt x="27432" y="5333"/>
                </a:lnTo>
                <a:lnTo>
                  <a:pt x="33528" y="4571"/>
                </a:lnTo>
                <a:lnTo>
                  <a:pt x="39624" y="3047"/>
                </a:lnTo>
                <a:lnTo>
                  <a:pt x="44958" y="3047"/>
                </a:lnTo>
                <a:lnTo>
                  <a:pt x="51053" y="2285"/>
                </a:lnTo>
                <a:lnTo>
                  <a:pt x="57150" y="1523"/>
                </a:lnTo>
                <a:lnTo>
                  <a:pt x="65532" y="761"/>
                </a:lnTo>
                <a:lnTo>
                  <a:pt x="6858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81166" y="469163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26986" y="4002786"/>
            <a:ext cx="115570" cy="123189"/>
          </a:xfrm>
          <a:custGeom>
            <a:avLst/>
            <a:gdLst/>
            <a:ahLst/>
            <a:cxnLst/>
            <a:rect l="l" t="t" r="r" b="b"/>
            <a:pathLst>
              <a:path w="115570" h="123189">
                <a:moveTo>
                  <a:pt x="0" y="23622"/>
                </a:moveTo>
                <a:lnTo>
                  <a:pt x="1524" y="22860"/>
                </a:lnTo>
                <a:lnTo>
                  <a:pt x="3047" y="18288"/>
                </a:lnTo>
                <a:lnTo>
                  <a:pt x="9144" y="15240"/>
                </a:lnTo>
                <a:lnTo>
                  <a:pt x="14263" y="12965"/>
                </a:lnTo>
                <a:lnTo>
                  <a:pt x="20955" y="10763"/>
                </a:lnTo>
                <a:lnTo>
                  <a:pt x="28217" y="8703"/>
                </a:lnTo>
                <a:lnTo>
                  <a:pt x="35052" y="6858"/>
                </a:lnTo>
                <a:lnTo>
                  <a:pt x="42672" y="4572"/>
                </a:lnTo>
                <a:lnTo>
                  <a:pt x="50292" y="0"/>
                </a:lnTo>
                <a:lnTo>
                  <a:pt x="56388" y="2286"/>
                </a:lnTo>
                <a:lnTo>
                  <a:pt x="62484" y="4572"/>
                </a:lnTo>
                <a:lnTo>
                  <a:pt x="70104" y="15240"/>
                </a:lnTo>
                <a:lnTo>
                  <a:pt x="71628" y="22098"/>
                </a:lnTo>
                <a:lnTo>
                  <a:pt x="73152" y="28194"/>
                </a:lnTo>
                <a:lnTo>
                  <a:pt x="68580" y="34290"/>
                </a:lnTo>
                <a:lnTo>
                  <a:pt x="66294" y="40386"/>
                </a:lnTo>
                <a:lnTo>
                  <a:pt x="63246" y="46482"/>
                </a:lnTo>
                <a:lnTo>
                  <a:pt x="54102" y="54102"/>
                </a:lnTo>
                <a:lnTo>
                  <a:pt x="54864" y="57912"/>
                </a:lnTo>
                <a:lnTo>
                  <a:pt x="55626" y="61722"/>
                </a:lnTo>
                <a:lnTo>
                  <a:pt x="64008" y="60960"/>
                </a:lnTo>
                <a:lnTo>
                  <a:pt x="70866" y="62484"/>
                </a:lnTo>
                <a:lnTo>
                  <a:pt x="76616" y="63984"/>
                </a:lnTo>
                <a:lnTo>
                  <a:pt x="83153" y="65341"/>
                </a:lnTo>
                <a:lnTo>
                  <a:pt x="115062" y="91440"/>
                </a:lnTo>
                <a:lnTo>
                  <a:pt x="112014" y="101346"/>
                </a:lnTo>
                <a:lnTo>
                  <a:pt x="108204" y="106680"/>
                </a:lnTo>
                <a:lnTo>
                  <a:pt x="104394" y="112014"/>
                </a:lnTo>
                <a:lnTo>
                  <a:pt x="95250" y="114300"/>
                </a:lnTo>
                <a:lnTo>
                  <a:pt x="88392" y="117348"/>
                </a:lnTo>
                <a:lnTo>
                  <a:pt x="82296" y="119634"/>
                </a:lnTo>
                <a:lnTo>
                  <a:pt x="76200" y="121920"/>
                </a:lnTo>
                <a:lnTo>
                  <a:pt x="70104" y="121920"/>
                </a:lnTo>
                <a:lnTo>
                  <a:pt x="64008" y="122682"/>
                </a:lnTo>
                <a:lnTo>
                  <a:pt x="58674" y="121158"/>
                </a:lnTo>
                <a:lnTo>
                  <a:pt x="52578" y="120396"/>
                </a:lnTo>
                <a:lnTo>
                  <a:pt x="46482" y="120396"/>
                </a:lnTo>
                <a:lnTo>
                  <a:pt x="37338" y="118872"/>
                </a:lnTo>
                <a:lnTo>
                  <a:pt x="35052" y="1188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77762" y="4546854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44958" y="32004"/>
                </a:moveTo>
                <a:lnTo>
                  <a:pt x="45720" y="31242"/>
                </a:lnTo>
                <a:lnTo>
                  <a:pt x="47244" y="27432"/>
                </a:lnTo>
                <a:lnTo>
                  <a:pt x="49530" y="23622"/>
                </a:lnTo>
                <a:lnTo>
                  <a:pt x="51816" y="19812"/>
                </a:lnTo>
                <a:lnTo>
                  <a:pt x="54864" y="14478"/>
                </a:lnTo>
                <a:lnTo>
                  <a:pt x="60198" y="10668"/>
                </a:lnTo>
                <a:lnTo>
                  <a:pt x="65532" y="6858"/>
                </a:lnTo>
                <a:lnTo>
                  <a:pt x="75438" y="762"/>
                </a:lnTo>
                <a:lnTo>
                  <a:pt x="83058" y="0"/>
                </a:lnTo>
                <a:lnTo>
                  <a:pt x="89118" y="11"/>
                </a:lnTo>
                <a:lnTo>
                  <a:pt x="121265" y="28086"/>
                </a:lnTo>
                <a:lnTo>
                  <a:pt x="124444" y="47363"/>
                </a:lnTo>
                <a:lnTo>
                  <a:pt x="124015" y="58674"/>
                </a:lnTo>
                <a:lnTo>
                  <a:pt x="107061" y="105251"/>
                </a:lnTo>
                <a:lnTo>
                  <a:pt x="81260" y="134719"/>
                </a:lnTo>
                <a:lnTo>
                  <a:pt x="41207" y="155686"/>
                </a:lnTo>
                <a:lnTo>
                  <a:pt x="24467" y="157972"/>
                </a:lnTo>
                <a:lnTo>
                  <a:pt x="17526" y="156972"/>
                </a:lnTo>
                <a:lnTo>
                  <a:pt x="9144" y="155448"/>
                </a:lnTo>
                <a:lnTo>
                  <a:pt x="2286" y="147828"/>
                </a:lnTo>
                <a:lnTo>
                  <a:pt x="1524" y="142494"/>
                </a:lnTo>
                <a:lnTo>
                  <a:pt x="0" y="137160"/>
                </a:lnTo>
                <a:lnTo>
                  <a:pt x="40386" y="118110"/>
                </a:lnTo>
                <a:lnTo>
                  <a:pt x="49541" y="118895"/>
                </a:lnTo>
                <a:lnTo>
                  <a:pt x="92773" y="135159"/>
                </a:lnTo>
                <a:lnTo>
                  <a:pt x="104394" y="144780"/>
                </a:lnTo>
                <a:lnTo>
                  <a:pt x="110490" y="150114"/>
                </a:lnTo>
                <a:lnTo>
                  <a:pt x="110490" y="160782"/>
                </a:lnTo>
                <a:lnTo>
                  <a:pt x="113538" y="161544"/>
                </a:lnTo>
                <a:lnTo>
                  <a:pt x="116586" y="162306"/>
                </a:lnTo>
                <a:lnTo>
                  <a:pt x="119634" y="153162"/>
                </a:lnTo>
                <a:lnTo>
                  <a:pt x="122682" y="148590"/>
                </a:lnTo>
                <a:lnTo>
                  <a:pt x="125730" y="144780"/>
                </a:lnTo>
                <a:lnTo>
                  <a:pt x="130302" y="137922"/>
                </a:lnTo>
                <a:lnTo>
                  <a:pt x="131826" y="13563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60643" y="4531328"/>
            <a:ext cx="134620" cy="212725"/>
          </a:xfrm>
          <a:custGeom>
            <a:avLst/>
            <a:gdLst/>
            <a:ahLst/>
            <a:cxnLst/>
            <a:rect l="l" t="t" r="r" b="b"/>
            <a:pathLst>
              <a:path w="134620" h="212725">
                <a:moveTo>
                  <a:pt x="0" y="13239"/>
                </a:moveTo>
                <a:lnTo>
                  <a:pt x="5298" y="11608"/>
                </a:lnTo>
                <a:lnTo>
                  <a:pt x="12668" y="9334"/>
                </a:lnTo>
                <a:lnTo>
                  <a:pt x="21324" y="6917"/>
                </a:lnTo>
                <a:lnTo>
                  <a:pt x="65091" y="1000"/>
                </a:lnTo>
                <a:lnTo>
                  <a:pt x="95440" y="0"/>
                </a:lnTo>
                <a:lnTo>
                  <a:pt x="104060" y="607"/>
                </a:lnTo>
                <a:lnTo>
                  <a:pt x="131861" y="34111"/>
                </a:lnTo>
                <a:lnTo>
                  <a:pt x="134112" y="66579"/>
                </a:lnTo>
                <a:lnTo>
                  <a:pt x="133040" y="79664"/>
                </a:lnTo>
                <a:lnTo>
                  <a:pt x="127254" y="122205"/>
                </a:lnTo>
                <a:lnTo>
                  <a:pt x="123539" y="146113"/>
                </a:lnTo>
                <a:lnTo>
                  <a:pt x="121789" y="157031"/>
                </a:lnTo>
                <a:lnTo>
                  <a:pt x="120396" y="167163"/>
                </a:lnTo>
                <a:lnTo>
                  <a:pt x="118943" y="176224"/>
                </a:lnTo>
                <a:lnTo>
                  <a:pt x="117919" y="184785"/>
                </a:lnTo>
                <a:lnTo>
                  <a:pt x="117181" y="192345"/>
                </a:lnTo>
                <a:lnTo>
                  <a:pt x="116586" y="198405"/>
                </a:lnTo>
                <a:lnTo>
                  <a:pt x="115062" y="204501"/>
                </a:lnTo>
                <a:lnTo>
                  <a:pt x="115062" y="202977"/>
                </a:lnTo>
                <a:lnTo>
                  <a:pt x="114300" y="205263"/>
                </a:lnTo>
                <a:lnTo>
                  <a:pt x="113538" y="207549"/>
                </a:lnTo>
                <a:lnTo>
                  <a:pt x="112776" y="210597"/>
                </a:lnTo>
                <a:lnTo>
                  <a:pt x="112776" y="21212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04076" y="4630673"/>
            <a:ext cx="181610" cy="26034"/>
          </a:xfrm>
          <a:custGeom>
            <a:avLst/>
            <a:gdLst/>
            <a:ahLst/>
            <a:cxnLst/>
            <a:rect l="l" t="t" r="r" b="b"/>
            <a:pathLst>
              <a:path w="181609" h="26035">
                <a:moveTo>
                  <a:pt x="0" y="25908"/>
                </a:moveTo>
                <a:lnTo>
                  <a:pt x="40612" y="21312"/>
                </a:lnTo>
                <a:lnTo>
                  <a:pt x="64019" y="20597"/>
                </a:lnTo>
                <a:lnTo>
                  <a:pt x="75438" y="19812"/>
                </a:lnTo>
                <a:lnTo>
                  <a:pt x="119634" y="14478"/>
                </a:lnTo>
                <a:lnTo>
                  <a:pt x="143315" y="9334"/>
                </a:lnTo>
                <a:lnTo>
                  <a:pt x="150876" y="7620"/>
                </a:lnTo>
                <a:lnTo>
                  <a:pt x="159067" y="5679"/>
                </a:lnTo>
                <a:lnTo>
                  <a:pt x="167830" y="3524"/>
                </a:lnTo>
                <a:lnTo>
                  <a:pt x="175736" y="1512"/>
                </a:lnTo>
                <a:lnTo>
                  <a:pt x="18135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37974" y="4622041"/>
            <a:ext cx="154940" cy="130175"/>
          </a:xfrm>
          <a:custGeom>
            <a:avLst/>
            <a:gdLst/>
            <a:ahLst/>
            <a:cxnLst/>
            <a:rect l="l" t="t" r="r" b="b"/>
            <a:pathLst>
              <a:path w="154940" h="130175">
                <a:moveTo>
                  <a:pt x="102905" y="17776"/>
                </a:moveTo>
                <a:lnTo>
                  <a:pt x="102905" y="16252"/>
                </a:lnTo>
                <a:lnTo>
                  <a:pt x="105191" y="11680"/>
                </a:lnTo>
                <a:lnTo>
                  <a:pt x="102905" y="8632"/>
                </a:lnTo>
                <a:lnTo>
                  <a:pt x="100619" y="6346"/>
                </a:lnTo>
                <a:lnTo>
                  <a:pt x="97571" y="1012"/>
                </a:lnTo>
                <a:lnTo>
                  <a:pt x="89951" y="250"/>
                </a:lnTo>
                <a:lnTo>
                  <a:pt x="47815" y="9048"/>
                </a:lnTo>
                <a:lnTo>
                  <a:pt x="13013" y="35933"/>
                </a:lnTo>
                <a:lnTo>
                  <a:pt x="0" y="70854"/>
                </a:lnTo>
                <a:lnTo>
                  <a:pt x="702" y="79879"/>
                </a:lnTo>
                <a:lnTo>
                  <a:pt x="24717" y="114526"/>
                </a:lnTo>
                <a:lnTo>
                  <a:pt x="30991" y="115312"/>
                </a:lnTo>
                <a:lnTo>
                  <a:pt x="37409" y="114954"/>
                </a:lnTo>
                <a:lnTo>
                  <a:pt x="64805" y="86356"/>
                </a:lnTo>
                <a:lnTo>
                  <a:pt x="79283" y="52066"/>
                </a:lnTo>
                <a:lnTo>
                  <a:pt x="81569" y="46732"/>
                </a:lnTo>
                <a:lnTo>
                  <a:pt x="78521" y="48256"/>
                </a:lnTo>
                <a:lnTo>
                  <a:pt x="78521" y="52066"/>
                </a:lnTo>
                <a:lnTo>
                  <a:pt x="77759" y="55876"/>
                </a:lnTo>
                <a:lnTo>
                  <a:pt x="76235" y="65782"/>
                </a:lnTo>
                <a:lnTo>
                  <a:pt x="77759" y="73402"/>
                </a:lnTo>
                <a:lnTo>
                  <a:pt x="78747" y="80271"/>
                </a:lnTo>
                <a:lnTo>
                  <a:pt x="96047" y="116074"/>
                </a:lnTo>
                <a:lnTo>
                  <a:pt x="122301" y="124277"/>
                </a:lnTo>
                <a:lnTo>
                  <a:pt x="128813" y="125218"/>
                </a:lnTo>
                <a:lnTo>
                  <a:pt x="135755" y="126468"/>
                </a:lnTo>
                <a:lnTo>
                  <a:pt x="143196" y="127789"/>
                </a:lnTo>
                <a:lnTo>
                  <a:pt x="149923" y="128968"/>
                </a:lnTo>
                <a:lnTo>
                  <a:pt x="154721" y="1297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78802" y="4751833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32170" y="4926616"/>
            <a:ext cx="219710" cy="153035"/>
          </a:xfrm>
          <a:custGeom>
            <a:avLst/>
            <a:gdLst/>
            <a:ahLst/>
            <a:cxnLst/>
            <a:rect l="l" t="t" r="r" b="b"/>
            <a:pathLst>
              <a:path w="219710" h="153035">
                <a:moveTo>
                  <a:pt x="159258" y="32480"/>
                </a:moveTo>
                <a:lnTo>
                  <a:pt x="157734" y="30194"/>
                </a:lnTo>
                <a:lnTo>
                  <a:pt x="155448" y="24098"/>
                </a:lnTo>
                <a:lnTo>
                  <a:pt x="150876" y="19526"/>
                </a:lnTo>
                <a:lnTo>
                  <a:pt x="111918" y="476"/>
                </a:lnTo>
                <a:lnTo>
                  <a:pt x="102310" y="0"/>
                </a:lnTo>
                <a:lnTo>
                  <a:pt x="92202" y="1238"/>
                </a:lnTo>
                <a:lnTo>
                  <a:pt x="48006" y="21050"/>
                </a:lnTo>
                <a:lnTo>
                  <a:pt x="20145" y="50411"/>
                </a:lnTo>
                <a:lnTo>
                  <a:pt x="3048" y="84582"/>
                </a:lnTo>
                <a:lnTo>
                  <a:pt x="0" y="107156"/>
                </a:lnTo>
                <a:lnTo>
                  <a:pt x="1190" y="117467"/>
                </a:lnTo>
                <a:lnTo>
                  <a:pt x="30099" y="151066"/>
                </a:lnTo>
                <a:lnTo>
                  <a:pt x="48006" y="152876"/>
                </a:lnTo>
                <a:lnTo>
                  <a:pt x="56899" y="150887"/>
                </a:lnTo>
                <a:lnTo>
                  <a:pt x="88844" y="126432"/>
                </a:lnTo>
                <a:lnTo>
                  <a:pt x="106513" y="81998"/>
                </a:lnTo>
                <a:lnTo>
                  <a:pt x="105918" y="43148"/>
                </a:lnTo>
                <a:lnTo>
                  <a:pt x="104394" y="43148"/>
                </a:lnTo>
                <a:lnTo>
                  <a:pt x="102108" y="43148"/>
                </a:lnTo>
                <a:lnTo>
                  <a:pt x="98298" y="48482"/>
                </a:lnTo>
                <a:lnTo>
                  <a:pt x="96774" y="55340"/>
                </a:lnTo>
                <a:lnTo>
                  <a:pt x="96142" y="60805"/>
                </a:lnTo>
                <a:lnTo>
                  <a:pt x="95726" y="67627"/>
                </a:lnTo>
                <a:lnTo>
                  <a:pt x="96023" y="75164"/>
                </a:lnTo>
                <a:lnTo>
                  <a:pt x="115824" y="113252"/>
                </a:lnTo>
                <a:lnTo>
                  <a:pt x="120657" y="120384"/>
                </a:lnTo>
                <a:lnTo>
                  <a:pt x="154947" y="148459"/>
                </a:lnTo>
                <a:lnTo>
                  <a:pt x="161544" y="149828"/>
                </a:lnTo>
                <a:lnTo>
                  <a:pt x="168211" y="149399"/>
                </a:lnTo>
                <a:lnTo>
                  <a:pt x="175450" y="147542"/>
                </a:lnTo>
                <a:lnTo>
                  <a:pt x="182975" y="145113"/>
                </a:lnTo>
                <a:lnTo>
                  <a:pt x="190500" y="142970"/>
                </a:lnTo>
                <a:lnTo>
                  <a:pt x="198560" y="141041"/>
                </a:lnTo>
                <a:lnTo>
                  <a:pt x="206978" y="138969"/>
                </a:lnTo>
                <a:lnTo>
                  <a:pt x="214395" y="137183"/>
                </a:lnTo>
                <a:lnTo>
                  <a:pt x="219456" y="13611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11503" y="5062728"/>
            <a:ext cx="9525" cy="94615"/>
          </a:xfrm>
          <a:custGeom>
            <a:avLst/>
            <a:gdLst/>
            <a:ahLst/>
            <a:cxnLst/>
            <a:rect l="l" t="t" r="r" b="b"/>
            <a:pathLst>
              <a:path w="9525" h="94614">
                <a:moveTo>
                  <a:pt x="321" y="0"/>
                </a:moveTo>
                <a:lnTo>
                  <a:pt x="321" y="3810"/>
                </a:lnTo>
                <a:lnTo>
                  <a:pt x="321" y="12192"/>
                </a:lnTo>
                <a:lnTo>
                  <a:pt x="321" y="21336"/>
                </a:lnTo>
                <a:lnTo>
                  <a:pt x="321" y="28813"/>
                </a:lnTo>
                <a:lnTo>
                  <a:pt x="321" y="37147"/>
                </a:lnTo>
                <a:lnTo>
                  <a:pt x="321" y="45767"/>
                </a:lnTo>
                <a:lnTo>
                  <a:pt x="321" y="54102"/>
                </a:lnTo>
                <a:lnTo>
                  <a:pt x="214" y="61948"/>
                </a:lnTo>
                <a:lnTo>
                  <a:pt x="35" y="70008"/>
                </a:lnTo>
                <a:lnTo>
                  <a:pt x="0" y="77354"/>
                </a:lnTo>
                <a:lnTo>
                  <a:pt x="321" y="83058"/>
                </a:lnTo>
                <a:lnTo>
                  <a:pt x="1083" y="89154"/>
                </a:lnTo>
                <a:lnTo>
                  <a:pt x="3369" y="86868"/>
                </a:lnTo>
                <a:lnTo>
                  <a:pt x="4893" y="89154"/>
                </a:lnTo>
                <a:lnTo>
                  <a:pt x="6417" y="90678"/>
                </a:lnTo>
                <a:lnTo>
                  <a:pt x="8703" y="93726"/>
                </a:lnTo>
                <a:lnTo>
                  <a:pt x="9465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15455" y="5028439"/>
            <a:ext cx="95250" cy="9525"/>
          </a:xfrm>
          <a:custGeom>
            <a:avLst/>
            <a:gdLst/>
            <a:ahLst/>
            <a:cxnLst/>
            <a:rect l="l" t="t" r="r" b="b"/>
            <a:pathLst>
              <a:path w="95250" h="9525">
                <a:moveTo>
                  <a:pt x="0" y="8381"/>
                </a:moveTo>
                <a:lnTo>
                  <a:pt x="3810" y="8381"/>
                </a:lnTo>
                <a:lnTo>
                  <a:pt x="13716" y="9143"/>
                </a:lnTo>
                <a:lnTo>
                  <a:pt x="22098" y="8381"/>
                </a:lnTo>
                <a:lnTo>
                  <a:pt x="28741" y="7560"/>
                </a:lnTo>
                <a:lnTo>
                  <a:pt x="35814" y="6381"/>
                </a:lnTo>
                <a:lnTo>
                  <a:pt x="42886" y="5060"/>
                </a:lnTo>
                <a:lnTo>
                  <a:pt x="49530" y="3809"/>
                </a:lnTo>
                <a:lnTo>
                  <a:pt x="58674" y="3047"/>
                </a:lnTo>
                <a:lnTo>
                  <a:pt x="64769" y="2285"/>
                </a:lnTo>
                <a:lnTo>
                  <a:pt x="72390" y="1523"/>
                </a:lnTo>
                <a:lnTo>
                  <a:pt x="80010" y="761"/>
                </a:lnTo>
                <a:lnTo>
                  <a:pt x="91440" y="0"/>
                </a:ln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32982" y="5071110"/>
            <a:ext cx="138430" cy="8890"/>
          </a:xfrm>
          <a:custGeom>
            <a:avLst/>
            <a:gdLst/>
            <a:ahLst/>
            <a:cxnLst/>
            <a:rect l="l" t="t" r="r" b="b"/>
            <a:pathLst>
              <a:path w="138429" h="8889">
                <a:moveTo>
                  <a:pt x="0" y="8381"/>
                </a:moveTo>
                <a:lnTo>
                  <a:pt x="3810" y="8381"/>
                </a:lnTo>
                <a:lnTo>
                  <a:pt x="11430" y="8381"/>
                </a:lnTo>
                <a:lnTo>
                  <a:pt x="21336" y="8381"/>
                </a:lnTo>
                <a:lnTo>
                  <a:pt x="30444" y="8489"/>
                </a:lnTo>
                <a:lnTo>
                  <a:pt x="41052" y="8667"/>
                </a:lnTo>
                <a:lnTo>
                  <a:pt x="52089" y="8703"/>
                </a:lnTo>
                <a:lnTo>
                  <a:pt x="62484" y="8381"/>
                </a:lnTo>
                <a:lnTo>
                  <a:pt x="72080" y="8000"/>
                </a:lnTo>
                <a:lnTo>
                  <a:pt x="81534" y="7048"/>
                </a:lnTo>
                <a:lnTo>
                  <a:pt x="90987" y="5810"/>
                </a:lnTo>
                <a:lnTo>
                  <a:pt x="100584" y="4571"/>
                </a:lnTo>
                <a:lnTo>
                  <a:pt x="110704" y="3321"/>
                </a:lnTo>
                <a:lnTo>
                  <a:pt x="121539" y="2000"/>
                </a:lnTo>
                <a:lnTo>
                  <a:pt x="131230" y="821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17969" y="4915661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29740" y="5460491"/>
            <a:ext cx="220345" cy="190500"/>
          </a:xfrm>
          <a:custGeom>
            <a:avLst/>
            <a:gdLst/>
            <a:ahLst/>
            <a:cxnLst/>
            <a:rect l="l" t="t" r="r" b="b"/>
            <a:pathLst>
              <a:path w="220345" h="190500">
                <a:moveTo>
                  <a:pt x="150792" y="68580"/>
                </a:moveTo>
                <a:lnTo>
                  <a:pt x="151554" y="66294"/>
                </a:lnTo>
                <a:lnTo>
                  <a:pt x="154602" y="60960"/>
                </a:lnTo>
                <a:lnTo>
                  <a:pt x="155364" y="55626"/>
                </a:lnTo>
                <a:lnTo>
                  <a:pt x="155364" y="49530"/>
                </a:lnTo>
                <a:lnTo>
                  <a:pt x="155364" y="43434"/>
                </a:lnTo>
                <a:lnTo>
                  <a:pt x="153078" y="35814"/>
                </a:lnTo>
                <a:lnTo>
                  <a:pt x="126218" y="2000"/>
                </a:lnTo>
                <a:lnTo>
                  <a:pt x="110406" y="0"/>
                </a:lnTo>
                <a:lnTo>
                  <a:pt x="101095" y="726"/>
                </a:lnTo>
                <a:lnTo>
                  <a:pt x="60221" y="19514"/>
                </a:lnTo>
                <a:lnTo>
                  <a:pt x="32682" y="48768"/>
                </a:lnTo>
                <a:lnTo>
                  <a:pt x="10287" y="84879"/>
                </a:lnTo>
                <a:lnTo>
                  <a:pt x="392" y="123253"/>
                </a:lnTo>
                <a:lnTo>
                  <a:pt x="0" y="136112"/>
                </a:lnTo>
                <a:lnTo>
                  <a:pt x="678" y="147828"/>
                </a:lnTo>
                <a:lnTo>
                  <a:pt x="22217" y="185773"/>
                </a:lnTo>
                <a:lnTo>
                  <a:pt x="39481" y="190035"/>
                </a:lnTo>
                <a:lnTo>
                  <a:pt x="48684" y="189738"/>
                </a:lnTo>
                <a:lnTo>
                  <a:pt x="86784" y="172212"/>
                </a:lnTo>
                <a:lnTo>
                  <a:pt x="108537" y="140493"/>
                </a:lnTo>
                <a:lnTo>
                  <a:pt x="122789" y="102584"/>
                </a:lnTo>
                <a:lnTo>
                  <a:pt x="127932" y="81534"/>
                </a:lnTo>
                <a:lnTo>
                  <a:pt x="130980" y="72390"/>
                </a:lnTo>
                <a:lnTo>
                  <a:pt x="130218" y="71628"/>
                </a:lnTo>
                <a:lnTo>
                  <a:pt x="130980" y="74676"/>
                </a:lnTo>
                <a:lnTo>
                  <a:pt x="131218" y="79057"/>
                </a:lnTo>
                <a:lnTo>
                  <a:pt x="135647" y="119157"/>
                </a:lnTo>
                <a:lnTo>
                  <a:pt x="157507" y="157507"/>
                </a:lnTo>
                <a:lnTo>
                  <a:pt x="184534" y="172926"/>
                </a:lnTo>
                <a:lnTo>
                  <a:pt x="191940" y="176022"/>
                </a:lnTo>
                <a:lnTo>
                  <a:pt x="199453" y="179653"/>
                </a:lnTo>
                <a:lnTo>
                  <a:pt x="207466" y="183356"/>
                </a:lnTo>
                <a:lnTo>
                  <a:pt x="214764" y="186630"/>
                </a:lnTo>
                <a:lnTo>
                  <a:pt x="220134" y="18897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30170" y="5580640"/>
            <a:ext cx="1626698" cy="819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69152" y="5521714"/>
            <a:ext cx="120650" cy="24130"/>
          </a:xfrm>
          <a:custGeom>
            <a:avLst/>
            <a:gdLst/>
            <a:ahLst/>
            <a:cxnLst/>
            <a:rect l="l" t="t" r="r" b="b"/>
            <a:pathLst>
              <a:path w="120650" h="24129">
                <a:moveTo>
                  <a:pt x="0" y="7358"/>
                </a:moveTo>
                <a:lnTo>
                  <a:pt x="762" y="7358"/>
                </a:lnTo>
                <a:lnTo>
                  <a:pt x="0" y="7358"/>
                </a:lnTo>
                <a:lnTo>
                  <a:pt x="3810" y="7358"/>
                </a:lnTo>
                <a:lnTo>
                  <a:pt x="8382" y="7358"/>
                </a:lnTo>
                <a:lnTo>
                  <a:pt x="14478" y="7358"/>
                </a:lnTo>
                <a:lnTo>
                  <a:pt x="23622" y="7358"/>
                </a:lnTo>
                <a:lnTo>
                  <a:pt x="31468" y="6429"/>
                </a:lnTo>
                <a:lnTo>
                  <a:pt x="40671" y="5072"/>
                </a:lnTo>
                <a:lnTo>
                  <a:pt x="50303" y="3714"/>
                </a:lnTo>
                <a:lnTo>
                  <a:pt x="59436" y="2786"/>
                </a:lnTo>
                <a:lnTo>
                  <a:pt x="67627" y="1571"/>
                </a:lnTo>
                <a:lnTo>
                  <a:pt x="75819" y="500"/>
                </a:lnTo>
                <a:lnTo>
                  <a:pt x="83439" y="0"/>
                </a:lnTo>
                <a:lnTo>
                  <a:pt x="89916" y="500"/>
                </a:lnTo>
                <a:lnTo>
                  <a:pt x="97536" y="2024"/>
                </a:lnTo>
                <a:lnTo>
                  <a:pt x="99822" y="8120"/>
                </a:lnTo>
                <a:lnTo>
                  <a:pt x="105155" y="12692"/>
                </a:lnTo>
                <a:lnTo>
                  <a:pt x="110489" y="16502"/>
                </a:lnTo>
                <a:lnTo>
                  <a:pt x="118110" y="22598"/>
                </a:lnTo>
                <a:lnTo>
                  <a:pt x="120396" y="241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20967" y="5589271"/>
            <a:ext cx="78105" cy="8890"/>
          </a:xfrm>
          <a:custGeom>
            <a:avLst/>
            <a:gdLst/>
            <a:ahLst/>
            <a:cxnLst/>
            <a:rect l="l" t="t" r="r" b="b"/>
            <a:pathLst>
              <a:path w="78104" h="8889">
                <a:moveTo>
                  <a:pt x="0" y="8382"/>
                </a:moveTo>
                <a:lnTo>
                  <a:pt x="21336" y="4572"/>
                </a:lnTo>
                <a:lnTo>
                  <a:pt x="7772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40246" y="5433822"/>
            <a:ext cx="9525" cy="198120"/>
          </a:xfrm>
          <a:custGeom>
            <a:avLst/>
            <a:gdLst/>
            <a:ahLst/>
            <a:cxnLst/>
            <a:rect l="l" t="t" r="r" b="b"/>
            <a:pathLst>
              <a:path w="9525" h="198120">
                <a:moveTo>
                  <a:pt x="8381" y="0"/>
                </a:moveTo>
                <a:lnTo>
                  <a:pt x="8381" y="3048"/>
                </a:lnTo>
                <a:lnTo>
                  <a:pt x="9143" y="7620"/>
                </a:lnTo>
                <a:lnTo>
                  <a:pt x="8381" y="17526"/>
                </a:lnTo>
                <a:lnTo>
                  <a:pt x="7572" y="25312"/>
                </a:lnTo>
                <a:lnTo>
                  <a:pt x="6476" y="34671"/>
                </a:lnTo>
                <a:lnTo>
                  <a:pt x="5381" y="45172"/>
                </a:lnTo>
                <a:lnTo>
                  <a:pt x="4571" y="56388"/>
                </a:lnTo>
                <a:lnTo>
                  <a:pt x="3571" y="67984"/>
                </a:lnTo>
                <a:lnTo>
                  <a:pt x="2857" y="80581"/>
                </a:lnTo>
                <a:lnTo>
                  <a:pt x="2428" y="93464"/>
                </a:lnTo>
                <a:lnTo>
                  <a:pt x="2285" y="105918"/>
                </a:lnTo>
                <a:lnTo>
                  <a:pt x="1833" y="117681"/>
                </a:lnTo>
                <a:lnTo>
                  <a:pt x="1523" y="129159"/>
                </a:lnTo>
                <a:lnTo>
                  <a:pt x="1214" y="140636"/>
                </a:lnTo>
                <a:lnTo>
                  <a:pt x="761" y="152400"/>
                </a:lnTo>
                <a:lnTo>
                  <a:pt x="642" y="164901"/>
                </a:lnTo>
                <a:lnTo>
                  <a:pt x="380" y="178117"/>
                </a:lnTo>
                <a:lnTo>
                  <a:pt x="119" y="189904"/>
                </a:lnTo>
                <a:lnTo>
                  <a:pt x="0" y="19812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86551" y="5537454"/>
            <a:ext cx="32384" cy="24765"/>
          </a:xfrm>
          <a:custGeom>
            <a:avLst/>
            <a:gdLst/>
            <a:ahLst/>
            <a:cxnLst/>
            <a:rect l="l" t="t" r="r" b="b"/>
            <a:pathLst>
              <a:path w="32384" h="24764">
                <a:moveTo>
                  <a:pt x="25907" y="8381"/>
                </a:moveTo>
                <a:lnTo>
                  <a:pt x="26669" y="8381"/>
                </a:lnTo>
                <a:lnTo>
                  <a:pt x="32003" y="6857"/>
                </a:lnTo>
                <a:lnTo>
                  <a:pt x="30479" y="8381"/>
                </a:lnTo>
                <a:lnTo>
                  <a:pt x="28955" y="9905"/>
                </a:lnTo>
                <a:lnTo>
                  <a:pt x="19811" y="17525"/>
                </a:lnTo>
                <a:lnTo>
                  <a:pt x="15239" y="17525"/>
                </a:lnTo>
                <a:lnTo>
                  <a:pt x="10667" y="17525"/>
                </a:lnTo>
                <a:lnTo>
                  <a:pt x="3809" y="11429"/>
                </a:lnTo>
                <a:lnTo>
                  <a:pt x="3809" y="8381"/>
                </a:lnTo>
                <a:lnTo>
                  <a:pt x="3809" y="5333"/>
                </a:lnTo>
                <a:lnTo>
                  <a:pt x="12191" y="0"/>
                </a:lnTo>
                <a:lnTo>
                  <a:pt x="15239" y="0"/>
                </a:lnTo>
                <a:lnTo>
                  <a:pt x="17525" y="0"/>
                </a:lnTo>
                <a:lnTo>
                  <a:pt x="19811" y="4571"/>
                </a:lnTo>
                <a:lnTo>
                  <a:pt x="20573" y="8381"/>
                </a:lnTo>
                <a:lnTo>
                  <a:pt x="21335" y="12191"/>
                </a:lnTo>
                <a:lnTo>
                  <a:pt x="20573" y="19049"/>
                </a:lnTo>
                <a:lnTo>
                  <a:pt x="19049" y="21335"/>
                </a:lnTo>
                <a:lnTo>
                  <a:pt x="17525" y="23621"/>
                </a:lnTo>
                <a:lnTo>
                  <a:pt x="12191" y="24383"/>
                </a:lnTo>
                <a:lnTo>
                  <a:pt x="9905" y="23621"/>
                </a:lnTo>
                <a:lnTo>
                  <a:pt x="7619" y="22859"/>
                </a:lnTo>
                <a:lnTo>
                  <a:pt x="6857" y="18287"/>
                </a:lnTo>
                <a:lnTo>
                  <a:pt x="5333" y="16001"/>
                </a:lnTo>
                <a:lnTo>
                  <a:pt x="3809" y="13715"/>
                </a:lnTo>
                <a:lnTo>
                  <a:pt x="761" y="9905"/>
                </a:lnTo>
                <a:lnTo>
                  <a:pt x="0" y="83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16090" y="5441442"/>
            <a:ext cx="152400" cy="209550"/>
          </a:xfrm>
          <a:custGeom>
            <a:avLst/>
            <a:gdLst/>
            <a:ahLst/>
            <a:cxnLst/>
            <a:rect l="l" t="t" r="r" b="b"/>
            <a:pathLst>
              <a:path w="152400" h="209550">
                <a:moveTo>
                  <a:pt x="35051" y="44195"/>
                </a:moveTo>
                <a:lnTo>
                  <a:pt x="35051" y="43433"/>
                </a:lnTo>
                <a:lnTo>
                  <a:pt x="33527" y="42671"/>
                </a:lnTo>
                <a:lnTo>
                  <a:pt x="35051" y="39623"/>
                </a:lnTo>
                <a:lnTo>
                  <a:pt x="36575" y="36575"/>
                </a:lnTo>
                <a:lnTo>
                  <a:pt x="38099" y="29717"/>
                </a:lnTo>
                <a:lnTo>
                  <a:pt x="43433" y="24383"/>
                </a:lnTo>
                <a:lnTo>
                  <a:pt x="76676" y="3143"/>
                </a:lnTo>
                <a:lnTo>
                  <a:pt x="96773" y="0"/>
                </a:lnTo>
                <a:lnTo>
                  <a:pt x="106679" y="1523"/>
                </a:lnTo>
                <a:lnTo>
                  <a:pt x="113537" y="5333"/>
                </a:lnTo>
                <a:lnTo>
                  <a:pt x="120395" y="8381"/>
                </a:lnTo>
                <a:lnTo>
                  <a:pt x="128015" y="13715"/>
                </a:lnTo>
                <a:lnTo>
                  <a:pt x="130301" y="20573"/>
                </a:lnTo>
                <a:lnTo>
                  <a:pt x="131194" y="25777"/>
                </a:lnTo>
                <a:lnTo>
                  <a:pt x="130587" y="31908"/>
                </a:lnTo>
                <a:lnTo>
                  <a:pt x="108370" y="64460"/>
                </a:lnTo>
                <a:lnTo>
                  <a:pt x="102107" y="70865"/>
                </a:lnTo>
                <a:lnTo>
                  <a:pt x="70865" y="96011"/>
                </a:lnTo>
                <a:lnTo>
                  <a:pt x="64007" y="93725"/>
                </a:lnTo>
                <a:lnTo>
                  <a:pt x="64769" y="93725"/>
                </a:lnTo>
                <a:lnTo>
                  <a:pt x="73151" y="91439"/>
                </a:lnTo>
                <a:lnTo>
                  <a:pt x="80009" y="90677"/>
                </a:lnTo>
                <a:lnTo>
                  <a:pt x="85653" y="89904"/>
                </a:lnTo>
                <a:lnTo>
                  <a:pt x="92011" y="89058"/>
                </a:lnTo>
                <a:lnTo>
                  <a:pt x="98655" y="88642"/>
                </a:lnTo>
                <a:lnTo>
                  <a:pt x="105155" y="89153"/>
                </a:lnTo>
                <a:lnTo>
                  <a:pt x="140112" y="105727"/>
                </a:lnTo>
                <a:lnTo>
                  <a:pt x="152102" y="142112"/>
                </a:lnTo>
                <a:lnTo>
                  <a:pt x="151637" y="150113"/>
                </a:lnTo>
                <a:lnTo>
                  <a:pt x="130968" y="185535"/>
                </a:lnTo>
                <a:lnTo>
                  <a:pt x="95059" y="207740"/>
                </a:lnTo>
                <a:lnTo>
                  <a:pt x="77723" y="209549"/>
                </a:lnTo>
                <a:lnTo>
                  <a:pt x="68937" y="208335"/>
                </a:lnTo>
                <a:lnTo>
                  <a:pt x="28765" y="194119"/>
                </a:lnTo>
                <a:lnTo>
                  <a:pt x="17525" y="186689"/>
                </a:lnTo>
                <a:lnTo>
                  <a:pt x="11429" y="182117"/>
                </a:lnTo>
                <a:lnTo>
                  <a:pt x="11429" y="176783"/>
                </a:lnTo>
                <a:lnTo>
                  <a:pt x="9143" y="171449"/>
                </a:lnTo>
                <a:lnTo>
                  <a:pt x="6095" y="166877"/>
                </a:lnTo>
                <a:lnTo>
                  <a:pt x="1523" y="159257"/>
                </a:lnTo>
                <a:lnTo>
                  <a:pt x="0" y="15620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14971" y="5302758"/>
            <a:ext cx="85725" cy="125730"/>
          </a:xfrm>
          <a:custGeom>
            <a:avLst/>
            <a:gdLst/>
            <a:ahLst/>
            <a:cxnLst/>
            <a:rect l="l" t="t" r="r" b="b"/>
            <a:pathLst>
              <a:path w="85725" h="125729">
                <a:moveTo>
                  <a:pt x="69342" y="9906"/>
                </a:moveTo>
                <a:lnTo>
                  <a:pt x="69342" y="9144"/>
                </a:lnTo>
                <a:lnTo>
                  <a:pt x="70104" y="6858"/>
                </a:lnTo>
                <a:lnTo>
                  <a:pt x="69342" y="6096"/>
                </a:lnTo>
                <a:lnTo>
                  <a:pt x="67818" y="4572"/>
                </a:lnTo>
                <a:lnTo>
                  <a:pt x="64770" y="4572"/>
                </a:lnTo>
                <a:lnTo>
                  <a:pt x="60198" y="3810"/>
                </a:lnTo>
                <a:lnTo>
                  <a:pt x="56388" y="3048"/>
                </a:lnTo>
                <a:lnTo>
                  <a:pt x="48768" y="3048"/>
                </a:lnTo>
                <a:lnTo>
                  <a:pt x="43434" y="2286"/>
                </a:lnTo>
                <a:lnTo>
                  <a:pt x="37338" y="2286"/>
                </a:lnTo>
                <a:lnTo>
                  <a:pt x="31242" y="0"/>
                </a:lnTo>
                <a:lnTo>
                  <a:pt x="25908" y="2286"/>
                </a:lnTo>
                <a:lnTo>
                  <a:pt x="0" y="28194"/>
                </a:lnTo>
                <a:lnTo>
                  <a:pt x="0" y="34290"/>
                </a:lnTo>
                <a:lnTo>
                  <a:pt x="0" y="39624"/>
                </a:lnTo>
                <a:lnTo>
                  <a:pt x="4572" y="44958"/>
                </a:lnTo>
                <a:lnTo>
                  <a:pt x="8382" y="48006"/>
                </a:lnTo>
                <a:lnTo>
                  <a:pt x="12954" y="51054"/>
                </a:lnTo>
                <a:lnTo>
                  <a:pt x="18288" y="49530"/>
                </a:lnTo>
                <a:lnTo>
                  <a:pt x="25908" y="50292"/>
                </a:lnTo>
                <a:lnTo>
                  <a:pt x="31777" y="51351"/>
                </a:lnTo>
                <a:lnTo>
                  <a:pt x="38576" y="52482"/>
                </a:lnTo>
                <a:lnTo>
                  <a:pt x="45517" y="54042"/>
                </a:lnTo>
                <a:lnTo>
                  <a:pt x="78486" y="77724"/>
                </a:lnTo>
                <a:lnTo>
                  <a:pt x="83820" y="88392"/>
                </a:lnTo>
                <a:lnTo>
                  <a:pt x="85344" y="94488"/>
                </a:lnTo>
                <a:lnTo>
                  <a:pt x="84582" y="100584"/>
                </a:lnTo>
                <a:lnTo>
                  <a:pt x="80772" y="105156"/>
                </a:lnTo>
                <a:lnTo>
                  <a:pt x="76962" y="110490"/>
                </a:lnTo>
                <a:lnTo>
                  <a:pt x="68580" y="115062"/>
                </a:lnTo>
                <a:lnTo>
                  <a:pt x="61722" y="118110"/>
                </a:lnTo>
                <a:lnTo>
                  <a:pt x="54864" y="121158"/>
                </a:lnTo>
                <a:lnTo>
                  <a:pt x="46482" y="123444"/>
                </a:lnTo>
                <a:lnTo>
                  <a:pt x="39624" y="124968"/>
                </a:lnTo>
                <a:lnTo>
                  <a:pt x="32766" y="125730"/>
                </a:lnTo>
                <a:lnTo>
                  <a:pt x="26670" y="124206"/>
                </a:lnTo>
                <a:lnTo>
                  <a:pt x="19812" y="123444"/>
                </a:lnTo>
                <a:lnTo>
                  <a:pt x="12954" y="123444"/>
                </a:lnTo>
                <a:lnTo>
                  <a:pt x="3048" y="122682"/>
                </a:lnTo>
                <a:lnTo>
                  <a:pt x="0" y="1226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00928" y="5269991"/>
            <a:ext cx="786130" cy="109220"/>
          </a:xfrm>
          <a:custGeom>
            <a:avLst/>
            <a:gdLst/>
            <a:ahLst/>
            <a:cxnLst/>
            <a:rect l="l" t="t" r="r" b="b"/>
            <a:pathLst>
              <a:path w="786129" h="109220">
                <a:moveTo>
                  <a:pt x="762" y="0"/>
                </a:moveTo>
                <a:lnTo>
                  <a:pt x="762" y="762"/>
                </a:lnTo>
                <a:lnTo>
                  <a:pt x="0" y="1524"/>
                </a:lnTo>
                <a:lnTo>
                  <a:pt x="762" y="3810"/>
                </a:lnTo>
                <a:lnTo>
                  <a:pt x="1524" y="6858"/>
                </a:lnTo>
                <a:lnTo>
                  <a:pt x="2286" y="8382"/>
                </a:lnTo>
                <a:lnTo>
                  <a:pt x="4572" y="15240"/>
                </a:lnTo>
                <a:lnTo>
                  <a:pt x="6881" y="20585"/>
                </a:lnTo>
                <a:lnTo>
                  <a:pt x="9334" y="27146"/>
                </a:lnTo>
                <a:lnTo>
                  <a:pt x="12072" y="34420"/>
                </a:lnTo>
                <a:lnTo>
                  <a:pt x="34290" y="72390"/>
                </a:lnTo>
                <a:lnTo>
                  <a:pt x="39028" y="79200"/>
                </a:lnTo>
                <a:lnTo>
                  <a:pt x="71247" y="104584"/>
                </a:lnTo>
                <a:lnTo>
                  <a:pt x="88392" y="108966"/>
                </a:lnTo>
                <a:lnTo>
                  <a:pt x="98488" y="108739"/>
                </a:lnTo>
                <a:lnTo>
                  <a:pt x="141696" y="98095"/>
                </a:lnTo>
                <a:lnTo>
                  <a:pt x="182844" y="80402"/>
                </a:lnTo>
                <a:lnTo>
                  <a:pt x="199346" y="69377"/>
                </a:lnTo>
                <a:lnTo>
                  <a:pt x="208026" y="64007"/>
                </a:lnTo>
                <a:lnTo>
                  <a:pt x="246888" y="44957"/>
                </a:lnTo>
                <a:lnTo>
                  <a:pt x="278892" y="39623"/>
                </a:lnTo>
                <a:lnTo>
                  <a:pt x="286309" y="40147"/>
                </a:lnTo>
                <a:lnTo>
                  <a:pt x="328850" y="54185"/>
                </a:lnTo>
                <a:lnTo>
                  <a:pt x="335280" y="57149"/>
                </a:lnTo>
                <a:lnTo>
                  <a:pt x="343662" y="60959"/>
                </a:lnTo>
                <a:lnTo>
                  <a:pt x="349758" y="63245"/>
                </a:lnTo>
                <a:lnTo>
                  <a:pt x="358140" y="67055"/>
                </a:lnTo>
                <a:lnTo>
                  <a:pt x="363866" y="70806"/>
                </a:lnTo>
                <a:lnTo>
                  <a:pt x="369665" y="74771"/>
                </a:lnTo>
                <a:lnTo>
                  <a:pt x="375606" y="78307"/>
                </a:lnTo>
                <a:lnTo>
                  <a:pt x="381762" y="80771"/>
                </a:lnTo>
                <a:lnTo>
                  <a:pt x="388762" y="82641"/>
                </a:lnTo>
                <a:lnTo>
                  <a:pt x="396049" y="83724"/>
                </a:lnTo>
                <a:lnTo>
                  <a:pt x="403621" y="84093"/>
                </a:lnTo>
                <a:lnTo>
                  <a:pt x="411480" y="83819"/>
                </a:lnTo>
                <a:lnTo>
                  <a:pt x="450687" y="72830"/>
                </a:lnTo>
                <a:lnTo>
                  <a:pt x="464808" y="64091"/>
                </a:lnTo>
                <a:lnTo>
                  <a:pt x="472440" y="59435"/>
                </a:lnTo>
                <a:lnTo>
                  <a:pt x="480000" y="54280"/>
                </a:lnTo>
                <a:lnTo>
                  <a:pt x="487775" y="48482"/>
                </a:lnTo>
                <a:lnTo>
                  <a:pt x="495692" y="42826"/>
                </a:lnTo>
                <a:lnTo>
                  <a:pt x="537210" y="27431"/>
                </a:lnTo>
                <a:lnTo>
                  <a:pt x="553974" y="25907"/>
                </a:lnTo>
                <a:lnTo>
                  <a:pt x="562498" y="25931"/>
                </a:lnTo>
                <a:lnTo>
                  <a:pt x="600456" y="35051"/>
                </a:lnTo>
                <a:lnTo>
                  <a:pt x="607754" y="37004"/>
                </a:lnTo>
                <a:lnTo>
                  <a:pt x="614838" y="39242"/>
                </a:lnTo>
                <a:lnTo>
                  <a:pt x="621780" y="41481"/>
                </a:lnTo>
                <a:lnTo>
                  <a:pt x="628650" y="43433"/>
                </a:lnTo>
                <a:lnTo>
                  <a:pt x="635388" y="44672"/>
                </a:lnTo>
                <a:lnTo>
                  <a:pt x="641985" y="45910"/>
                </a:lnTo>
                <a:lnTo>
                  <a:pt x="648581" y="46862"/>
                </a:lnTo>
                <a:lnTo>
                  <a:pt x="655320" y="47243"/>
                </a:lnTo>
                <a:lnTo>
                  <a:pt x="662987" y="47529"/>
                </a:lnTo>
                <a:lnTo>
                  <a:pt x="670941" y="47243"/>
                </a:lnTo>
                <a:lnTo>
                  <a:pt x="708100" y="37671"/>
                </a:lnTo>
                <a:lnTo>
                  <a:pt x="714756" y="35051"/>
                </a:lnTo>
                <a:lnTo>
                  <a:pt x="723138" y="32765"/>
                </a:lnTo>
                <a:lnTo>
                  <a:pt x="729234" y="32003"/>
                </a:lnTo>
                <a:lnTo>
                  <a:pt x="737616" y="30479"/>
                </a:lnTo>
                <a:lnTo>
                  <a:pt x="745236" y="28955"/>
                </a:lnTo>
                <a:lnTo>
                  <a:pt x="753618" y="28955"/>
                </a:lnTo>
                <a:lnTo>
                  <a:pt x="762000" y="28193"/>
                </a:lnTo>
                <a:lnTo>
                  <a:pt x="769620" y="27431"/>
                </a:lnTo>
                <a:lnTo>
                  <a:pt x="781812" y="25907"/>
                </a:lnTo>
                <a:lnTo>
                  <a:pt x="785622" y="2590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911" y="889000"/>
            <a:ext cx="2881630" cy="67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110" dirty="0"/>
              <a:t>Vocabulary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676401"/>
            <a:ext cx="3060954" cy="576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2667000"/>
            <a:ext cx="7772400" cy="727710"/>
          </a:xfrm>
          <a:custGeom>
            <a:avLst/>
            <a:gdLst/>
            <a:ahLst/>
            <a:cxnLst/>
            <a:rect l="l" t="t" r="r" b="b"/>
            <a:pathLst>
              <a:path w="7772400" h="727710">
                <a:moveTo>
                  <a:pt x="0" y="0"/>
                </a:moveTo>
                <a:lnTo>
                  <a:pt x="0" y="727710"/>
                </a:lnTo>
                <a:lnTo>
                  <a:pt x="7772400" y="727709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243840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600" y="3393948"/>
            <a:ext cx="7772400" cy="492759"/>
          </a:xfrm>
          <a:custGeom>
            <a:avLst/>
            <a:gdLst/>
            <a:ahLst/>
            <a:cxnLst/>
            <a:rect l="l" t="t" r="r" b="b"/>
            <a:pathLst>
              <a:path w="7772400" h="492760">
                <a:moveTo>
                  <a:pt x="0" y="0"/>
                </a:moveTo>
                <a:lnTo>
                  <a:pt x="0" y="492252"/>
                </a:lnTo>
                <a:lnTo>
                  <a:pt x="7772400" y="492251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19304" y="1640841"/>
            <a:ext cx="11178995" cy="2168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-15" dirty="0"/>
              <a:t>geometric</a:t>
            </a:r>
            <a:r>
              <a:rPr spc="-80" dirty="0"/>
              <a:t> </a:t>
            </a:r>
            <a:r>
              <a:rPr spc="-15" dirty="0"/>
              <a:t>means</a:t>
            </a:r>
          </a:p>
          <a:p>
            <a:pPr marL="1140365" marR="5079" indent="-1033694">
              <a:lnSpc>
                <a:spcPct val="126400"/>
              </a:lnSpc>
              <a:spcBef>
                <a:spcPts val="2665"/>
              </a:spcBef>
            </a:pPr>
            <a:r>
              <a:rPr sz="3350" spc="75" dirty="0"/>
              <a:t>the </a:t>
            </a:r>
            <a:r>
              <a:rPr sz="3350" spc="80" dirty="0"/>
              <a:t>terms </a:t>
            </a:r>
            <a:r>
              <a:rPr sz="3350" spc="100" dirty="0"/>
              <a:t>between </a:t>
            </a:r>
            <a:r>
              <a:rPr sz="3350" spc="80" dirty="0"/>
              <a:t>any </a:t>
            </a:r>
            <a:r>
              <a:rPr sz="3350" spc="90" dirty="0"/>
              <a:t>two </a:t>
            </a:r>
            <a:r>
              <a:rPr sz="3350" spc="100" dirty="0"/>
              <a:t>nonsuccessive  </a:t>
            </a:r>
            <a:r>
              <a:rPr sz="3350" spc="85" dirty="0"/>
              <a:t>terms </a:t>
            </a:r>
            <a:r>
              <a:rPr sz="3350" spc="70" dirty="0"/>
              <a:t>of </a:t>
            </a:r>
            <a:r>
              <a:rPr sz="3350" spc="15" dirty="0"/>
              <a:t>a </a:t>
            </a:r>
            <a:r>
              <a:rPr sz="3350" spc="95" dirty="0"/>
              <a:t>geometric</a:t>
            </a:r>
            <a:r>
              <a:rPr sz="3350" spc="365" dirty="0"/>
              <a:t> </a:t>
            </a:r>
            <a:r>
              <a:rPr sz="3350" spc="105" dirty="0"/>
              <a:t>sequence</a:t>
            </a:r>
            <a:endParaRPr sz="3350"/>
          </a:p>
        </p:txBody>
      </p:sp>
      <p:sp>
        <p:nvSpPr>
          <p:cNvPr id="11" name="object 11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2723" y="4372379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4">
                <a:moveTo>
                  <a:pt x="0" y="111990"/>
                </a:moveTo>
                <a:lnTo>
                  <a:pt x="762" y="112752"/>
                </a:lnTo>
                <a:lnTo>
                  <a:pt x="1524" y="114276"/>
                </a:lnTo>
                <a:lnTo>
                  <a:pt x="3810" y="116562"/>
                </a:lnTo>
                <a:lnTo>
                  <a:pt x="6858" y="118086"/>
                </a:lnTo>
                <a:lnTo>
                  <a:pt x="7620" y="121134"/>
                </a:lnTo>
                <a:lnTo>
                  <a:pt x="14478" y="122658"/>
                </a:lnTo>
                <a:lnTo>
                  <a:pt x="20978" y="123991"/>
                </a:lnTo>
                <a:lnTo>
                  <a:pt x="28765" y="125325"/>
                </a:lnTo>
                <a:lnTo>
                  <a:pt x="37409" y="126087"/>
                </a:lnTo>
                <a:lnTo>
                  <a:pt x="46482" y="125706"/>
                </a:lnTo>
                <a:lnTo>
                  <a:pt x="87630" y="114276"/>
                </a:lnTo>
                <a:lnTo>
                  <a:pt x="125730" y="91416"/>
                </a:lnTo>
                <a:lnTo>
                  <a:pt x="149352" y="54078"/>
                </a:lnTo>
                <a:lnTo>
                  <a:pt x="144780" y="9120"/>
                </a:lnTo>
                <a:lnTo>
                  <a:pt x="123670" y="0"/>
                </a:lnTo>
                <a:lnTo>
                  <a:pt x="116871" y="1119"/>
                </a:lnTo>
                <a:lnTo>
                  <a:pt x="85522" y="33218"/>
                </a:lnTo>
                <a:lnTo>
                  <a:pt x="81426" y="72651"/>
                </a:lnTo>
                <a:lnTo>
                  <a:pt x="106680" y="109704"/>
                </a:lnTo>
                <a:lnTo>
                  <a:pt x="148720" y="124253"/>
                </a:lnTo>
                <a:lnTo>
                  <a:pt x="167842" y="122777"/>
                </a:lnTo>
                <a:lnTo>
                  <a:pt x="177546" y="121896"/>
                </a:lnTo>
                <a:lnTo>
                  <a:pt x="188106" y="121765"/>
                </a:lnTo>
                <a:lnTo>
                  <a:pt x="199167" y="121419"/>
                </a:lnTo>
                <a:lnTo>
                  <a:pt x="208942" y="120931"/>
                </a:lnTo>
                <a:lnTo>
                  <a:pt x="215646" y="1203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4277" y="4363212"/>
            <a:ext cx="78105" cy="106045"/>
          </a:xfrm>
          <a:custGeom>
            <a:avLst/>
            <a:gdLst/>
            <a:ahLst/>
            <a:cxnLst/>
            <a:rect l="l" t="t" r="r" b="b"/>
            <a:pathLst>
              <a:path w="78105" h="106045">
                <a:moveTo>
                  <a:pt x="77724" y="0"/>
                </a:moveTo>
                <a:lnTo>
                  <a:pt x="75485" y="4476"/>
                </a:lnTo>
                <a:lnTo>
                  <a:pt x="72390" y="10668"/>
                </a:lnTo>
                <a:lnTo>
                  <a:pt x="68722" y="18002"/>
                </a:lnTo>
                <a:lnTo>
                  <a:pt x="64770" y="25908"/>
                </a:lnTo>
                <a:lnTo>
                  <a:pt x="60388" y="34766"/>
                </a:lnTo>
                <a:lnTo>
                  <a:pt x="55435" y="44767"/>
                </a:lnTo>
                <a:lnTo>
                  <a:pt x="50196" y="55054"/>
                </a:lnTo>
                <a:lnTo>
                  <a:pt x="44958" y="64769"/>
                </a:lnTo>
                <a:lnTo>
                  <a:pt x="40278" y="75414"/>
                </a:lnTo>
                <a:lnTo>
                  <a:pt x="35528" y="86487"/>
                </a:lnTo>
                <a:lnTo>
                  <a:pt x="30920" y="95845"/>
                </a:lnTo>
                <a:lnTo>
                  <a:pt x="26670" y="101346"/>
                </a:lnTo>
                <a:lnTo>
                  <a:pt x="21336" y="105918"/>
                </a:lnTo>
                <a:lnTo>
                  <a:pt x="17526" y="93726"/>
                </a:lnTo>
                <a:lnTo>
                  <a:pt x="13716" y="89916"/>
                </a:lnTo>
                <a:lnTo>
                  <a:pt x="9144" y="86106"/>
                </a:lnTo>
                <a:lnTo>
                  <a:pt x="2286" y="80010"/>
                </a:lnTo>
                <a:lnTo>
                  <a:pt x="0" y="7772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7607" y="4346448"/>
            <a:ext cx="165100" cy="146685"/>
          </a:xfrm>
          <a:custGeom>
            <a:avLst/>
            <a:gdLst/>
            <a:ahLst/>
            <a:cxnLst/>
            <a:rect l="l" t="t" r="r" b="b"/>
            <a:pathLst>
              <a:path w="165100" h="146685">
                <a:moveTo>
                  <a:pt x="762" y="0"/>
                </a:moveTo>
                <a:lnTo>
                  <a:pt x="1524" y="1524"/>
                </a:lnTo>
                <a:lnTo>
                  <a:pt x="0" y="5334"/>
                </a:lnTo>
                <a:lnTo>
                  <a:pt x="5334" y="12954"/>
                </a:lnTo>
                <a:lnTo>
                  <a:pt x="9667" y="19240"/>
                </a:lnTo>
                <a:lnTo>
                  <a:pt x="15430" y="27241"/>
                </a:lnTo>
                <a:lnTo>
                  <a:pt x="22050" y="36099"/>
                </a:lnTo>
                <a:lnTo>
                  <a:pt x="28956" y="44958"/>
                </a:lnTo>
                <a:lnTo>
                  <a:pt x="35516" y="54018"/>
                </a:lnTo>
                <a:lnTo>
                  <a:pt x="66401" y="91690"/>
                </a:lnTo>
                <a:lnTo>
                  <a:pt x="102750" y="119586"/>
                </a:lnTo>
                <a:lnTo>
                  <a:pt x="120515" y="126730"/>
                </a:lnTo>
                <a:lnTo>
                  <a:pt x="129540" y="130302"/>
                </a:lnTo>
                <a:lnTo>
                  <a:pt x="138981" y="134731"/>
                </a:lnTo>
                <a:lnTo>
                  <a:pt x="149066" y="139446"/>
                </a:lnTo>
                <a:lnTo>
                  <a:pt x="158150" y="143589"/>
                </a:lnTo>
                <a:lnTo>
                  <a:pt x="164592" y="14630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6318" y="4130041"/>
            <a:ext cx="614045" cy="513715"/>
          </a:xfrm>
          <a:custGeom>
            <a:avLst/>
            <a:gdLst/>
            <a:ahLst/>
            <a:cxnLst/>
            <a:rect l="l" t="t" r="r" b="b"/>
            <a:pathLst>
              <a:path w="614044" h="513714">
                <a:moveTo>
                  <a:pt x="485882" y="69341"/>
                </a:moveTo>
                <a:lnTo>
                  <a:pt x="447020" y="48005"/>
                </a:lnTo>
                <a:lnTo>
                  <a:pt x="408229" y="29575"/>
                </a:lnTo>
                <a:lnTo>
                  <a:pt x="357961" y="14001"/>
                </a:lnTo>
                <a:lnTo>
                  <a:pt x="319004" y="7619"/>
                </a:lnTo>
                <a:lnTo>
                  <a:pt x="297680" y="7655"/>
                </a:lnTo>
                <a:lnTo>
                  <a:pt x="252460" y="12013"/>
                </a:lnTo>
                <a:lnTo>
                  <a:pt x="206549" y="23919"/>
                </a:lnTo>
                <a:lnTo>
                  <a:pt x="159662" y="43660"/>
                </a:lnTo>
                <a:lnTo>
                  <a:pt x="116847" y="71318"/>
                </a:lnTo>
                <a:lnTo>
                  <a:pt x="78390" y="107180"/>
                </a:lnTo>
                <a:lnTo>
                  <a:pt x="45862" y="149649"/>
                </a:lnTo>
                <a:lnTo>
                  <a:pt x="19550" y="198727"/>
                </a:lnTo>
                <a:lnTo>
                  <a:pt x="4262" y="248185"/>
                </a:lnTo>
                <a:lnTo>
                  <a:pt x="0" y="298596"/>
                </a:lnTo>
                <a:lnTo>
                  <a:pt x="2012" y="323087"/>
                </a:lnTo>
                <a:lnTo>
                  <a:pt x="12680" y="372236"/>
                </a:lnTo>
                <a:lnTo>
                  <a:pt x="37064" y="416813"/>
                </a:lnTo>
                <a:lnTo>
                  <a:pt x="83450" y="452151"/>
                </a:lnTo>
                <a:lnTo>
                  <a:pt x="140696" y="480059"/>
                </a:lnTo>
                <a:lnTo>
                  <a:pt x="199751" y="500633"/>
                </a:lnTo>
                <a:lnTo>
                  <a:pt x="261092" y="512063"/>
                </a:lnTo>
                <a:lnTo>
                  <a:pt x="292524" y="513516"/>
                </a:lnTo>
                <a:lnTo>
                  <a:pt x="324528" y="512254"/>
                </a:lnTo>
                <a:lnTo>
                  <a:pt x="386822" y="502157"/>
                </a:lnTo>
                <a:lnTo>
                  <a:pt x="444543" y="482726"/>
                </a:lnTo>
                <a:lnTo>
                  <a:pt x="496550" y="454151"/>
                </a:lnTo>
                <a:lnTo>
                  <a:pt x="539603" y="415289"/>
                </a:lnTo>
                <a:lnTo>
                  <a:pt x="573512" y="369569"/>
                </a:lnTo>
                <a:lnTo>
                  <a:pt x="597705" y="318992"/>
                </a:lnTo>
                <a:lnTo>
                  <a:pt x="611612" y="266699"/>
                </a:lnTo>
                <a:lnTo>
                  <a:pt x="613969" y="241482"/>
                </a:lnTo>
                <a:lnTo>
                  <a:pt x="613326" y="216407"/>
                </a:lnTo>
                <a:lnTo>
                  <a:pt x="604754" y="168401"/>
                </a:lnTo>
                <a:lnTo>
                  <a:pt x="586656" y="122777"/>
                </a:lnTo>
                <a:lnTo>
                  <a:pt x="562844" y="84581"/>
                </a:lnTo>
                <a:lnTo>
                  <a:pt x="521267" y="51685"/>
                </a:lnTo>
                <a:lnTo>
                  <a:pt x="507218" y="41909"/>
                </a:lnTo>
                <a:lnTo>
                  <a:pt x="491775" y="30646"/>
                </a:lnTo>
                <a:lnTo>
                  <a:pt x="475690" y="18668"/>
                </a:lnTo>
                <a:lnTo>
                  <a:pt x="461462" y="7834"/>
                </a:lnTo>
                <a:lnTo>
                  <a:pt x="45159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8835" y="4424445"/>
            <a:ext cx="229870" cy="327660"/>
          </a:xfrm>
          <a:custGeom>
            <a:avLst/>
            <a:gdLst/>
            <a:ahLst/>
            <a:cxnLst/>
            <a:rect l="l" t="t" r="r" b="b"/>
            <a:pathLst>
              <a:path w="229869" h="327660">
                <a:moveTo>
                  <a:pt x="113537" y="16490"/>
                </a:moveTo>
                <a:lnTo>
                  <a:pt x="118014" y="13930"/>
                </a:lnTo>
                <a:lnTo>
                  <a:pt x="124205" y="10298"/>
                </a:lnTo>
                <a:lnTo>
                  <a:pt x="131540" y="6524"/>
                </a:lnTo>
                <a:lnTo>
                  <a:pt x="139445" y="3536"/>
                </a:lnTo>
                <a:lnTo>
                  <a:pt x="148197" y="1785"/>
                </a:lnTo>
                <a:lnTo>
                  <a:pt x="158019" y="392"/>
                </a:lnTo>
                <a:lnTo>
                  <a:pt x="168271" y="0"/>
                </a:lnTo>
                <a:lnTo>
                  <a:pt x="178307" y="1250"/>
                </a:lnTo>
                <a:lnTo>
                  <a:pt x="214883" y="21824"/>
                </a:lnTo>
                <a:lnTo>
                  <a:pt x="229361" y="66782"/>
                </a:lnTo>
                <a:lnTo>
                  <a:pt x="228159" y="82343"/>
                </a:lnTo>
                <a:lnTo>
                  <a:pt x="214122" y="136886"/>
                </a:lnTo>
                <a:lnTo>
                  <a:pt x="194119" y="174414"/>
                </a:lnTo>
                <a:lnTo>
                  <a:pt x="168401" y="210800"/>
                </a:lnTo>
                <a:lnTo>
                  <a:pt x="140017" y="242327"/>
                </a:lnTo>
                <a:lnTo>
                  <a:pt x="110489" y="268712"/>
                </a:lnTo>
                <a:lnTo>
                  <a:pt x="68699" y="294215"/>
                </a:lnTo>
                <a:lnTo>
                  <a:pt x="23919" y="295429"/>
                </a:lnTo>
                <a:lnTo>
                  <a:pt x="0" y="266426"/>
                </a:lnTo>
                <a:lnTo>
                  <a:pt x="535" y="260520"/>
                </a:lnTo>
                <a:lnTo>
                  <a:pt x="43291" y="238982"/>
                </a:lnTo>
                <a:lnTo>
                  <a:pt x="93654" y="244780"/>
                </a:lnTo>
                <a:lnTo>
                  <a:pt x="136243" y="267973"/>
                </a:lnTo>
                <a:lnTo>
                  <a:pt x="163068" y="301478"/>
                </a:lnTo>
                <a:lnTo>
                  <a:pt x="168402" y="309098"/>
                </a:lnTo>
                <a:lnTo>
                  <a:pt x="169926" y="319004"/>
                </a:lnTo>
                <a:lnTo>
                  <a:pt x="172974" y="322814"/>
                </a:lnTo>
                <a:lnTo>
                  <a:pt x="176022" y="326624"/>
                </a:lnTo>
                <a:lnTo>
                  <a:pt x="179070" y="324338"/>
                </a:lnTo>
                <a:lnTo>
                  <a:pt x="182118" y="325100"/>
                </a:lnTo>
                <a:lnTo>
                  <a:pt x="185165" y="325862"/>
                </a:lnTo>
                <a:lnTo>
                  <a:pt x="189738" y="327386"/>
                </a:lnTo>
                <a:lnTo>
                  <a:pt x="191261" y="32738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1008" y="4079501"/>
            <a:ext cx="2667495" cy="1995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9240" y="4545329"/>
            <a:ext cx="15240" cy="302260"/>
          </a:xfrm>
          <a:custGeom>
            <a:avLst/>
            <a:gdLst/>
            <a:ahLst/>
            <a:cxnLst/>
            <a:rect l="l" t="t" r="r" b="b"/>
            <a:pathLst>
              <a:path w="15239" h="302260">
                <a:moveTo>
                  <a:pt x="8382" y="7619"/>
                </a:moveTo>
                <a:lnTo>
                  <a:pt x="8382" y="3047"/>
                </a:lnTo>
                <a:lnTo>
                  <a:pt x="8382" y="3809"/>
                </a:lnTo>
                <a:lnTo>
                  <a:pt x="7620" y="0"/>
                </a:lnTo>
                <a:lnTo>
                  <a:pt x="8382" y="9905"/>
                </a:lnTo>
                <a:lnTo>
                  <a:pt x="9203" y="20097"/>
                </a:lnTo>
                <a:lnTo>
                  <a:pt x="12954" y="65531"/>
                </a:lnTo>
                <a:lnTo>
                  <a:pt x="14668" y="117931"/>
                </a:lnTo>
                <a:lnTo>
                  <a:pt x="14478" y="135635"/>
                </a:lnTo>
                <a:lnTo>
                  <a:pt x="12549" y="186106"/>
                </a:lnTo>
                <a:lnTo>
                  <a:pt x="8667" y="227456"/>
                </a:lnTo>
                <a:lnTo>
                  <a:pt x="5334" y="251459"/>
                </a:lnTo>
                <a:lnTo>
                  <a:pt x="3964" y="265211"/>
                </a:lnTo>
                <a:lnTo>
                  <a:pt x="2381" y="279749"/>
                </a:lnTo>
                <a:lnTo>
                  <a:pt x="940" y="292715"/>
                </a:lnTo>
                <a:lnTo>
                  <a:pt x="0" y="30175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0067" y="4562094"/>
            <a:ext cx="152400" cy="282575"/>
          </a:xfrm>
          <a:custGeom>
            <a:avLst/>
            <a:gdLst/>
            <a:ahLst/>
            <a:cxnLst/>
            <a:rect l="l" t="t" r="r" b="b"/>
            <a:pathLst>
              <a:path w="152400" h="282575">
                <a:moveTo>
                  <a:pt x="40528" y="0"/>
                </a:moveTo>
                <a:lnTo>
                  <a:pt x="39766" y="3810"/>
                </a:lnTo>
                <a:lnTo>
                  <a:pt x="39004" y="9906"/>
                </a:lnTo>
                <a:lnTo>
                  <a:pt x="35956" y="21336"/>
                </a:lnTo>
                <a:lnTo>
                  <a:pt x="33039" y="30730"/>
                </a:lnTo>
                <a:lnTo>
                  <a:pt x="29194" y="41624"/>
                </a:lnTo>
                <a:lnTo>
                  <a:pt x="24919" y="53804"/>
                </a:lnTo>
                <a:lnTo>
                  <a:pt x="11858" y="96678"/>
                </a:lnTo>
                <a:lnTo>
                  <a:pt x="2190" y="143648"/>
                </a:lnTo>
                <a:lnTo>
                  <a:pt x="0" y="174628"/>
                </a:lnTo>
                <a:lnTo>
                  <a:pt x="904" y="188976"/>
                </a:lnTo>
                <a:lnTo>
                  <a:pt x="10441" y="229909"/>
                </a:lnTo>
                <a:lnTo>
                  <a:pt x="39826" y="269950"/>
                </a:lnTo>
                <a:lnTo>
                  <a:pt x="85355" y="282273"/>
                </a:lnTo>
                <a:lnTo>
                  <a:pt x="96916" y="280416"/>
                </a:lnTo>
                <a:lnTo>
                  <a:pt x="133492" y="252222"/>
                </a:lnTo>
                <a:lnTo>
                  <a:pt x="151780" y="208026"/>
                </a:lnTo>
                <a:lnTo>
                  <a:pt x="151149" y="198048"/>
                </a:lnTo>
                <a:lnTo>
                  <a:pt x="123682" y="166973"/>
                </a:lnTo>
                <a:lnTo>
                  <a:pt x="83569" y="184904"/>
                </a:lnTo>
                <a:lnTo>
                  <a:pt x="67960" y="225552"/>
                </a:lnTo>
                <a:lnTo>
                  <a:pt x="100286" y="248019"/>
                </a:lnTo>
                <a:lnTo>
                  <a:pt x="107584" y="246126"/>
                </a:lnTo>
                <a:lnTo>
                  <a:pt x="115085" y="244875"/>
                </a:lnTo>
                <a:lnTo>
                  <a:pt x="123015" y="243554"/>
                </a:lnTo>
                <a:lnTo>
                  <a:pt x="130087" y="242375"/>
                </a:lnTo>
                <a:lnTo>
                  <a:pt x="135016" y="24155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0335" y="4566381"/>
            <a:ext cx="155575" cy="245745"/>
          </a:xfrm>
          <a:custGeom>
            <a:avLst/>
            <a:gdLst/>
            <a:ahLst/>
            <a:cxnLst/>
            <a:rect l="l" t="t" r="r" b="b"/>
            <a:pathLst>
              <a:path w="155575" h="245745">
                <a:moveTo>
                  <a:pt x="0" y="30003"/>
                </a:moveTo>
                <a:lnTo>
                  <a:pt x="3048" y="27717"/>
                </a:lnTo>
                <a:lnTo>
                  <a:pt x="10668" y="21621"/>
                </a:lnTo>
                <a:lnTo>
                  <a:pt x="21336" y="17049"/>
                </a:lnTo>
                <a:lnTo>
                  <a:pt x="62484" y="1809"/>
                </a:lnTo>
                <a:lnTo>
                  <a:pt x="82010" y="0"/>
                </a:lnTo>
                <a:lnTo>
                  <a:pt x="91309" y="845"/>
                </a:lnTo>
                <a:lnTo>
                  <a:pt x="128016" y="29241"/>
                </a:lnTo>
                <a:lnTo>
                  <a:pt x="129778" y="39743"/>
                </a:lnTo>
                <a:lnTo>
                  <a:pt x="129539" y="51530"/>
                </a:lnTo>
                <a:lnTo>
                  <a:pt x="119169" y="91344"/>
                </a:lnTo>
                <a:lnTo>
                  <a:pt x="96774" y="135921"/>
                </a:lnTo>
                <a:lnTo>
                  <a:pt x="65913" y="172140"/>
                </a:lnTo>
                <a:lnTo>
                  <a:pt x="57150" y="182403"/>
                </a:lnTo>
                <a:lnTo>
                  <a:pt x="49541" y="191678"/>
                </a:lnTo>
                <a:lnTo>
                  <a:pt x="43148" y="200025"/>
                </a:lnTo>
                <a:lnTo>
                  <a:pt x="38611" y="207371"/>
                </a:lnTo>
                <a:lnTo>
                  <a:pt x="36576" y="213645"/>
                </a:lnTo>
                <a:lnTo>
                  <a:pt x="36576" y="222027"/>
                </a:lnTo>
                <a:lnTo>
                  <a:pt x="77866" y="236398"/>
                </a:lnTo>
                <a:lnTo>
                  <a:pt x="104013" y="239934"/>
                </a:lnTo>
                <a:lnTo>
                  <a:pt x="112585" y="240815"/>
                </a:lnTo>
                <a:lnTo>
                  <a:pt x="121158" y="241839"/>
                </a:lnTo>
                <a:lnTo>
                  <a:pt x="130480" y="242970"/>
                </a:lnTo>
                <a:lnTo>
                  <a:pt x="140303" y="244030"/>
                </a:lnTo>
                <a:lnTo>
                  <a:pt x="149125" y="244947"/>
                </a:lnTo>
                <a:lnTo>
                  <a:pt x="155448" y="24564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4361" y="4837938"/>
            <a:ext cx="69850" cy="95250"/>
          </a:xfrm>
          <a:custGeom>
            <a:avLst/>
            <a:gdLst/>
            <a:ahLst/>
            <a:cxnLst/>
            <a:rect l="l" t="t" r="r" b="b"/>
            <a:pathLst>
              <a:path w="69850" h="95250">
                <a:moveTo>
                  <a:pt x="69341" y="0"/>
                </a:moveTo>
                <a:lnTo>
                  <a:pt x="68734" y="4583"/>
                </a:lnTo>
                <a:lnTo>
                  <a:pt x="67913" y="10953"/>
                </a:lnTo>
                <a:lnTo>
                  <a:pt x="66663" y="18323"/>
                </a:lnTo>
                <a:lnTo>
                  <a:pt x="49529" y="60960"/>
                </a:lnTo>
                <a:lnTo>
                  <a:pt x="28193" y="91440"/>
                </a:lnTo>
                <a:lnTo>
                  <a:pt x="22859" y="89154"/>
                </a:lnTo>
                <a:lnTo>
                  <a:pt x="16763" y="90678"/>
                </a:lnTo>
                <a:lnTo>
                  <a:pt x="11429" y="92202"/>
                </a:lnTo>
                <a:lnTo>
                  <a:pt x="3047" y="94488"/>
                </a:lnTo>
                <a:lnTo>
                  <a:pt x="0" y="9525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5916" y="4821173"/>
            <a:ext cx="52069" cy="3810"/>
          </a:xfrm>
          <a:custGeom>
            <a:avLst/>
            <a:gdLst/>
            <a:ahLst/>
            <a:cxnLst/>
            <a:rect l="l" t="t" r="r" b="b"/>
            <a:pathLst>
              <a:path w="52070" h="3810">
                <a:moveTo>
                  <a:pt x="0" y="0"/>
                </a:moveTo>
                <a:lnTo>
                  <a:pt x="4572" y="3809"/>
                </a:lnTo>
                <a:lnTo>
                  <a:pt x="28194" y="1523"/>
                </a:lnTo>
                <a:lnTo>
                  <a:pt x="5181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0508" y="4812030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89" h="9525">
                <a:moveTo>
                  <a:pt x="0" y="0"/>
                </a:moveTo>
                <a:lnTo>
                  <a:pt x="16764" y="4571"/>
                </a:lnTo>
                <a:lnTo>
                  <a:pt x="34290" y="914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2719" y="4821173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4077" y="482955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382" y="83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4077" y="482955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382" y="83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5459" y="5509260"/>
            <a:ext cx="167005" cy="267335"/>
          </a:xfrm>
          <a:custGeom>
            <a:avLst/>
            <a:gdLst/>
            <a:ahLst/>
            <a:cxnLst/>
            <a:rect l="l" t="t" r="r" b="b"/>
            <a:pathLst>
              <a:path w="167004" h="267335">
                <a:moveTo>
                  <a:pt x="0" y="28194"/>
                </a:moveTo>
                <a:lnTo>
                  <a:pt x="761" y="26670"/>
                </a:lnTo>
                <a:lnTo>
                  <a:pt x="0" y="22860"/>
                </a:lnTo>
                <a:lnTo>
                  <a:pt x="4571" y="19812"/>
                </a:lnTo>
                <a:lnTo>
                  <a:pt x="48006" y="2000"/>
                </a:lnTo>
                <a:lnTo>
                  <a:pt x="70104" y="0"/>
                </a:lnTo>
                <a:lnTo>
                  <a:pt x="81379" y="297"/>
                </a:lnTo>
                <a:lnTo>
                  <a:pt x="120396" y="8858"/>
                </a:lnTo>
                <a:lnTo>
                  <a:pt x="134159" y="34528"/>
                </a:lnTo>
                <a:lnTo>
                  <a:pt x="132207" y="45910"/>
                </a:lnTo>
                <a:lnTo>
                  <a:pt x="116133" y="81283"/>
                </a:lnTo>
                <a:lnTo>
                  <a:pt x="87630" y="113538"/>
                </a:lnTo>
                <a:lnTo>
                  <a:pt x="53232" y="138505"/>
                </a:lnTo>
                <a:lnTo>
                  <a:pt x="43434" y="144018"/>
                </a:lnTo>
                <a:lnTo>
                  <a:pt x="32766" y="150114"/>
                </a:lnTo>
                <a:lnTo>
                  <a:pt x="21336" y="151638"/>
                </a:lnTo>
                <a:lnTo>
                  <a:pt x="22098" y="150876"/>
                </a:lnTo>
                <a:lnTo>
                  <a:pt x="23967" y="149328"/>
                </a:lnTo>
                <a:lnTo>
                  <a:pt x="69437" y="138969"/>
                </a:lnTo>
                <a:lnTo>
                  <a:pt x="83117" y="139148"/>
                </a:lnTo>
                <a:lnTo>
                  <a:pt x="121348" y="149066"/>
                </a:lnTo>
                <a:lnTo>
                  <a:pt x="158495" y="179165"/>
                </a:lnTo>
                <a:lnTo>
                  <a:pt x="166937" y="208716"/>
                </a:lnTo>
                <a:lnTo>
                  <a:pt x="165068" y="219265"/>
                </a:lnTo>
                <a:lnTo>
                  <a:pt x="141636" y="252984"/>
                </a:lnTo>
                <a:lnTo>
                  <a:pt x="97536" y="266985"/>
                </a:lnTo>
                <a:lnTo>
                  <a:pt x="85153" y="267069"/>
                </a:lnTo>
                <a:lnTo>
                  <a:pt x="73914" y="265938"/>
                </a:lnTo>
                <a:lnTo>
                  <a:pt x="36576" y="250698"/>
                </a:lnTo>
                <a:lnTo>
                  <a:pt x="44719" y="235374"/>
                </a:lnTo>
                <a:lnTo>
                  <a:pt x="48768" y="230124"/>
                </a:lnTo>
                <a:lnTo>
                  <a:pt x="52578" y="223266"/>
                </a:lnTo>
                <a:lnTo>
                  <a:pt x="58674" y="212598"/>
                </a:lnTo>
                <a:lnTo>
                  <a:pt x="60198" y="20955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96179" y="5218939"/>
            <a:ext cx="448945" cy="174625"/>
          </a:xfrm>
          <a:custGeom>
            <a:avLst/>
            <a:gdLst/>
            <a:ahLst/>
            <a:cxnLst/>
            <a:rect l="l" t="t" r="r" b="b"/>
            <a:pathLst>
              <a:path w="448945" h="174625">
                <a:moveTo>
                  <a:pt x="0" y="33528"/>
                </a:moveTo>
                <a:lnTo>
                  <a:pt x="9144" y="72390"/>
                </a:lnTo>
                <a:lnTo>
                  <a:pt x="21895" y="110109"/>
                </a:lnTo>
                <a:lnTo>
                  <a:pt x="25908" y="121920"/>
                </a:lnTo>
                <a:lnTo>
                  <a:pt x="29753" y="132802"/>
                </a:lnTo>
                <a:lnTo>
                  <a:pt x="33242" y="143256"/>
                </a:lnTo>
                <a:lnTo>
                  <a:pt x="36302" y="152566"/>
                </a:lnTo>
                <a:lnTo>
                  <a:pt x="38862" y="160020"/>
                </a:lnTo>
                <a:lnTo>
                  <a:pt x="41910" y="167640"/>
                </a:lnTo>
                <a:lnTo>
                  <a:pt x="44196" y="174498"/>
                </a:lnTo>
                <a:lnTo>
                  <a:pt x="45720" y="169926"/>
                </a:lnTo>
                <a:lnTo>
                  <a:pt x="46624" y="164080"/>
                </a:lnTo>
                <a:lnTo>
                  <a:pt x="47244" y="154590"/>
                </a:lnTo>
                <a:lnTo>
                  <a:pt x="47863" y="143244"/>
                </a:lnTo>
                <a:lnTo>
                  <a:pt x="48768" y="131826"/>
                </a:lnTo>
                <a:lnTo>
                  <a:pt x="49827" y="119919"/>
                </a:lnTo>
                <a:lnTo>
                  <a:pt x="50958" y="106870"/>
                </a:lnTo>
                <a:lnTo>
                  <a:pt x="52518" y="94107"/>
                </a:lnTo>
                <a:lnTo>
                  <a:pt x="65686" y="58090"/>
                </a:lnTo>
                <a:lnTo>
                  <a:pt x="77426" y="53423"/>
                </a:lnTo>
                <a:lnTo>
                  <a:pt x="85058" y="55530"/>
                </a:lnTo>
                <a:lnTo>
                  <a:pt x="112775" y="81724"/>
                </a:lnTo>
                <a:lnTo>
                  <a:pt x="130873" y="120872"/>
                </a:lnTo>
                <a:lnTo>
                  <a:pt x="134874" y="136398"/>
                </a:lnTo>
                <a:lnTo>
                  <a:pt x="137160" y="142494"/>
                </a:lnTo>
                <a:lnTo>
                  <a:pt x="134874" y="143256"/>
                </a:lnTo>
                <a:lnTo>
                  <a:pt x="136398" y="137160"/>
                </a:lnTo>
                <a:lnTo>
                  <a:pt x="138267" y="130123"/>
                </a:lnTo>
                <a:lnTo>
                  <a:pt x="140493" y="120300"/>
                </a:lnTo>
                <a:lnTo>
                  <a:pt x="154209" y="74295"/>
                </a:lnTo>
                <a:lnTo>
                  <a:pt x="174593" y="38385"/>
                </a:lnTo>
                <a:lnTo>
                  <a:pt x="191440" y="29289"/>
                </a:lnTo>
                <a:lnTo>
                  <a:pt x="197453" y="30099"/>
                </a:lnTo>
                <a:lnTo>
                  <a:pt x="224766" y="57257"/>
                </a:lnTo>
                <a:lnTo>
                  <a:pt x="230124" y="64770"/>
                </a:lnTo>
                <a:lnTo>
                  <a:pt x="260794" y="96535"/>
                </a:lnTo>
                <a:lnTo>
                  <a:pt x="286512" y="102108"/>
                </a:lnTo>
                <a:lnTo>
                  <a:pt x="294965" y="99202"/>
                </a:lnTo>
                <a:lnTo>
                  <a:pt x="326802" y="71663"/>
                </a:lnTo>
                <a:lnTo>
                  <a:pt x="342947" y="30218"/>
                </a:lnTo>
                <a:lnTo>
                  <a:pt x="335280" y="0"/>
                </a:lnTo>
                <a:lnTo>
                  <a:pt x="323850" y="0"/>
                </a:lnTo>
                <a:lnTo>
                  <a:pt x="294965" y="30694"/>
                </a:lnTo>
                <a:lnTo>
                  <a:pt x="308610" y="75247"/>
                </a:lnTo>
                <a:lnTo>
                  <a:pt x="341852" y="97631"/>
                </a:lnTo>
                <a:lnTo>
                  <a:pt x="385286" y="91916"/>
                </a:lnTo>
                <a:lnTo>
                  <a:pt x="396061" y="85784"/>
                </a:lnTo>
                <a:lnTo>
                  <a:pt x="406908" y="80010"/>
                </a:lnTo>
                <a:lnTo>
                  <a:pt x="418278" y="74330"/>
                </a:lnTo>
                <a:lnTo>
                  <a:pt x="430434" y="68294"/>
                </a:lnTo>
                <a:lnTo>
                  <a:pt x="441305" y="62972"/>
                </a:lnTo>
                <a:lnTo>
                  <a:pt x="448818" y="5943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660" y="5154048"/>
            <a:ext cx="295275" cy="147320"/>
          </a:xfrm>
          <a:custGeom>
            <a:avLst/>
            <a:gdLst/>
            <a:ahLst/>
            <a:cxnLst/>
            <a:rect l="l" t="t" r="r" b="b"/>
            <a:pathLst>
              <a:path w="295275" h="147320">
                <a:moveTo>
                  <a:pt x="10572" y="64127"/>
                </a:moveTo>
                <a:lnTo>
                  <a:pt x="9048" y="67175"/>
                </a:lnTo>
                <a:lnTo>
                  <a:pt x="2952" y="76319"/>
                </a:lnTo>
                <a:lnTo>
                  <a:pt x="1428" y="85463"/>
                </a:lnTo>
                <a:lnTo>
                  <a:pt x="464" y="93047"/>
                </a:lnTo>
                <a:lnTo>
                  <a:pt x="0" y="101560"/>
                </a:lnTo>
                <a:lnTo>
                  <a:pt x="250" y="110216"/>
                </a:lnTo>
                <a:lnTo>
                  <a:pt x="25050" y="146423"/>
                </a:lnTo>
                <a:lnTo>
                  <a:pt x="31146" y="147185"/>
                </a:lnTo>
                <a:lnTo>
                  <a:pt x="36480" y="141851"/>
                </a:lnTo>
                <a:lnTo>
                  <a:pt x="50744" y="101191"/>
                </a:lnTo>
                <a:lnTo>
                  <a:pt x="51363" y="78259"/>
                </a:lnTo>
                <a:lnTo>
                  <a:pt x="50958" y="70223"/>
                </a:lnTo>
                <a:lnTo>
                  <a:pt x="50958" y="63365"/>
                </a:lnTo>
                <a:lnTo>
                  <a:pt x="45624" y="64889"/>
                </a:lnTo>
                <a:lnTo>
                  <a:pt x="47910" y="67175"/>
                </a:lnTo>
                <a:lnTo>
                  <a:pt x="50196" y="69461"/>
                </a:lnTo>
                <a:lnTo>
                  <a:pt x="57054" y="77843"/>
                </a:lnTo>
                <a:lnTo>
                  <a:pt x="95916" y="96131"/>
                </a:lnTo>
                <a:lnTo>
                  <a:pt x="99726" y="93845"/>
                </a:lnTo>
                <a:lnTo>
                  <a:pt x="105822" y="87749"/>
                </a:lnTo>
                <a:lnTo>
                  <a:pt x="110049" y="82153"/>
                </a:lnTo>
                <a:lnTo>
                  <a:pt x="114490" y="74414"/>
                </a:lnTo>
                <a:lnTo>
                  <a:pt x="118788" y="66103"/>
                </a:lnTo>
                <a:lnTo>
                  <a:pt x="122586" y="58793"/>
                </a:lnTo>
                <a:lnTo>
                  <a:pt x="126432" y="51887"/>
                </a:lnTo>
                <a:lnTo>
                  <a:pt x="129920" y="45267"/>
                </a:lnTo>
                <a:lnTo>
                  <a:pt x="132980" y="39504"/>
                </a:lnTo>
                <a:lnTo>
                  <a:pt x="135540" y="35171"/>
                </a:lnTo>
                <a:lnTo>
                  <a:pt x="138588" y="31361"/>
                </a:lnTo>
                <a:lnTo>
                  <a:pt x="138588" y="29837"/>
                </a:lnTo>
                <a:lnTo>
                  <a:pt x="159067" y="66127"/>
                </a:lnTo>
                <a:lnTo>
                  <a:pt x="161436" y="73378"/>
                </a:lnTo>
                <a:lnTo>
                  <a:pt x="163734" y="80129"/>
                </a:lnTo>
                <a:lnTo>
                  <a:pt x="167544" y="87749"/>
                </a:lnTo>
                <a:lnTo>
                  <a:pt x="172116" y="97655"/>
                </a:lnTo>
                <a:lnTo>
                  <a:pt x="173640" y="102227"/>
                </a:lnTo>
                <a:lnTo>
                  <a:pt x="175164" y="106037"/>
                </a:lnTo>
                <a:lnTo>
                  <a:pt x="173640" y="109085"/>
                </a:lnTo>
                <a:lnTo>
                  <a:pt x="173640" y="104513"/>
                </a:lnTo>
                <a:lnTo>
                  <a:pt x="174890" y="66032"/>
                </a:lnTo>
                <a:lnTo>
                  <a:pt x="181344" y="26681"/>
                </a:lnTo>
                <a:lnTo>
                  <a:pt x="212097" y="0"/>
                </a:lnTo>
                <a:lnTo>
                  <a:pt x="218598" y="881"/>
                </a:lnTo>
                <a:lnTo>
                  <a:pt x="247590" y="26515"/>
                </a:lnTo>
                <a:lnTo>
                  <a:pt x="253281" y="43493"/>
                </a:lnTo>
                <a:lnTo>
                  <a:pt x="256698" y="50411"/>
                </a:lnTo>
                <a:lnTo>
                  <a:pt x="262032" y="58031"/>
                </a:lnTo>
                <a:lnTo>
                  <a:pt x="269652" y="60317"/>
                </a:lnTo>
                <a:lnTo>
                  <a:pt x="275748" y="65651"/>
                </a:lnTo>
                <a:lnTo>
                  <a:pt x="282606" y="70985"/>
                </a:lnTo>
                <a:lnTo>
                  <a:pt x="291750" y="78605"/>
                </a:lnTo>
                <a:lnTo>
                  <a:pt x="294798" y="8089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5506" y="5079491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4477" y="0"/>
                </a:moveTo>
                <a:lnTo>
                  <a:pt x="12191" y="1524"/>
                </a:lnTo>
                <a:lnTo>
                  <a:pt x="3047" y="6096"/>
                </a:lnTo>
                <a:lnTo>
                  <a:pt x="1523" y="9144"/>
                </a:lnTo>
                <a:lnTo>
                  <a:pt x="0" y="12192"/>
                </a:lnTo>
                <a:lnTo>
                  <a:pt x="0" y="12954"/>
                </a:lnTo>
                <a:lnTo>
                  <a:pt x="34968" y="39064"/>
                </a:lnTo>
                <a:lnTo>
                  <a:pt x="54423" y="47374"/>
                </a:lnTo>
                <a:lnTo>
                  <a:pt x="64007" y="51816"/>
                </a:lnTo>
                <a:lnTo>
                  <a:pt x="99821" y="73914"/>
                </a:lnTo>
                <a:lnTo>
                  <a:pt x="118109" y="99822"/>
                </a:lnTo>
                <a:lnTo>
                  <a:pt x="111251" y="107442"/>
                </a:lnTo>
                <a:lnTo>
                  <a:pt x="105155" y="111252"/>
                </a:lnTo>
                <a:lnTo>
                  <a:pt x="99059" y="115062"/>
                </a:lnTo>
                <a:lnTo>
                  <a:pt x="90677" y="118110"/>
                </a:lnTo>
                <a:lnTo>
                  <a:pt x="81533" y="116586"/>
                </a:lnTo>
                <a:lnTo>
                  <a:pt x="73616" y="114311"/>
                </a:lnTo>
                <a:lnTo>
                  <a:pt x="65055" y="110394"/>
                </a:lnTo>
                <a:lnTo>
                  <a:pt x="56352" y="105763"/>
                </a:lnTo>
                <a:lnTo>
                  <a:pt x="48005" y="101346"/>
                </a:lnTo>
                <a:lnTo>
                  <a:pt x="38695" y="97476"/>
                </a:lnTo>
                <a:lnTo>
                  <a:pt x="28955" y="93249"/>
                </a:lnTo>
                <a:lnTo>
                  <a:pt x="20359" y="89451"/>
                </a:lnTo>
                <a:lnTo>
                  <a:pt x="14477" y="8686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1314" y="5658803"/>
            <a:ext cx="236220" cy="167005"/>
          </a:xfrm>
          <a:custGeom>
            <a:avLst/>
            <a:gdLst/>
            <a:ahLst/>
            <a:cxnLst/>
            <a:rect l="l" t="t" r="r" b="b"/>
            <a:pathLst>
              <a:path w="236220" h="167004">
                <a:moveTo>
                  <a:pt x="3048" y="68389"/>
                </a:moveTo>
                <a:lnTo>
                  <a:pt x="3048" y="66103"/>
                </a:lnTo>
                <a:lnTo>
                  <a:pt x="0" y="62293"/>
                </a:lnTo>
                <a:lnTo>
                  <a:pt x="3048" y="55435"/>
                </a:lnTo>
                <a:lnTo>
                  <a:pt x="27753" y="20788"/>
                </a:lnTo>
                <a:lnTo>
                  <a:pt x="64686" y="2095"/>
                </a:lnTo>
                <a:lnTo>
                  <a:pt x="85189" y="0"/>
                </a:lnTo>
                <a:lnTo>
                  <a:pt x="93726" y="2095"/>
                </a:lnTo>
                <a:lnTo>
                  <a:pt x="118657" y="40957"/>
                </a:lnTo>
                <a:lnTo>
                  <a:pt x="118110" y="52006"/>
                </a:lnTo>
                <a:lnTo>
                  <a:pt x="99345" y="100202"/>
                </a:lnTo>
                <a:lnTo>
                  <a:pt x="75568" y="134552"/>
                </a:lnTo>
                <a:lnTo>
                  <a:pt x="66389" y="144875"/>
                </a:lnTo>
                <a:lnTo>
                  <a:pt x="59066" y="153912"/>
                </a:lnTo>
                <a:lnTo>
                  <a:pt x="56388" y="160591"/>
                </a:lnTo>
                <a:lnTo>
                  <a:pt x="58995" y="164758"/>
                </a:lnTo>
                <a:lnTo>
                  <a:pt x="65817" y="166496"/>
                </a:lnTo>
                <a:lnTo>
                  <a:pt x="75354" y="166806"/>
                </a:lnTo>
                <a:lnTo>
                  <a:pt x="86106" y="166687"/>
                </a:lnTo>
                <a:lnTo>
                  <a:pt x="98798" y="165949"/>
                </a:lnTo>
                <a:lnTo>
                  <a:pt x="113919" y="164210"/>
                </a:lnTo>
                <a:lnTo>
                  <a:pt x="129611" y="162186"/>
                </a:lnTo>
                <a:lnTo>
                  <a:pt x="144018" y="160591"/>
                </a:lnTo>
                <a:lnTo>
                  <a:pt x="156412" y="159579"/>
                </a:lnTo>
                <a:lnTo>
                  <a:pt x="167735" y="158781"/>
                </a:lnTo>
                <a:lnTo>
                  <a:pt x="178629" y="158126"/>
                </a:lnTo>
                <a:lnTo>
                  <a:pt x="189738" y="157543"/>
                </a:lnTo>
                <a:lnTo>
                  <a:pt x="202680" y="156852"/>
                </a:lnTo>
                <a:lnTo>
                  <a:pt x="216122" y="156019"/>
                </a:lnTo>
                <a:lnTo>
                  <a:pt x="227992" y="155186"/>
                </a:lnTo>
                <a:lnTo>
                  <a:pt x="236220" y="15449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1835" y="5642609"/>
            <a:ext cx="386715" cy="120014"/>
          </a:xfrm>
          <a:custGeom>
            <a:avLst/>
            <a:gdLst/>
            <a:ahLst/>
            <a:cxnLst/>
            <a:rect l="l" t="t" r="r" b="b"/>
            <a:pathLst>
              <a:path w="386715" h="120014">
                <a:moveTo>
                  <a:pt x="67055" y="15239"/>
                </a:moveTo>
                <a:lnTo>
                  <a:pt x="64007" y="15239"/>
                </a:lnTo>
                <a:lnTo>
                  <a:pt x="57911" y="12191"/>
                </a:lnTo>
                <a:lnTo>
                  <a:pt x="49529" y="15239"/>
                </a:lnTo>
                <a:lnTo>
                  <a:pt x="13501" y="44696"/>
                </a:lnTo>
                <a:lnTo>
                  <a:pt x="0" y="69341"/>
                </a:lnTo>
                <a:lnTo>
                  <a:pt x="11" y="78224"/>
                </a:lnTo>
                <a:lnTo>
                  <a:pt x="17525" y="118109"/>
                </a:lnTo>
                <a:lnTo>
                  <a:pt x="30253" y="119812"/>
                </a:lnTo>
                <a:lnTo>
                  <a:pt x="37052" y="118205"/>
                </a:lnTo>
                <a:lnTo>
                  <a:pt x="63793" y="88415"/>
                </a:lnTo>
                <a:lnTo>
                  <a:pt x="75437" y="52577"/>
                </a:lnTo>
                <a:lnTo>
                  <a:pt x="76961" y="46481"/>
                </a:lnTo>
                <a:lnTo>
                  <a:pt x="73913" y="44957"/>
                </a:lnTo>
                <a:lnTo>
                  <a:pt x="75437" y="47243"/>
                </a:lnTo>
                <a:lnTo>
                  <a:pt x="77723" y="49529"/>
                </a:lnTo>
                <a:lnTo>
                  <a:pt x="82295" y="60197"/>
                </a:lnTo>
                <a:lnTo>
                  <a:pt x="119122" y="81438"/>
                </a:lnTo>
                <a:lnTo>
                  <a:pt x="134195" y="83534"/>
                </a:lnTo>
                <a:lnTo>
                  <a:pt x="141731" y="82295"/>
                </a:lnTo>
                <a:lnTo>
                  <a:pt x="175295" y="55792"/>
                </a:lnTo>
                <a:lnTo>
                  <a:pt x="181070" y="49148"/>
                </a:lnTo>
                <a:lnTo>
                  <a:pt x="186416" y="43076"/>
                </a:lnTo>
                <a:lnTo>
                  <a:pt x="191261" y="38861"/>
                </a:lnTo>
                <a:lnTo>
                  <a:pt x="197357" y="35051"/>
                </a:lnTo>
                <a:lnTo>
                  <a:pt x="201167" y="36575"/>
                </a:lnTo>
                <a:lnTo>
                  <a:pt x="207263" y="40385"/>
                </a:lnTo>
                <a:lnTo>
                  <a:pt x="211871" y="44410"/>
                </a:lnTo>
                <a:lnTo>
                  <a:pt x="217265" y="50291"/>
                </a:lnTo>
                <a:lnTo>
                  <a:pt x="222801" y="55602"/>
                </a:lnTo>
                <a:lnTo>
                  <a:pt x="227837" y="57911"/>
                </a:lnTo>
                <a:lnTo>
                  <a:pt x="233171" y="57911"/>
                </a:lnTo>
                <a:lnTo>
                  <a:pt x="237743" y="49529"/>
                </a:lnTo>
                <a:lnTo>
                  <a:pt x="242315" y="41147"/>
                </a:lnTo>
                <a:lnTo>
                  <a:pt x="245280" y="33111"/>
                </a:lnTo>
                <a:lnTo>
                  <a:pt x="247745" y="23145"/>
                </a:lnTo>
                <a:lnTo>
                  <a:pt x="250352" y="13608"/>
                </a:lnTo>
                <a:lnTo>
                  <a:pt x="253745" y="6857"/>
                </a:lnTo>
                <a:lnTo>
                  <a:pt x="259841" y="0"/>
                </a:lnTo>
                <a:lnTo>
                  <a:pt x="268985" y="761"/>
                </a:lnTo>
                <a:lnTo>
                  <a:pt x="308609" y="22859"/>
                </a:lnTo>
                <a:lnTo>
                  <a:pt x="309371" y="32003"/>
                </a:lnTo>
                <a:lnTo>
                  <a:pt x="317753" y="34289"/>
                </a:lnTo>
                <a:lnTo>
                  <a:pt x="325362" y="34313"/>
                </a:lnTo>
                <a:lnTo>
                  <a:pt x="334041" y="32765"/>
                </a:lnTo>
                <a:lnTo>
                  <a:pt x="343150" y="30646"/>
                </a:lnTo>
                <a:lnTo>
                  <a:pt x="352043" y="28955"/>
                </a:lnTo>
                <a:lnTo>
                  <a:pt x="361473" y="27705"/>
                </a:lnTo>
                <a:lnTo>
                  <a:pt x="371474" y="26384"/>
                </a:lnTo>
                <a:lnTo>
                  <a:pt x="380333" y="25205"/>
                </a:lnTo>
                <a:lnTo>
                  <a:pt x="386333" y="2438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4545" y="5450050"/>
            <a:ext cx="119380" cy="234950"/>
          </a:xfrm>
          <a:custGeom>
            <a:avLst/>
            <a:gdLst/>
            <a:ahLst/>
            <a:cxnLst/>
            <a:rect l="l" t="t" r="r" b="b"/>
            <a:pathLst>
              <a:path w="119379" h="234950">
                <a:moveTo>
                  <a:pt x="32003" y="130837"/>
                </a:moveTo>
                <a:lnTo>
                  <a:pt x="3619" y="161698"/>
                </a:lnTo>
                <a:lnTo>
                  <a:pt x="0" y="178081"/>
                </a:lnTo>
                <a:lnTo>
                  <a:pt x="333" y="187011"/>
                </a:lnTo>
                <a:lnTo>
                  <a:pt x="11429" y="223801"/>
                </a:lnTo>
                <a:lnTo>
                  <a:pt x="24383" y="232945"/>
                </a:lnTo>
                <a:lnTo>
                  <a:pt x="30479" y="234469"/>
                </a:lnTo>
                <a:lnTo>
                  <a:pt x="57816" y="207514"/>
                </a:lnTo>
                <a:lnTo>
                  <a:pt x="74092" y="164818"/>
                </a:lnTo>
                <a:lnTo>
                  <a:pt x="82736" y="123813"/>
                </a:lnTo>
                <a:lnTo>
                  <a:pt x="86022" y="85522"/>
                </a:lnTo>
                <a:lnTo>
                  <a:pt x="85629" y="67020"/>
                </a:lnTo>
                <a:lnTo>
                  <a:pt x="74961" y="23264"/>
                </a:lnTo>
                <a:lnTo>
                  <a:pt x="44541" y="0"/>
                </a:lnTo>
                <a:lnTo>
                  <a:pt x="37052" y="1774"/>
                </a:lnTo>
                <a:lnTo>
                  <a:pt x="19907" y="39207"/>
                </a:lnTo>
                <a:lnTo>
                  <a:pt x="19252" y="55399"/>
                </a:lnTo>
                <a:lnTo>
                  <a:pt x="19811" y="72163"/>
                </a:lnTo>
                <a:lnTo>
                  <a:pt x="29991" y="127670"/>
                </a:lnTo>
                <a:lnTo>
                  <a:pt x="46100" y="172366"/>
                </a:lnTo>
                <a:lnTo>
                  <a:pt x="74009" y="203608"/>
                </a:lnTo>
                <a:lnTo>
                  <a:pt x="81617" y="206180"/>
                </a:lnTo>
                <a:lnTo>
                  <a:pt x="89153" y="209323"/>
                </a:lnTo>
                <a:lnTo>
                  <a:pt x="97226" y="213752"/>
                </a:lnTo>
                <a:lnTo>
                  <a:pt x="105727" y="218467"/>
                </a:lnTo>
                <a:lnTo>
                  <a:pt x="113371" y="222611"/>
                </a:lnTo>
                <a:lnTo>
                  <a:pt x="118871" y="2253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7343" y="5337810"/>
            <a:ext cx="53340" cy="234315"/>
          </a:xfrm>
          <a:custGeom>
            <a:avLst/>
            <a:gdLst/>
            <a:ahLst/>
            <a:cxnLst/>
            <a:rect l="l" t="t" r="r" b="b"/>
            <a:pathLst>
              <a:path w="53340" h="234314">
                <a:moveTo>
                  <a:pt x="1524" y="762"/>
                </a:moveTo>
                <a:lnTo>
                  <a:pt x="1524" y="2286"/>
                </a:lnTo>
                <a:lnTo>
                  <a:pt x="0" y="0"/>
                </a:lnTo>
                <a:lnTo>
                  <a:pt x="1524" y="9906"/>
                </a:lnTo>
                <a:lnTo>
                  <a:pt x="9906" y="57150"/>
                </a:lnTo>
                <a:lnTo>
                  <a:pt x="12894" y="71842"/>
                </a:lnTo>
                <a:lnTo>
                  <a:pt x="16097" y="87820"/>
                </a:lnTo>
                <a:lnTo>
                  <a:pt x="26634" y="134671"/>
                </a:lnTo>
                <a:lnTo>
                  <a:pt x="34754" y="163889"/>
                </a:lnTo>
                <a:lnTo>
                  <a:pt x="38100" y="176784"/>
                </a:lnTo>
                <a:lnTo>
                  <a:pt x="40576" y="188297"/>
                </a:lnTo>
                <a:lnTo>
                  <a:pt x="42481" y="198596"/>
                </a:lnTo>
                <a:lnTo>
                  <a:pt x="44100" y="207323"/>
                </a:lnTo>
                <a:lnTo>
                  <a:pt x="45720" y="214122"/>
                </a:lnTo>
                <a:lnTo>
                  <a:pt x="47244" y="221742"/>
                </a:lnTo>
                <a:lnTo>
                  <a:pt x="48006" y="220980"/>
                </a:lnTo>
                <a:lnTo>
                  <a:pt x="49530" y="224028"/>
                </a:lnTo>
                <a:lnTo>
                  <a:pt x="50292" y="227076"/>
                </a:lnTo>
                <a:lnTo>
                  <a:pt x="52578" y="232410"/>
                </a:lnTo>
                <a:lnTo>
                  <a:pt x="53340" y="23393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22711" y="5390388"/>
            <a:ext cx="156845" cy="181610"/>
          </a:xfrm>
          <a:custGeom>
            <a:avLst/>
            <a:gdLst/>
            <a:ahLst/>
            <a:cxnLst/>
            <a:rect l="l" t="t" r="r" b="b"/>
            <a:pathLst>
              <a:path w="156845" h="181610">
                <a:moveTo>
                  <a:pt x="642" y="0"/>
                </a:moveTo>
                <a:lnTo>
                  <a:pt x="428" y="4369"/>
                </a:lnTo>
                <a:lnTo>
                  <a:pt x="71" y="10382"/>
                </a:lnTo>
                <a:lnTo>
                  <a:pt x="0" y="17680"/>
                </a:lnTo>
                <a:lnTo>
                  <a:pt x="5679" y="58376"/>
                </a:lnTo>
                <a:lnTo>
                  <a:pt x="30896" y="99560"/>
                </a:lnTo>
                <a:lnTo>
                  <a:pt x="70151" y="128027"/>
                </a:lnTo>
                <a:lnTo>
                  <a:pt x="113121" y="133969"/>
                </a:lnTo>
                <a:lnTo>
                  <a:pt x="147101" y="108454"/>
                </a:lnTo>
                <a:lnTo>
                  <a:pt x="156281" y="82295"/>
                </a:lnTo>
                <a:lnTo>
                  <a:pt x="155924" y="73890"/>
                </a:lnTo>
                <a:lnTo>
                  <a:pt x="114550" y="68270"/>
                </a:lnTo>
                <a:lnTo>
                  <a:pt x="98119" y="105441"/>
                </a:lnTo>
                <a:lnTo>
                  <a:pt x="106203" y="140362"/>
                </a:lnTo>
                <a:lnTo>
                  <a:pt x="109608" y="148589"/>
                </a:lnTo>
                <a:lnTo>
                  <a:pt x="112799" y="157460"/>
                </a:lnTo>
                <a:lnTo>
                  <a:pt x="116276" y="166973"/>
                </a:lnTo>
                <a:lnTo>
                  <a:pt x="119467" y="175486"/>
                </a:lnTo>
                <a:lnTo>
                  <a:pt x="121800" y="18135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04709" y="5263134"/>
            <a:ext cx="215900" cy="219075"/>
          </a:xfrm>
          <a:custGeom>
            <a:avLst/>
            <a:gdLst/>
            <a:ahLst/>
            <a:cxnLst/>
            <a:rect l="l" t="t" r="r" b="b"/>
            <a:pathLst>
              <a:path w="215900" h="219075">
                <a:moveTo>
                  <a:pt x="0" y="23622"/>
                </a:moveTo>
                <a:lnTo>
                  <a:pt x="3048" y="22098"/>
                </a:lnTo>
                <a:lnTo>
                  <a:pt x="8382" y="15240"/>
                </a:lnTo>
                <a:lnTo>
                  <a:pt x="17526" y="10668"/>
                </a:lnTo>
                <a:lnTo>
                  <a:pt x="24705" y="7286"/>
                </a:lnTo>
                <a:lnTo>
                  <a:pt x="33242" y="3619"/>
                </a:lnTo>
                <a:lnTo>
                  <a:pt x="42493" y="809"/>
                </a:lnTo>
                <a:lnTo>
                  <a:pt x="51816" y="0"/>
                </a:lnTo>
                <a:lnTo>
                  <a:pt x="61638" y="1535"/>
                </a:lnTo>
                <a:lnTo>
                  <a:pt x="97738" y="24598"/>
                </a:lnTo>
                <a:lnTo>
                  <a:pt x="110489" y="58674"/>
                </a:lnTo>
                <a:lnTo>
                  <a:pt x="109870" y="71985"/>
                </a:lnTo>
                <a:lnTo>
                  <a:pt x="98298" y="115062"/>
                </a:lnTo>
                <a:lnTo>
                  <a:pt x="77724" y="156531"/>
                </a:lnTo>
                <a:lnTo>
                  <a:pt x="57531" y="188880"/>
                </a:lnTo>
                <a:lnTo>
                  <a:pt x="52006" y="197227"/>
                </a:lnTo>
                <a:lnTo>
                  <a:pt x="48768" y="204216"/>
                </a:lnTo>
                <a:lnTo>
                  <a:pt x="45720" y="212598"/>
                </a:lnTo>
                <a:lnTo>
                  <a:pt x="47244" y="215646"/>
                </a:lnTo>
                <a:lnTo>
                  <a:pt x="54102" y="217932"/>
                </a:lnTo>
                <a:lnTo>
                  <a:pt x="61126" y="218646"/>
                </a:lnTo>
                <a:lnTo>
                  <a:pt x="70294" y="218503"/>
                </a:lnTo>
                <a:lnTo>
                  <a:pt x="118872" y="209073"/>
                </a:lnTo>
                <a:lnTo>
                  <a:pt x="132921" y="205037"/>
                </a:lnTo>
                <a:lnTo>
                  <a:pt x="145542" y="201930"/>
                </a:lnTo>
                <a:lnTo>
                  <a:pt x="155519" y="199572"/>
                </a:lnTo>
                <a:lnTo>
                  <a:pt x="164211" y="197929"/>
                </a:lnTo>
                <a:lnTo>
                  <a:pt x="172331" y="196572"/>
                </a:lnTo>
                <a:lnTo>
                  <a:pt x="180594" y="195072"/>
                </a:lnTo>
                <a:lnTo>
                  <a:pt x="190142" y="193143"/>
                </a:lnTo>
                <a:lnTo>
                  <a:pt x="200406" y="191071"/>
                </a:lnTo>
                <a:lnTo>
                  <a:pt x="209526" y="189285"/>
                </a:lnTo>
                <a:lnTo>
                  <a:pt x="215646" y="1882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2457" y="5019295"/>
            <a:ext cx="113030" cy="52069"/>
          </a:xfrm>
          <a:custGeom>
            <a:avLst/>
            <a:gdLst/>
            <a:ahLst/>
            <a:cxnLst/>
            <a:rect l="l" t="t" r="r" b="b"/>
            <a:pathLst>
              <a:path w="113029" h="52070">
                <a:moveTo>
                  <a:pt x="0" y="51816"/>
                </a:moveTo>
                <a:lnTo>
                  <a:pt x="761" y="50292"/>
                </a:lnTo>
                <a:lnTo>
                  <a:pt x="1523" y="47244"/>
                </a:lnTo>
                <a:lnTo>
                  <a:pt x="4571" y="43434"/>
                </a:lnTo>
                <a:lnTo>
                  <a:pt x="7619" y="39624"/>
                </a:lnTo>
                <a:lnTo>
                  <a:pt x="13716" y="35052"/>
                </a:lnTo>
                <a:lnTo>
                  <a:pt x="19812" y="30480"/>
                </a:lnTo>
                <a:lnTo>
                  <a:pt x="24419" y="26812"/>
                </a:lnTo>
                <a:lnTo>
                  <a:pt x="61067" y="5274"/>
                </a:lnTo>
                <a:lnTo>
                  <a:pt x="76200" y="762"/>
                </a:lnTo>
                <a:lnTo>
                  <a:pt x="83058" y="2286"/>
                </a:lnTo>
                <a:lnTo>
                  <a:pt x="89916" y="1524"/>
                </a:lnTo>
                <a:lnTo>
                  <a:pt x="97536" y="1524"/>
                </a:lnTo>
                <a:lnTo>
                  <a:pt x="108966" y="762"/>
                </a:lnTo>
                <a:lnTo>
                  <a:pt x="11277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69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5926" y="762000"/>
            <a:ext cx="4686300" cy="674370"/>
          </a:xfrm>
          <a:custGeom>
            <a:avLst/>
            <a:gdLst/>
            <a:ahLst/>
            <a:cxnLst/>
            <a:rect l="l" t="t" r="r" b="b"/>
            <a:pathLst>
              <a:path w="4686300" h="674369">
                <a:moveTo>
                  <a:pt x="0" y="0"/>
                </a:moveTo>
                <a:lnTo>
                  <a:pt x="0" y="674369"/>
                </a:lnTo>
                <a:lnTo>
                  <a:pt x="4686300" y="674369"/>
                </a:lnTo>
                <a:lnTo>
                  <a:pt x="468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5927" y="1436370"/>
            <a:ext cx="4686300" cy="464184"/>
          </a:xfrm>
          <a:custGeom>
            <a:avLst/>
            <a:gdLst/>
            <a:ahLst/>
            <a:cxnLst/>
            <a:rect l="l" t="t" r="r" b="b"/>
            <a:pathLst>
              <a:path w="4686300" h="464185">
                <a:moveTo>
                  <a:pt x="0" y="0"/>
                </a:moveTo>
                <a:lnTo>
                  <a:pt x="0" y="464058"/>
                </a:lnTo>
                <a:lnTo>
                  <a:pt x="4686300" y="464057"/>
                </a:lnTo>
                <a:lnTo>
                  <a:pt x="468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5926" y="762000"/>
            <a:ext cx="4686300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36" indent="-228581">
              <a:lnSpc>
                <a:spcPts val="3503"/>
              </a:lnSpc>
            </a:pPr>
            <a:r>
              <a:rPr sz="3150" dirty="0">
                <a:latin typeface="Times New Roman"/>
                <a:cs typeface="Times New Roman"/>
              </a:rPr>
              <a:t>Find </a:t>
            </a:r>
            <a:r>
              <a:rPr sz="3150" spc="5" dirty="0">
                <a:latin typeface="Times New Roman"/>
                <a:cs typeface="Times New Roman"/>
              </a:rPr>
              <a:t>the 3 </a:t>
            </a:r>
            <a:r>
              <a:rPr sz="3150" spc="-10" dirty="0">
                <a:latin typeface="Times New Roman"/>
                <a:cs typeface="Times New Roman"/>
              </a:rPr>
              <a:t>geometric</a:t>
            </a:r>
            <a:r>
              <a:rPr sz="3150" spc="-110" dirty="0">
                <a:latin typeface="Times New Roman"/>
                <a:cs typeface="Times New Roman"/>
              </a:rPr>
              <a:t> </a:t>
            </a:r>
            <a:r>
              <a:rPr sz="3150" spc="-10" dirty="0">
                <a:latin typeface="Times New Roman"/>
                <a:cs typeface="Times New Roman"/>
              </a:rPr>
              <a:t>means</a:t>
            </a:r>
            <a:endParaRPr sz="3150">
              <a:latin typeface="Times New Roman"/>
              <a:cs typeface="Times New Roman"/>
            </a:endParaRPr>
          </a:p>
          <a:p>
            <a:pPr marL="289536">
              <a:spcBef>
                <a:spcPts val="965"/>
              </a:spcBef>
            </a:pPr>
            <a:r>
              <a:rPr sz="3150" spc="-5" dirty="0">
                <a:latin typeface="Times New Roman"/>
                <a:cs typeface="Times New Roman"/>
              </a:rPr>
              <a:t>between </a:t>
            </a:r>
            <a:r>
              <a:rPr sz="3150" spc="5" dirty="0">
                <a:latin typeface="Times New Roman"/>
                <a:cs typeface="Times New Roman"/>
              </a:rPr>
              <a:t>the </a:t>
            </a:r>
            <a:r>
              <a:rPr sz="3150" spc="-20" dirty="0">
                <a:latin typeface="Times New Roman"/>
                <a:cs typeface="Times New Roman"/>
              </a:rPr>
              <a:t>values</a:t>
            </a:r>
            <a:r>
              <a:rPr sz="3150" spc="-70" dirty="0">
                <a:latin typeface="Times New Roman"/>
                <a:cs typeface="Times New Roman"/>
              </a:rPr>
              <a:t> </a:t>
            </a:r>
            <a:r>
              <a:rPr sz="3150" spc="-10" dirty="0">
                <a:latin typeface="Times New Roman"/>
                <a:cs typeface="Times New Roman"/>
              </a:rPr>
              <a:t>given.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9540" y="2247139"/>
            <a:ext cx="16351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9AFF9A"/>
                </a:solidFill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2743201"/>
            <a:ext cx="2895600" cy="52578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5240">
              <a:lnSpc>
                <a:spcPts val="4070"/>
              </a:lnSpc>
            </a:pPr>
            <a:r>
              <a:rPr sz="3650" spc="-5" dirty="0">
                <a:latin typeface="Times New Roman"/>
                <a:cs typeface="Times New Roman"/>
              </a:rPr>
              <a:t>3.12 </a:t>
            </a:r>
            <a:r>
              <a:rPr sz="3650" spc="-15" dirty="0">
                <a:latin typeface="Times New Roman"/>
                <a:cs typeface="Times New Roman"/>
              </a:rPr>
              <a:t>and</a:t>
            </a:r>
            <a:r>
              <a:rPr sz="3650" spc="-55" dirty="0">
                <a:latin typeface="Times New Roman"/>
                <a:cs typeface="Times New Roman"/>
              </a:rPr>
              <a:t> </a:t>
            </a:r>
            <a:r>
              <a:rPr sz="3650" spc="-5" dirty="0">
                <a:latin typeface="Times New Roman"/>
                <a:cs typeface="Times New Roman"/>
              </a:rPr>
              <a:t>49.92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0" y="2743201"/>
            <a:ext cx="2400300" cy="564257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20319">
              <a:lnSpc>
                <a:spcPts val="4370"/>
              </a:lnSpc>
            </a:pPr>
            <a:r>
              <a:rPr sz="3899" dirty="0">
                <a:latin typeface="Times New Roman"/>
                <a:cs typeface="Times New Roman"/>
              </a:rPr>
              <a:t>12 </a:t>
            </a:r>
            <a:r>
              <a:rPr sz="3899" spc="-5" dirty="0">
                <a:latin typeface="Times New Roman"/>
                <a:cs typeface="Times New Roman"/>
              </a:rPr>
              <a:t>and</a:t>
            </a:r>
            <a:r>
              <a:rPr sz="3899" spc="-90" dirty="0">
                <a:latin typeface="Times New Roman"/>
                <a:cs typeface="Times New Roman"/>
              </a:rPr>
              <a:t> </a:t>
            </a:r>
            <a:r>
              <a:rPr sz="3899" dirty="0">
                <a:latin typeface="Times New Roman"/>
                <a:cs typeface="Times New Roman"/>
              </a:rPr>
              <a:t>0.75</a:t>
            </a:r>
            <a:endParaRPr sz="389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2711" y="2299716"/>
            <a:ext cx="184150" cy="208915"/>
          </a:xfrm>
          <a:custGeom>
            <a:avLst/>
            <a:gdLst/>
            <a:ahLst/>
            <a:cxnLst/>
            <a:rect l="l" t="t" r="r" b="b"/>
            <a:pathLst>
              <a:path w="184150" h="208914">
                <a:moveTo>
                  <a:pt x="123444" y="26670"/>
                </a:moveTo>
                <a:lnTo>
                  <a:pt x="124206" y="28956"/>
                </a:lnTo>
                <a:lnTo>
                  <a:pt x="126492" y="32766"/>
                </a:lnTo>
                <a:lnTo>
                  <a:pt x="127254" y="39624"/>
                </a:lnTo>
                <a:lnTo>
                  <a:pt x="128146" y="45636"/>
                </a:lnTo>
                <a:lnTo>
                  <a:pt x="128682" y="52863"/>
                </a:lnTo>
                <a:lnTo>
                  <a:pt x="129075" y="60519"/>
                </a:lnTo>
                <a:lnTo>
                  <a:pt x="129540" y="67818"/>
                </a:lnTo>
                <a:lnTo>
                  <a:pt x="130087" y="75521"/>
                </a:lnTo>
                <a:lnTo>
                  <a:pt x="130492" y="83724"/>
                </a:lnTo>
                <a:lnTo>
                  <a:pt x="130611" y="90642"/>
                </a:lnTo>
                <a:lnTo>
                  <a:pt x="130302" y="94488"/>
                </a:lnTo>
                <a:lnTo>
                  <a:pt x="130302" y="96774"/>
                </a:lnTo>
                <a:lnTo>
                  <a:pt x="128778" y="89154"/>
                </a:lnTo>
                <a:lnTo>
                  <a:pt x="127254" y="82296"/>
                </a:lnTo>
                <a:lnTo>
                  <a:pt x="125753" y="75580"/>
                </a:lnTo>
                <a:lnTo>
                  <a:pt x="124396" y="67437"/>
                </a:lnTo>
                <a:lnTo>
                  <a:pt x="109358" y="23931"/>
                </a:lnTo>
                <a:lnTo>
                  <a:pt x="79248" y="0"/>
                </a:lnTo>
                <a:lnTo>
                  <a:pt x="72961" y="523"/>
                </a:lnTo>
                <a:lnTo>
                  <a:pt x="40576" y="29337"/>
                </a:lnTo>
                <a:lnTo>
                  <a:pt x="28194" y="50292"/>
                </a:lnTo>
                <a:lnTo>
                  <a:pt x="21967" y="61448"/>
                </a:lnTo>
                <a:lnTo>
                  <a:pt x="6858" y="99060"/>
                </a:lnTo>
                <a:lnTo>
                  <a:pt x="0" y="144780"/>
                </a:lnTo>
                <a:lnTo>
                  <a:pt x="1012" y="154876"/>
                </a:lnTo>
                <a:lnTo>
                  <a:pt x="21812" y="192214"/>
                </a:lnTo>
                <a:lnTo>
                  <a:pt x="43910" y="198751"/>
                </a:lnTo>
                <a:lnTo>
                  <a:pt x="51816" y="197453"/>
                </a:lnTo>
                <a:lnTo>
                  <a:pt x="85272" y="168640"/>
                </a:lnTo>
                <a:lnTo>
                  <a:pt x="104179" y="129909"/>
                </a:lnTo>
                <a:lnTo>
                  <a:pt x="106680" y="123444"/>
                </a:lnTo>
                <a:lnTo>
                  <a:pt x="109728" y="118110"/>
                </a:lnTo>
                <a:lnTo>
                  <a:pt x="105918" y="121920"/>
                </a:lnTo>
                <a:lnTo>
                  <a:pt x="106680" y="126492"/>
                </a:lnTo>
                <a:lnTo>
                  <a:pt x="106953" y="131754"/>
                </a:lnTo>
                <a:lnTo>
                  <a:pt x="114966" y="170211"/>
                </a:lnTo>
                <a:lnTo>
                  <a:pt x="139446" y="204978"/>
                </a:lnTo>
                <a:lnTo>
                  <a:pt x="146304" y="208788"/>
                </a:lnTo>
                <a:lnTo>
                  <a:pt x="153924" y="205740"/>
                </a:lnTo>
                <a:lnTo>
                  <a:pt x="161544" y="206502"/>
                </a:lnTo>
                <a:lnTo>
                  <a:pt x="169164" y="207264"/>
                </a:lnTo>
                <a:lnTo>
                  <a:pt x="179832" y="207264"/>
                </a:lnTo>
                <a:lnTo>
                  <a:pt x="183642" y="20802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5696" y="2490216"/>
            <a:ext cx="138430" cy="118110"/>
          </a:xfrm>
          <a:custGeom>
            <a:avLst/>
            <a:gdLst/>
            <a:ahLst/>
            <a:cxnLst/>
            <a:rect l="l" t="t" r="r" b="b"/>
            <a:pathLst>
              <a:path w="138429" h="118110">
                <a:moveTo>
                  <a:pt x="0" y="0"/>
                </a:moveTo>
                <a:lnTo>
                  <a:pt x="0" y="2286"/>
                </a:lnTo>
                <a:lnTo>
                  <a:pt x="2286" y="5334"/>
                </a:lnTo>
                <a:lnTo>
                  <a:pt x="3810" y="12954"/>
                </a:lnTo>
                <a:lnTo>
                  <a:pt x="11680" y="54875"/>
                </a:lnTo>
                <a:lnTo>
                  <a:pt x="13716" y="83058"/>
                </a:lnTo>
                <a:lnTo>
                  <a:pt x="14275" y="91094"/>
                </a:lnTo>
                <a:lnTo>
                  <a:pt x="14763" y="98774"/>
                </a:lnTo>
                <a:lnTo>
                  <a:pt x="15109" y="105453"/>
                </a:lnTo>
                <a:lnTo>
                  <a:pt x="15240" y="110489"/>
                </a:lnTo>
                <a:lnTo>
                  <a:pt x="16002" y="115823"/>
                </a:lnTo>
                <a:lnTo>
                  <a:pt x="16764" y="118110"/>
                </a:lnTo>
                <a:lnTo>
                  <a:pt x="16002" y="115823"/>
                </a:lnTo>
                <a:lnTo>
                  <a:pt x="15240" y="113538"/>
                </a:lnTo>
                <a:lnTo>
                  <a:pt x="12192" y="105155"/>
                </a:lnTo>
                <a:lnTo>
                  <a:pt x="12192" y="96774"/>
                </a:lnTo>
                <a:lnTo>
                  <a:pt x="12120" y="89749"/>
                </a:lnTo>
                <a:lnTo>
                  <a:pt x="20002" y="49720"/>
                </a:lnTo>
                <a:lnTo>
                  <a:pt x="49529" y="31015"/>
                </a:lnTo>
                <a:lnTo>
                  <a:pt x="57150" y="31241"/>
                </a:lnTo>
                <a:lnTo>
                  <a:pt x="94214" y="46648"/>
                </a:lnTo>
                <a:lnTo>
                  <a:pt x="104394" y="64007"/>
                </a:lnTo>
                <a:lnTo>
                  <a:pt x="108966" y="70865"/>
                </a:lnTo>
                <a:lnTo>
                  <a:pt x="108966" y="80772"/>
                </a:lnTo>
                <a:lnTo>
                  <a:pt x="112776" y="83819"/>
                </a:lnTo>
                <a:lnTo>
                  <a:pt x="115823" y="86867"/>
                </a:lnTo>
                <a:lnTo>
                  <a:pt x="121157" y="81533"/>
                </a:lnTo>
                <a:lnTo>
                  <a:pt x="124968" y="80772"/>
                </a:lnTo>
                <a:lnTo>
                  <a:pt x="129539" y="80009"/>
                </a:lnTo>
                <a:lnTo>
                  <a:pt x="135636" y="78485"/>
                </a:lnTo>
                <a:lnTo>
                  <a:pt x="137922" y="7772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2198" y="2404110"/>
            <a:ext cx="129539" cy="8890"/>
          </a:xfrm>
          <a:custGeom>
            <a:avLst/>
            <a:gdLst/>
            <a:ahLst/>
            <a:cxnLst/>
            <a:rect l="l" t="t" r="r" b="b"/>
            <a:pathLst>
              <a:path w="129539" h="8889">
                <a:moveTo>
                  <a:pt x="0" y="0"/>
                </a:moveTo>
                <a:lnTo>
                  <a:pt x="3810" y="761"/>
                </a:lnTo>
                <a:lnTo>
                  <a:pt x="12192" y="3047"/>
                </a:lnTo>
                <a:lnTo>
                  <a:pt x="22098" y="3809"/>
                </a:lnTo>
                <a:lnTo>
                  <a:pt x="29956" y="4810"/>
                </a:lnTo>
                <a:lnTo>
                  <a:pt x="39243" y="5524"/>
                </a:lnTo>
                <a:lnTo>
                  <a:pt x="49101" y="5953"/>
                </a:lnTo>
                <a:lnTo>
                  <a:pt x="58674" y="6095"/>
                </a:lnTo>
                <a:lnTo>
                  <a:pt x="67698" y="6548"/>
                </a:lnTo>
                <a:lnTo>
                  <a:pt x="76581" y="6857"/>
                </a:lnTo>
                <a:lnTo>
                  <a:pt x="85463" y="7167"/>
                </a:lnTo>
                <a:lnTo>
                  <a:pt x="94488" y="7619"/>
                </a:lnTo>
                <a:lnTo>
                  <a:pt x="104036" y="7739"/>
                </a:lnTo>
                <a:lnTo>
                  <a:pt x="114300" y="8000"/>
                </a:lnTo>
                <a:lnTo>
                  <a:pt x="123420" y="8262"/>
                </a:lnTo>
                <a:lnTo>
                  <a:pt x="129539" y="83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9723" y="2455927"/>
            <a:ext cx="138430" cy="13335"/>
          </a:xfrm>
          <a:custGeom>
            <a:avLst/>
            <a:gdLst/>
            <a:ahLst/>
            <a:cxnLst/>
            <a:rect l="l" t="t" r="r" b="b"/>
            <a:pathLst>
              <a:path w="138429" h="13335">
                <a:moveTo>
                  <a:pt x="0" y="8382"/>
                </a:moveTo>
                <a:lnTo>
                  <a:pt x="3810" y="9144"/>
                </a:lnTo>
                <a:lnTo>
                  <a:pt x="12192" y="12192"/>
                </a:lnTo>
                <a:lnTo>
                  <a:pt x="21336" y="12954"/>
                </a:lnTo>
                <a:lnTo>
                  <a:pt x="67758" y="9405"/>
                </a:lnTo>
                <a:lnTo>
                  <a:pt x="77819" y="8001"/>
                </a:lnTo>
                <a:lnTo>
                  <a:pt x="88022" y="6596"/>
                </a:lnTo>
                <a:lnTo>
                  <a:pt x="98298" y="5334"/>
                </a:lnTo>
                <a:lnTo>
                  <a:pt x="109096" y="3643"/>
                </a:lnTo>
                <a:lnTo>
                  <a:pt x="120681" y="2095"/>
                </a:lnTo>
                <a:lnTo>
                  <a:pt x="130980" y="833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1946" y="2373522"/>
            <a:ext cx="188595" cy="120650"/>
          </a:xfrm>
          <a:custGeom>
            <a:avLst/>
            <a:gdLst/>
            <a:ahLst/>
            <a:cxnLst/>
            <a:rect l="l" t="t" r="r" b="b"/>
            <a:pathLst>
              <a:path w="188595" h="120650">
                <a:moveTo>
                  <a:pt x="110489" y="56495"/>
                </a:moveTo>
                <a:lnTo>
                  <a:pt x="110489" y="53447"/>
                </a:lnTo>
                <a:lnTo>
                  <a:pt x="112775" y="46589"/>
                </a:lnTo>
                <a:lnTo>
                  <a:pt x="110489" y="38969"/>
                </a:lnTo>
                <a:lnTo>
                  <a:pt x="86867" y="4869"/>
                </a:lnTo>
                <a:lnTo>
                  <a:pt x="65996" y="0"/>
                </a:lnTo>
                <a:lnTo>
                  <a:pt x="57435" y="964"/>
                </a:lnTo>
                <a:lnTo>
                  <a:pt x="16704" y="27324"/>
                </a:lnTo>
                <a:lnTo>
                  <a:pt x="702" y="66782"/>
                </a:lnTo>
                <a:lnTo>
                  <a:pt x="0" y="76307"/>
                </a:lnTo>
                <a:lnTo>
                  <a:pt x="1047" y="84582"/>
                </a:lnTo>
                <a:lnTo>
                  <a:pt x="28694" y="117800"/>
                </a:lnTo>
                <a:lnTo>
                  <a:pt x="42255" y="120503"/>
                </a:lnTo>
                <a:lnTo>
                  <a:pt x="49815" y="120122"/>
                </a:lnTo>
                <a:lnTo>
                  <a:pt x="82974" y="86320"/>
                </a:lnTo>
                <a:lnTo>
                  <a:pt x="94059" y="46303"/>
                </a:lnTo>
                <a:lnTo>
                  <a:pt x="97535" y="87546"/>
                </a:lnTo>
                <a:lnTo>
                  <a:pt x="131063" y="112883"/>
                </a:lnTo>
                <a:lnTo>
                  <a:pt x="152173" y="114169"/>
                </a:lnTo>
                <a:lnTo>
                  <a:pt x="159257" y="114407"/>
                </a:lnTo>
                <a:lnTo>
                  <a:pt x="167318" y="115085"/>
                </a:lnTo>
                <a:lnTo>
                  <a:pt x="175736" y="115835"/>
                </a:lnTo>
                <a:lnTo>
                  <a:pt x="183153" y="116443"/>
                </a:lnTo>
                <a:lnTo>
                  <a:pt x="188213" y="11669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7978" y="2490217"/>
            <a:ext cx="10160" cy="112395"/>
          </a:xfrm>
          <a:custGeom>
            <a:avLst/>
            <a:gdLst/>
            <a:ahLst/>
            <a:cxnLst/>
            <a:rect l="l" t="t" r="r" b="b"/>
            <a:pathLst>
              <a:path w="10160" h="112394">
                <a:moveTo>
                  <a:pt x="762" y="0"/>
                </a:moveTo>
                <a:lnTo>
                  <a:pt x="762" y="2286"/>
                </a:lnTo>
                <a:lnTo>
                  <a:pt x="0" y="6096"/>
                </a:lnTo>
                <a:lnTo>
                  <a:pt x="762" y="12954"/>
                </a:lnTo>
                <a:lnTo>
                  <a:pt x="1690" y="18966"/>
                </a:lnTo>
                <a:lnTo>
                  <a:pt x="3048" y="26193"/>
                </a:lnTo>
                <a:lnTo>
                  <a:pt x="4405" y="33849"/>
                </a:lnTo>
                <a:lnTo>
                  <a:pt x="5334" y="41148"/>
                </a:lnTo>
                <a:lnTo>
                  <a:pt x="5905" y="48101"/>
                </a:lnTo>
                <a:lnTo>
                  <a:pt x="6477" y="55054"/>
                </a:lnTo>
                <a:lnTo>
                  <a:pt x="7048" y="61721"/>
                </a:lnTo>
                <a:lnTo>
                  <a:pt x="7620" y="67818"/>
                </a:lnTo>
                <a:lnTo>
                  <a:pt x="8382" y="76200"/>
                </a:lnTo>
                <a:lnTo>
                  <a:pt x="8382" y="83058"/>
                </a:lnTo>
                <a:lnTo>
                  <a:pt x="8382" y="89916"/>
                </a:lnTo>
                <a:lnTo>
                  <a:pt x="9144" y="97536"/>
                </a:lnTo>
                <a:lnTo>
                  <a:pt x="9144" y="108204"/>
                </a:lnTo>
                <a:lnTo>
                  <a:pt x="9906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5901" y="2420874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4" h="20955">
                <a:moveTo>
                  <a:pt x="9905" y="9144"/>
                </a:moveTo>
                <a:lnTo>
                  <a:pt x="10667" y="9906"/>
                </a:lnTo>
                <a:lnTo>
                  <a:pt x="14477" y="11430"/>
                </a:lnTo>
                <a:lnTo>
                  <a:pt x="14477" y="12954"/>
                </a:lnTo>
                <a:lnTo>
                  <a:pt x="13715" y="15240"/>
                </a:lnTo>
                <a:lnTo>
                  <a:pt x="9905" y="20574"/>
                </a:lnTo>
                <a:lnTo>
                  <a:pt x="7619" y="19812"/>
                </a:lnTo>
                <a:lnTo>
                  <a:pt x="5333" y="19050"/>
                </a:lnTo>
                <a:lnTo>
                  <a:pt x="0" y="12192"/>
                </a:lnTo>
                <a:lnTo>
                  <a:pt x="0" y="9906"/>
                </a:lnTo>
                <a:lnTo>
                  <a:pt x="761" y="7620"/>
                </a:lnTo>
                <a:lnTo>
                  <a:pt x="6095" y="6858"/>
                </a:lnTo>
                <a:lnTo>
                  <a:pt x="9143" y="5334"/>
                </a:lnTo>
                <a:lnTo>
                  <a:pt x="12191" y="3810"/>
                </a:lnTo>
                <a:lnTo>
                  <a:pt x="16763" y="762"/>
                </a:lnTo>
                <a:lnTo>
                  <a:pt x="1828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5347" y="2378201"/>
            <a:ext cx="155575" cy="97790"/>
          </a:xfrm>
          <a:custGeom>
            <a:avLst/>
            <a:gdLst/>
            <a:ahLst/>
            <a:cxnLst/>
            <a:rect l="l" t="t" r="r" b="b"/>
            <a:pathLst>
              <a:path w="155575" h="97789">
                <a:moveTo>
                  <a:pt x="0" y="16763"/>
                </a:moveTo>
                <a:lnTo>
                  <a:pt x="1524" y="20573"/>
                </a:lnTo>
                <a:lnTo>
                  <a:pt x="4572" y="29717"/>
                </a:lnTo>
                <a:lnTo>
                  <a:pt x="8382" y="38861"/>
                </a:lnTo>
                <a:lnTo>
                  <a:pt x="23479" y="78652"/>
                </a:lnTo>
                <a:lnTo>
                  <a:pt x="25336" y="86296"/>
                </a:lnTo>
                <a:lnTo>
                  <a:pt x="26908" y="92511"/>
                </a:lnTo>
                <a:lnTo>
                  <a:pt x="28194" y="96011"/>
                </a:lnTo>
                <a:lnTo>
                  <a:pt x="29718" y="97535"/>
                </a:lnTo>
                <a:lnTo>
                  <a:pt x="29718" y="89915"/>
                </a:lnTo>
                <a:lnTo>
                  <a:pt x="31242" y="82295"/>
                </a:lnTo>
                <a:lnTo>
                  <a:pt x="32408" y="75354"/>
                </a:lnTo>
                <a:lnTo>
                  <a:pt x="33718" y="66770"/>
                </a:lnTo>
                <a:lnTo>
                  <a:pt x="35313" y="57757"/>
                </a:lnTo>
                <a:lnTo>
                  <a:pt x="54340" y="20550"/>
                </a:lnTo>
                <a:lnTo>
                  <a:pt x="89535" y="10858"/>
                </a:lnTo>
                <a:lnTo>
                  <a:pt x="96131" y="10906"/>
                </a:lnTo>
                <a:lnTo>
                  <a:pt x="102870" y="10667"/>
                </a:lnTo>
                <a:lnTo>
                  <a:pt x="109275" y="9405"/>
                </a:lnTo>
                <a:lnTo>
                  <a:pt x="115823" y="8000"/>
                </a:lnTo>
                <a:lnTo>
                  <a:pt x="122372" y="6596"/>
                </a:lnTo>
                <a:lnTo>
                  <a:pt x="128778" y="5333"/>
                </a:lnTo>
                <a:lnTo>
                  <a:pt x="136159" y="3643"/>
                </a:lnTo>
                <a:lnTo>
                  <a:pt x="143827" y="2095"/>
                </a:lnTo>
                <a:lnTo>
                  <a:pt x="150637" y="833"/>
                </a:lnTo>
                <a:lnTo>
                  <a:pt x="15544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8042" y="2192274"/>
            <a:ext cx="60960" cy="123825"/>
          </a:xfrm>
          <a:custGeom>
            <a:avLst/>
            <a:gdLst/>
            <a:ahLst/>
            <a:cxnLst/>
            <a:rect l="l" t="t" r="r" b="b"/>
            <a:pathLst>
              <a:path w="60960" h="123825">
                <a:moveTo>
                  <a:pt x="26384" y="4572"/>
                </a:moveTo>
                <a:lnTo>
                  <a:pt x="26384" y="3810"/>
                </a:lnTo>
                <a:lnTo>
                  <a:pt x="27146" y="0"/>
                </a:lnTo>
                <a:lnTo>
                  <a:pt x="26384" y="0"/>
                </a:lnTo>
                <a:lnTo>
                  <a:pt x="25622" y="762"/>
                </a:lnTo>
                <a:lnTo>
                  <a:pt x="24098" y="3810"/>
                </a:lnTo>
                <a:lnTo>
                  <a:pt x="21812" y="6858"/>
                </a:lnTo>
                <a:lnTo>
                  <a:pt x="19526" y="9906"/>
                </a:lnTo>
                <a:lnTo>
                  <a:pt x="14192" y="12954"/>
                </a:lnTo>
                <a:lnTo>
                  <a:pt x="11144" y="18288"/>
                </a:lnTo>
                <a:lnTo>
                  <a:pt x="0" y="55816"/>
                </a:lnTo>
                <a:lnTo>
                  <a:pt x="59" y="63341"/>
                </a:lnTo>
                <a:lnTo>
                  <a:pt x="12668" y="104429"/>
                </a:lnTo>
                <a:lnTo>
                  <a:pt x="31718" y="123444"/>
                </a:lnTo>
                <a:lnTo>
                  <a:pt x="37814" y="118872"/>
                </a:lnTo>
                <a:lnTo>
                  <a:pt x="43148" y="118872"/>
                </a:lnTo>
                <a:lnTo>
                  <a:pt x="49244" y="118110"/>
                </a:lnTo>
                <a:lnTo>
                  <a:pt x="57626" y="117348"/>
                </a:lnTo>
                <a:lnTo>
                  <a:pt x="60674" y="11658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6335" y="2218182"/>
            <a:ext cx="113664" cy="82550"/>
          </a:xfrm>
          <a:custGeom>
            <a:avLst/>
            <a:gdLst/>
            <a:ahLst/>
            <a:cxnLst/>
            <a:rect l="l" t="t" r="r" b="b"/>
            <a:pathLst>
              <a:path w="113664" h="82550">
                <a:moveTo>
                  <a:pt x="762" y="4572"/>
                </a:moveTo>
                <a:lnTo>
                  <a:pt x="762" y="6096"/>
                </a:lnTo>
                <a:lnTo>
                  <a:pt x="0" y="9144"/>
                </a:lnTo>
                <a:lnTo>
                  <a:pt x="762" y="12954"/>
                </a:lnTo>
                <a:lnTo>
                  <a:pt x="1524" y="17526"/>
                </a:lnTo>
                <a:lnTo>
                  <a:pt x="4572" y="27432"/>
                </a:lnTo>
                <a:lnTo>
                  <a:pt x="5334" y="30480"/>
                </a:lnTo>
                <a:lnTo>
                  <a:pt x="6096" y="33528"/>
                </a:lnTo>
                <a:lnTo>
                  <a:pt x="5334" y="32766"/>
                </a:lnTo>
                <a:lnTo>
                  <a:pt x="7620" y="30480"/>
                </a:lnTo>
                <a:lnTo>
                  <a:pt x="9144" y="28194"/>
                </a:lnTo>
                <a:lnTo>
                  <a:pt x="12954" y="21336"/>
                </a:lnTo>
                <a:lnTo>
                  <a:pt x="17526" y="17526"/>
                </a:lnTo>
                <a:lnTo>
                  <a:pt x="22098" y="13716"/>
                </a:lnTo>
                <a:lnTo>
                  <a:pt x="28194" y="9144"/>
                </a:lnTo>
                <a:lnTo>
                  <a:pt x="35052" y="6858"/>
                </a:lnTo>
                <a:lnTo>
                  <a:pt x="41910" y="3810"/>
                </a:lnTo>
                <a:lnTo>
                  <a:pt x="49530" y="0"/>
                </a:lnTo>
                <a:lnTo>
                  <a:pt x="57150" y="1524"/>
                </a:lnTo>
                <a:lnTo>
                  <a:pt x="63091" y="3464"/>
                </a:lnTo>
                <a:lnTo>
                  <a:pt x="93630" y="34218"/>
                </a:lnTo>
                <a:lnTo>
                  <a:pt x="96774" y="40386"/>
                </a:lnTo>
                <a:lnTo>
                  <a:pt x="101346" y="48006"/>
                </a:lnTo>
                <a:lnTo>
                  <a:pt x="102108" y="54102"/>
                </a:lnTo>
                <a:lnTo>
                  <a:pt x="105156" y="60960"/>
                </a:lnTo>
                <a:lnTo>
                  <a:pt x="108204" y="68580"/>
                </a:lnTo>
                <a:lnTo>
                  <a:pt x="112014" y="78486"/>
                </a:lnTo>
                <a:lnTo>
                  <a:pt x="113538" y="8229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92547" y="2240280"/>
            <a:ext cx="52069" cy="8890"/>
          </a:xfrm>
          <a:custGeom>
            <a:avLst/>
            <a:gdLst/>
            <a:ahLst/>
            <a:cxnLst/>
            <a:rect l="l" t="t" r="r" b="b"/>
            <a:pathLst>
              <a:path w="52070" h="8889">
                <a:moveTo>
                  <a:pt x="0" y="8382"/>
                </a:moveTo>
                <a:lnTo>
                  <a:pt x="12954" y="3810"/>
                </a:lnTo>
                <a:lnTo>
                  <a:pt x="32766" y="1524"/>
                </a:lnTo>
                <a:lnTo>
                  <a:pt x="5181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1229" y="2196846"/>
            <a:ext cx="8890" cy="112395"/>
          </a:xfrm>
          <a:custGeom>
            <a:avLst/>
            <a:gdLst/>
            <a:ahLst/>
            <a:cxnLst/>
            <a:rect l="l" t="t" r="r" b="b"/>
            <a:pathLst>
              <a:path w="8889" h="112394">
                <a:moveTo>
                  <a:pt x="0" y="0"/>
                </a:moveTo>
                <a:lnTo>
                  <a:pt x="0" y="1524"/>
                </a:lnTo>
                <a:lnTo>
                  <a:pt x="3048" y="3810"/>
                </a:lnTo>
                <a:lnTo>
                  <a:pt x="3810" y="8382"/>
                </a:lnTo>
                <a:lnTo>
                  <a:pt x="5334" y="13716"/>
                </a:lnTo>
                <a:lnTo>
                  <a:pt x="5334" y="22098"/>
                </a:lnTo>
                <a:lnTo>
                  <a:pt x="6096" y="30480"/>
                </a:lnTo>
                <a:lnTo>
                  <a:pt x="6536" y="36695"/>
                </a:lnTo>
                <a:lnTo>
                  <a:pt x="6762" y="43624"/>
                </a:lnTo>
                <a:lnTo>
                  <a:pt x="6846" y="50839"/>
                </a:lnTo>
                <a:lnTo>
                  <a:pt x="6858" y="57912"/>
                </a:lnTo>
                <a:lnTo>
                  <a:pt x="7298" y="64770"/>
                </a:lnTo>
                <a:lnTo>
                  <a:pt x="7524" y="71628"/>
                </a:lnTo>
                <a:lnTo>
                  <a:pt x="7608" y="78486"/>
                </a:lnTo>
                <a:lnTo>
                  <a:pt x="7620" y="85344"/>
                </a:lnTo>
                <a:lnTo>
                  <a:pt x="7739" y="92725"/>
                </a:lnTo>
                <a:lnTo>
                  <a:pt x="8001" y="100393"/>
                </a:lnTo>
                <a:lnTo>
                  <a:pt x="8262" y="107203"/>
                </a:lnTo>
                <a:lnTo>
                  <a:pt x="8382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1429" y="2135124"/>
            <a:ext cx="73025" cy="182245"/>
          </a:xfrm>
          <a:custGeom>
            <a:avLst/>
            <a:gdLst/>
            <a:ahLst/>
            <a:cxnLst/>
            <a:rect l="l" t="t" r="r" b="b"/>
            <a:pathLst>
              <a:path w="73025" h="182244">
                <a:moveTo>
                  <a:pt x="0" y="1524"/>
                </a:moveTo>
                <a:lnTo>
                  <a:pt x="1524" y="1524"/>
                </a:lnTo>
                <a:lnTo>
                  <a:pt x="3810" y="0"/>
                </a:lnTo>
                <a:lnTo>
                  <a:pt x="8382" y="1524"/>
                </a:lnTo>
                <a:lnTo>
                  <a:pt x="41874" y="24479"/>
                </a:lnTo>
                <a:lnTo>
                  <a:pt x="62995" y="58352"/>
                </a:lnTo>
                <a:lnTo>
                  <a:pt x="72413" y="98250"/>
                </a:lnTo>
                <a:lnTo>
                  <a:pt x="72390" y="108204"/>
                </a:lnTo>
                <a:lnTo>
                  <a:pt x="70937" y="117681"/>
                </a:lnTo>
                <a:lnTo>
                  <a:pt x="68199" y="126873"/>
                </a:lnTo>
                <a:lnTo>
                  <a:pt x="64889" y="136064"/>
                </a:lnTo>
                <a:lnTo>
                  <a:pt x="61722" y="145542"/>
                </a:lnTo>
                <a:lnTo>
                  <a:pt x="59102" y="155543"/>
                </a:lnTo>
                <a:lnTo>
                  <a:pt x="56197" y="166116"/>
                </a:lnTo>
                <a:lnTo>
                  <a:pt x="53578" y="175545"/>
                </a:lnTo>
                <a:lnTo>
                  <a:pt x="51816" y="18211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8716" y="2231135"/>
            <a:ext cx="8890" cy="43815"/>
          </a:xfrm>
          <a:custGeom>
            <a:avLst/>
            <a:gdLst/>
            <a:ahLst/>
            <a:cxnLst/>
            <a:rect l="l" t="t" r="r" b="b"/>
            <a:pathLst>
              <a:path w="8889" h="43814">
                <a:moveTo>
                  <a:pt x="0" y="0"/>
                </a:moveTo>
                <a:lnTo>
                  <a:pt x="762" y="761"/>
                </a:lnTo>
                <a:lnTo>
                  <a:pt x="3048" y="2285"/>
                </a:lnTo>
                <a:lnTo>
                  <a:pt x="4572" y="4572"/>
                </a:lnTo>
                <a:lnTo>
                  <a:pt x="5334" y="6858"/>
                </a:lnTo>
                <a:lnTo>
                  <a:pt x="6096" y="11430"/>
                </a:lnTo>
                <a:lnTo>
                  <a:pt x="6858" y="15240"/>
                </a:lnTo>
                <a:lnTo>
                  <a:pt x="6858" y="19050"/>
                </a:lnTo>
                <a:lnTo>
                  <a:pt x="6858" y="24384"/>
                </a:lnTo>
                <a:lnTo>
                  <a:pt x="7620" y="28956"/>
                </a:lnTo>
                <a:lnTo>
                  <a:pt x="7620" y="34290"/>
                </a:lnTo>
                <a:lnTo>
                  <a:pt x="8382" y="41148"/>
                </a:lnTo>
                <a:lnTo>
                  <a:pt x="8382" y="4343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3273" y="3598164"/>
            <a:ext cx="117475" cy="267970"/>
          </a:xfrm>
          <a:custGeom>
            <a:avLst/>
            <a:gdLst/>
            <a:ahLst/>
            <a:cxnLst/>
            <a:rect l="l" t="t" r="r" b="b"/>
            <a:pathLst>
              <a:path w="117475" h="267970">
                <a:moveTo>
                  <a:pt x="0" y="57150"/>
                </a:moveTo>
                <a:lnTo>
                  <a:pt x="1523" y="55626"/>
                </a:lnTo>
                <a:lnTo>
                  <a:pt x="6858" y="54102"/>
                </a:lnTo>
                <a:lnTo>
                  <a:pt x="12954" y="48768"/>
                </a:lnTo>
                <a:lnTo>
                  <a:pt x="17216" y="44148"/>
                </a:lnTo>
                <a:lnTo>
                  <a:pt x="21907" y="38671"/>
                </a:lnTo>
                <a:lnTo>
                  <a:pt x="26884" y="32908"/>
                </a:lnTo>
                <a:lnTo>
                  <a:pt x="61722" y="3809"/>
                </a:lnTo>
                <a:lnTo>
                  <a:pt x="69342" y="0"/>
                </a:lnTo>
                <a:lnTo>
                  <a:pt x="74676" y="2285"/>
                </a:lnTo>
                <a:lnTo>
                  <a:pt x="80010" y="4572"/>
                </a:lnTo>
                <a:lnTo>
                  <a:pt x="86106" y="12191"/>
                </a:lnTo>
                <a:lnTo>
                  <a:pt x="84582" y="21335"/>
                </a:lnTo>
                <a:lnTo>
                  <a:pt x="67818" y="56387"/>
                </a:lnTo>
                <a:lnTo>
                  <a:pt x="40921" y="84784"/>
                </a:lnTo>
                <a:lnTo>
                  <a:pt x="33528" y="91440"/>
                </a:lnTo>
                <a:lnTo>
                  <a:pt x="26670" y="99060"/>
                </a:lnTo>
                <a:lnTo>
                  <a:pt x="25146" y="98298"/>
                </a:lnTo>
                <a:lnTo>
                  <a:pt x="25146" y="100584"/>
                </a:lnTo>
                <a:lnTo>
                  <a:pt x="25146" y="102870"/>
                </a:lnTo>
                <a:lnTo>
                  <a:pt x="27432" y="102870"/>
                </a:lnTo>
                <a:lnTo>
                  <a:pt x="34290" y="105156"/>
                </a:lnTo>
                <a:lnTo>
                  <a:pt x="40112" y="106108"/>
                </a:lnTo>
                <a:lnTo>
                  <a:pt x="80962" y="119824"/>
                </a:lnTo>
                <a:lnTo>
                  <a:pt x="109918" y="148304"/>
                </a:lnTo>
                <a:lnTo>
                  <a:pt x="117348" y="167640"/>
                </a:lnTo>
                <a:lnTo>
                  <a:pt x="117276" y="178510"/>
                </a:lnTo>
                <a:lnTo>
                  <a:pt x="98821" y="221599"/>
                </a:lnTo>
                <a:lnTo>
                  <a:pt x="70104" y="246887"/>
                </a:lnTo>
                <a:lnTo>
                  <a:pt x="30480" y="264414"/>
                </a:lnTo>
                <a:lnTo>
                  <a:pt x="19812" y="267462"/>
                </a:lnTo>
                <a:lnTo>
                  <a:pt x="10668" y="265938"/>
                </a:lnTo>
                <a:lnTo>
                  <a:pt x="6096" y="264414"/>
                </a:lnTo>
                <a:lnTo>
                  <a:pt x="2286" y="262890"/>
                </a:lnTo>
                <a:lnTo>
                  <a:pt x="4572" y="259079"/>
                </a:lnTo>
                <a:lnTo>
                  <a:pt x="7620" y="256032"/>
                </a:lnTo>
                <a:lnTo>
                  <a:pt x="10668" y="252984"/>
                </a:lnTo>
                <a:lnTo>
                  <a:pt x="19050" y="249936"/>
                </a:lnTo>
                <a:lnTo>
                  <a:pt x="25146" y="247650"/>
                </a:lnTo>
                <a:lnTo>
                  <a:pt x="31242" y="244601"/>
                </a:lnTo>
                <a:lnTo>
                  <a:pt x="39624" y="240029"/>
                </a:lnTo>
                <a:lnTo>
                  <a:pt x="42672" y="23850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9012" y="3846576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5" h="16510">
                <a:moveTo>
                  <a:pt x="762" y="16001"/>
                </a:moveTo>
                <a:lnTo>
                  <a:pt x="762" y="15239"/>
                </a:lnTo>
                <a:lnTo>
                  <a:pt x="0" y="14477"/>
                </a:lnTo>
                <a:lnTo>
                  <a:pt x="762" y="12191"/>
                </a:lnTo>
                <a:lnTo>
                  <a:pt x="2286" y="9143"/>
                </a:lnTo>
                <a:lnTo>
                  <a:pt x="7620" y="2285"/>
                </a:lnTo>
                <a:lnTo>
                  <a:pt x="9906" y="761"/>
                </a:lnTo>
                <a:lnTo>
                  <a:pt x="12192" y="0"/>
                </a:lnTo>
                <a:lnTo>
                  <a:pt x="12954" y="3047"/>
                </a:lnTo>
                <a:lnTo>
                  <a:pt x="13716" y="4571"/>
                </a:lnTo>
                <a:lnTo>
                  <a:pt x="15240" y="5333"/>
                </a:lnTo>
                <a:lnTo>
                  <a:pt x="17526" y="6857"/>
                </a:lnTo>
                <a:lnTo>
                  <a:pt x="18288" y="761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2841" y="3653028"/>
            <a:ext cx="53340" cy="193040"/>
          </a:xfrm>
          <a:custGeom>
            <a:avLst/>
            <a:gdLst/>
            <a:ahLst/>
            <a:cxnLst/>
            <a:rect l="l" t="t" r="r" b="b"/>
            <a:pathLst>
              <a:path w="53340" h="193039">
                <a:moveTo>
                  <a:pt x="1524" y="2286"/>
                </a:moveTo>
                <a:lnTo>
                  <a:pt x="1524" y="3048"/>
                </a:lnTo>
                <a:lnTo>
                  <a:pt x="0" y="0"/>
                </a:lnTo>
                <a:lnTo>
                  <a:pt x="1524" y="6858"/>
                </a:lnTo>
                <a:lnTo>
                  <a:pt x="3048" y="13430"/>
                </a:lnTo>
                <a:lnTo>
                  <a:pt x="5143" y="22288"/>
                </a:lnTo>
                <a:lnTo>
                  <a:pt x="7524" y="32575"/>
                </a:lnTo>
                <a:lnTo>
                  <a:pt x="16442" y="83188"/>
                </a:lnTo>
                <a:lnTo>
                  <a:pt x="20859" y="121634"/>
                </a:lnTo>
                <a:lnTo>
                  <a:pt x="21824" y="133528"/>
                </a:lnTo>
                <a:lnTo>
                  <a:pt x="22860" y="144780"/>
                </a:lnTo>
                <a:lnTo>
                  <a:pt x="32004" y="188214"/>
                </a:lnTo>
                <a:lnTo>
                  <a:pt x="37338" y="185166"/>
                </a:lnTo>
                <a:lnTo>
                  <a:pt x="41148" y="186690"/>
                </a:lnTo>
                <a:lnTo>
                  <a:pt x="44958" y="188976"/>
                </a:lnTo>
                <a:lnTo>
                  <a:pt x="51054" y="191262"/>
                </a:lnTo>
                <a:lnTo>
                  <a:pt x="53340" y="19278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4761" y="3653671"/>
            <a:ext cx="181610" cy="183515"/>
          </a:xfrm>
          <a:custGeom>
            <a:avLst/>
            <a:gdLst/>
            <a:ahLst/>
            <a:cxnLst/>
            <a:rect l="l" t="t" r="r" b="b"/>
            <a:pathLst>
              <a:path w="181610" h="183514">
                <a:moveTo>
                  <a:pt x="0" y="19169"/>
                </a:moveTo>
                <a:lnTo>
                  <a:pt x="2286" y="16883"/>
                </a:lnTo>
                <a:lnTo>
                  <a:pt x="6095" y="9263"/>
                </a:lnTo>
                <a:lnTo>
                  <a:pt x="12954" y="6215"/>
                </a:lnTo>
                <a:lnTo>
                  <a:pt x="18538" y="3762"/>
                </a:lnTo>
                <a:lnTo>
                  <a:pt x="25050" y="1452"/>
                </a:lnTo>
                <a:lnTo>
                  <a:pt x="32563" y="0"/>
                </a:lnTo>
                <a:lnTo>
                  <a:pt x="41148" y="119"/>
                </a:lnTo>
                <a:lnTo>
                  <a:pt x="85344" y="13835"/>
                </a:lnTo>
                <a:lnTo>
                  <a:pt x="120396" y="42029"/>
                </a:lnTo>
                <a:lnTo>
                  <a:pt x="133350" y="86987"/>
                </a:lnTo>
                <a:lnTo>
                  <a:pt x="132266" y="98059"/>
                </a:lnTo>
                <a:lnTo>
                  <a:pt x="110990" y="140505"/>
                </a:lnTo>
                <a:lnTo>
                  <a:pt x="80772" y="165473"/>
                </a:lnTo>
                <a:lnTo>
                  <a:pt x="36576" y="182999"/>
                </a:lnTo>
                <a:lnTo>
                  <a:pt x="27693" y="182975"/>
                </a:lnTo>
                <a:lnTo>
                  <a:pt x="19812" y="181094"/>
                </a:lnTo>
                <a:lnTo>
                  <a:pt x="13644" y="178069"/>
                </a:lnTo>
                <a:lnTo>
                  <a:pt x="9906" y="174617"/>
                </a:lnTo>
                <a:lnTo>
                  <a:pt x="6858" y="169283"/>
                </a:lnTo>
                <a:lnTo>
                  <a:pt x="11430" y="159377"/>
                </a:lnTo>
                <a:lnTo>
                  <a:pt x="48006" y="138041"/>
                </a:lnTo>
                <a:lnTo>
                  <a:pt x="88392" y="138803"/>
                </a:lnTo>
                <a:lnTo>
                  <a:pt x="125730" y="157091"/>
                </a:lnTo>
                <a:lnTo>
                  <a:pt x="129539" y="163949"/>
                </a:lnTo>
                <a:lnTo>
                  <a:pt x="136398" y="167759"/>
                </a:lnTo>
                <a:lnTo>
                  <a:pt x="143256" y="171569"/>
                </a:lnTo>
                <a:lnTo>
                  <a:pt x="151638" y="173093"/>
                </a:lnTo>
                <a:lnTo>
                  <a:pt x="159258" y="175379"/>
                </a:lnTo>
                <a:lnTo>
                  <a:pt x="166878" y="178427"/>
                </a:lnTo>
                <a:lnTo>
                  <a:pt x="177546" y="182237"/>
                </a:lnTo>
                <a:lnTo>
                  <a:pt x="181356" y="18299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9949" y="3854196"/>
            <a:ext cx="18415" cy="86360"/>
          </a:xfrm>
          <a:custGeom>
            <a:avLst/>
            <a:gdLst/>
            <a:ahLst/>
            <a:cxnLst/>
            <a:rect l="l" t="t" r="r" b="b"/>
            <a:pathLst>
              <a:path w="18414" h="86360">
                <a:moveTo>
                  <a:pt x="17525" y="0"/>
                </a:moveTo>
                <a:lnTo>
                  <a:pt x="17525" y="3048"/>
                </a:lnTo>
                <a:lnTo>
                  <a:pt x="18287" y="9906"/>
                </a:lnTo>
                <a:lnTo>
                  <a:pt x="17525" y="17526"/>
                </a:lnTo>
                <a:lnTo>
                  <a:pt x="16811" y="23288"/>
                </a:lnTo>
                <a:lnTo>
                  <a:pt x="15811" y="29908"/>
                </a:lnTo>
                <a:lnTo>
                  <a:pt x="14525" y="36814"/>
                </a:lnTo>
                <a:lnTo>
                  <a:pt x="12953" y="43434"/>
                </a:lnTo>
                <a:lnTo>
                  <a:pt x="11429" y="51053"/>
                </a:lnTo>
                <a:lnTo>
                  <a:pt x="9143" y="57150"/>
                </a:lnTo>
                <a:lnTo>
                  <a:pt x="6857" y="64769"/>
                </a:lnTo>
                <a:lnTo>
                  <a:pt x="4571" y="71628"/>
                </a:lnTo>
                <a:lnTo>
                  <a:pt x="1523" y="82296"/>
                </a:lnTo>
                <a:lnTo>
                  <a:pt x="0" y="8610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9977" y="3836671"/>
            <a:ext cx="451484" cy="18415"/>
          </a:xfrm>
          <a:custGeom>
            <a:avLst/>
            <a:gdLst/>
            <a:ahLst/>
            <a:cxnLst/>
            <a:rect l="l" t="t" r="r" b="b"/>
            <a:pathLst>
              <a:path w="451485" h="18414">
                <a:moveTo>
                  <a:pt x="2286" y="17525"/>
                </a:moveTo>
                <a:lnTo>
                  <a:pt x="3048" y="17525"/>
                </a:lnTo>
                <a:lnTo>
                  <a:pt x="0" y="17525"/>
                </a:lnTo>
                <a:lnTo>
                  <a:pt x="6096" y="17525"/>
                </a:lnTo>
                <a:lnTo>
                  <a:pt x="11537" y="17525"/>
                </a:lnTo>
                <a:lnTo>
                  <a:pt x="18764" y="17525"/>
                </a:lnTo>
                <a:lnTo>
                  <a:pt x="27848" y="17525"/>
                </a:lnTo>
                <a:lnTo>
                  <a:pt x="38862" y="17525"/>
                </a:lnTo>
                <a:lnTo>
                  <a:pt x="51744" y="17633"/>
                </a:lnTo>
                <a:lnTo>
                  <a:pt x="66484" y="17811"/>
                </a:lnTo>
                <a:lnTo>
                  <a:pt x="83224" y="17847"/>
                </a:lnTo>
                <a:lnTo>
                  <a:pt x="102108" y="17525"/>
                </a:lnTo>
                <a:lnTo>
                  <a:pt x="123872" y="16704"/>
                </a:lnTo>
                <a:lnTo>
                  <a:pt x="148209" y="15525"/>
                </a:lnTo>
                <a:lnTo>
                  <a:pt x="173688" y="14204"/>
                </a:lnTo>
                <a:lnTo>
                  <a:pt x="198882" y="12953"/>
                </a:lnTo>
                <a:lnTo>
                  <a:pt x="224230" y="12489"/>
                </a:lnTo>
                <a:lnTo>
                  <a:pt x="250221" y="12096"/>
                </a:lnTo>
                <a:lnTo>
                  <a:pt x="275498" y="11560"/>
                </a:lnTo>
                <a:lnTo>
                  <a:pt x="319611" y="9834"/>
                </a:lnTo>
                <a:lnTo>
                  <a:pt x="374904" y="5333"/>
                </a:lnTo>
                <a:lnTo>
                  <a:pt x="395597" y="3964"/>
                </a:lnTo>
                <a:lnTo>
                  <a:pt x="417576" y="2381"/>
                </a:lnTo>
                <a:lnTo>
                  <a:pt x="437268" y="940"/>
                </a:lnTo>
                <a:lnTo>
                  <a:pt x="45110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0821" y="3843528"/>
            <a:ext cx="60325" cy="167640"/>
          </a:xfrm>
          <a:custGeom>
            <a:avLst/>
            <a:gdLst/>
            <a:ahLst/>
            <a:cxnLst/>
            <a:rect l="l" t="t" r="r" b="b"/>
            <a:pathLst>
              <a:path w="60325" h="167639">
                <a:moveTo>
                  <a:pt x="34289" y="2286"/>
                </a:moveTo>
                <a:lnTo>
                  <a:pt x="35051" y="2286"/>
                </a:lnTo>
                <a:lnTo>
                  <a:pt x="36575" y="0"/>
                </a:lnTo>
                <a:lnTo>
                  <a:pt x="38861" y="2286"/>
                </a:lnTo>
                <a:lnTo>
                  <a:pt x="57673" y="41386"/>
                </a:lnTo>
                <a:lnTo>
                  <a:pt x="59805" y="62150"/>
                </a:lnTo>
                <a:lnTo>
                  <a:pt x="59531" y="73342"/>
                </a:lnTo>
                <a:lnTo>
                  <a:pt x="44957" y="116586"/>
                </a:lnTo>
                <a:lnTo>
                  <a:pt x="32003" y="134874"/>
                </a:lnTo>
                <a:lnTo>
                  <a:pt x="26217" y="143577"/>
                </a:lnTo>
                <a:lnTo>
                  <a:pt x="20573" y="151923"/>
                </a:lnTo>
                <a:lnTo>
                  <a:pt x="15501" y="158984"/>
                </a:lnTo>
                <a:lnTo>
                  <a:pt x="11429" y="163830"/>
                </a:lnTo>
                <a:lnTo>
                  <a:pt x="7619" y="167640"/>
                </a:lnTo>
                <a:lnTo>
                  <a:pt x="7619" y="161544"/>
                </a:lnTo>
                <a:lnTo>
                  <a:pt x="6095" y="160782"/>
                </a:lnTo>
                <a:lnTo>
                  <a:pt x="3809" y="159258"/>
                </a:lnTo>
                <a:lnTo>
                  <a:pt x="761" y="157734"/>
                </a:lnTo>
                <a:lnTo>
                  <a:pt x="0" y="1569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7802" y="3888486"/>
            <a:ext cx="574675" cy="18415"/>
          </a:xfrm>
          <a:custGeom>
            <a:avLst/>
            <a:gdLst/>
            <a:ahLst/>
            <a:cxnLst/>
            <a:rect l="l" t="t" r="r" b="b"/>
            <a:pathLst>
              <a:path w="574675" h="18414">
                <a:moveTo>
                  <a:pt x="4572" y="17525"/>
                </a:moveTo>
                <a:lnTo>
                  <a:pt x="3810" y="17525"/>
                </a:lnTo>
                <a:lnTo>
                  <a:pt x="0" y="17525"/>
                </a:lnTo>
                <a:lnTo>
                  <a:pt x="762" y="17525"/>
                </a:lnTo>
                <a:lnTo>
                  <a:pt x="762" y="18287"/>
                </a:lnTo>
                <a:lnTo>
                  <a:pt x="35814" y="12953"/>
                </a:lnTo>
                <a:lnTo>
                  <a:pt x="46124" y="11572"/>
                </a:lnTo>
                <a:lnTo>
                  <a:pt x="85344" y="6857"/>
                </a:lnTo>
                <a:lnTo>
                  <a:pt x="137314" y="4071"/>
                </a:lnTo>
                <a:lnTo>
                  <a:pt x="156972" y="3047"/>
                </a:lnTo>
                <a:lnTo>
                  <a:pt x="177629" y="2488"/>
                </a:lnTo>
                <a:lnTo>
                  <a:pt x="199358" y="2000"/>
                </a:lnTo>
                <a:lnTo>
                  <a:pt x="221801" y="1654"/>
                </a:lnTo>
                <a:lnTo>
                  <a:pt x="244602" y="1523"/>
                </a:lnTo>
                <a:lnTo>
                  <a:pt x="268069" y="2333"/>
                </a:lnTo>
                <a:lnTo>
                  <a:pt x="292322" y="3428"/>
                </a:lnTo>
                <a:lnTo>
                  <a:pt x="316718" y="4524"/>
                </a:lnTo>
                <a:lnTo>
                  <a:pt x="340614" y="5333"/>
                </a:lnTo>
                <a:lnTo>
                  <a:pt x="364212" y="6000"/>
                </a:lnTo>
                <a:lnTo>
                  <a:pt x="387667" y="6667"/>
                </a:lnTo>
                <a:lnTo>
                  <a:pt x="410265" y="7048"/>
                </a:lnTo>
                <a:lnTo>
                  <a:pt x="431292" y="6857"/>
                </a:lnTo>
                <a:lnTo>
                  <a:pt x="450734" y="6488"/>
                </a:lnTo>
                <a:lnTo>
                  <a:pt x="468534" y="5619"/>
                </a:lnTo>
                <a:lnTo>
                  <a:pt x="485620" y="4607"/>
                </a:lnTo>
                <a:lnTo>
                  <a:pt x="502920" y="3809"/>
                </a:lnTo>
                <a:lnTo>
                  <a:pt x="522362" y="2678"/>
                </a:lnTo>
                <a:lnTo>
                  <a:pt x="543020" y="1619"/>
                </a:lnTo>
                <a:lnTo>
                  <a:pt x="561534" y="702"/>
                </a:lnTo>
                <a:lnTo>
                  <a:pt x="57454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0929" y="3914394"/>
            <a:ext cx="70485" cy="163830"/>
          </a:xfrm>
          <a:custGeom>
            <a:avLst/>
            <a:gdLst/>
            <a:ahLst/>
            <a:cxnLst/>
            <a:rect l="l" t="t" r="r" b="b"/>
            <a:pathLst>
              <a:path w="70485" h="163829">
                <a:moveTo>
                  <a:pt x="51815" y="0"/>
                </a:moveTo>
                <a:lnTo>
                  <a:pt x="53339" y="2286"/>
                </a:lnTo>
                <a:lnTo>
                  <a:pt x="57911" y="6858"/>
                </a:lnTo>
                <a:lnTo>
                  <a:pt x="60959" y="12954"/>
                </a:lnTo>
                <a:lnTo>
                  <a:pt x="63245" y="19050"/>
                </a:lnTo>
                <a:lnTo>
                  <a:pt x="67817" y="27432"/>
                </a:lnTo>
                <a:lnTo>
                  <a:pt x="69341" y="36576"/>
                </a:lnTo>
                <a:lnTo>
                  <a:pt x="70199" y="44386"/>
                </a:lnTo>
                <a:lnTo>
                  <a:pt x="70484" y="52768"/>
                </a:lnTo>
                <a:lnTo>
                  <a:pt x="70199" y="61436"/>
                </a:lnTo>
                <a:lnTo>
                  <a:pt x="60959" y="104394"/>
                </a:lnTo>
                <a:lnTo>
                  <a:pt x="32003" y="141732"/>
                </a:lnTo>
                <a:lnTo>
                  <a:pt x="25907" y="144018"/>
                </a:lnTo>
                <a:lnTo>
                  <a:pt x="19811" y="149352"/>
                </a:lnTo>
                <a:lnTo>
                  <a:pt x="12953" y="153924"/>
                </a:lnTo>
                <a:lnTo>
                  <a:pt x="3809" y="161544"/>
                </a:lnTo>
                <a:lnTo>
                  <a:pt x="0" y="16383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4102" y="3871721"/>
            <a:ext cx="561975" cy="35560"/>
          </a:xfrm>
          <a:custGeom>
            <a:avLst/>
            <a:gdLst/>
            <a:ahLst/>
            <a:cxnLst/>
            <a:rect l="l" t="t" r="r" b="b"/>
            <a:pathLst>
              <a:path w="561975" h="35560">
                <a:moveTo>
                  <a:pt x="0" y="34289"/>
                </a:moveTo>
                <a:lnTo>
                  <a:pt x="762" y="34289"/>
                </a:lnTo>
                <a:lnTo>
                  <a:pt x="4572" y="34289"/>
                </a:lnTo>
                <a:lnTo>
                  <a:pt x="8382" y="34289"/>
                </a:lnTo>
                <a:lnTo>
                  <a:pt x="12192" y="35051"/>
                </a:lnTo>
                <a:lnTo>
                  <a:pt x="56733" y="31289"/>
                </a:lnTo>
                <a:lnTo>
                  <a:pt x="72390" y="29717"/>
                </a:lnTo>
                <a:lnTo>
                  <a:pt x="91463" y="28444"/>
                </a:lnTo>
                <a:lnTo>
                  <a:pt x="137326" y="25324"/>
                </a:lnTo>
                <a:lnTo>
                  <a:pt x="185725" y="21681"/>
                </a:lnTo>
                <a:lnTo>
                  <a:pt x="210978" y="19526"/>
                </a:lnTo>
                <a:lnTo>
                  <a:pt x="236660" y="17514"/>
                </a:lnTo>
                <a:lnTo>
                  <a:pt x="262128" y="16001"/>
                </a:lnTo>
                <a:lnTo>
                  <a:pt x="287726" y="14656"/>
                </a:lnTo>
                <a:lnTo>
                  <a:pt x="313753" y="13811"/>
                </a:lnTo>
                <a:lnTo>
                  <a:pt x="339494" y="13108"/>
                </a:lnTo>
                <a:lnTo>
                  <a:pt x="364236" y="12191"/>
                </a:lnTo>
                <a:lnTo>
                  <a:pt x="388358" y="10810"/>
                </a:lnTo>
                <a:lnTo>
                  <a:pt x="412051" y="9143"/>
                </a:lnTo>
                <a:lnTo>
                  <a:pt x="434316" y="7477"/>
                </a:lnTo>
                <a:lnTo>
                  <a:pt x="454152" y="6095"/>
                </a:lnTo>
                <a:lnTo>
                  <a:pt x="469987" y="5083"/>
                </a:lnTo>
                <a:lnTo>
                  <a:pt x="483108" y="4286"/>
                </a:lnTo>
                <a:lnTo>
                  <a:pt x="495085" y="3631"/>
                </a:lnTo>
                <a:lnTo>
                  <a:pt x="507492" y="3047"/>
                </a:lnTo>
                <a:lnTo>
                  <a:pt x="522374" y="1928"/>
                </a:lnTo>
                <a:lnTo>
                  <a:pt x="537972" y="952"/>
                </a:lnTo>
                <a:lnTo>
                  <a:pt x="551854" y="261"/>
                </a:lnTo>
                <a:lnTo>
                  <a:pt x="56159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8565" y="3880104"/>
            <a:ext cx="95250" cy="197485"/>
          </a:xfrm>
          <a:custGeom>
            <a:avLst/>
            <a:gdLst/>
            <a:ahLst/>
            <a:cxnLst/>
            <a:rect l="l" t="t" r="r" b="b"/>
            <a:pathLst>
              <a:path w="95250" h="197485">
                <a:moveTo>
                  <a:pt x="69341" y="0"/>
                </a:moveTo>
                <a:lnTo>
                  <a:pt x="71627" y="2286"/>
                </a:lnTo>
                <a:lnTo>
                  <a:pt x="78485" y="6858"/>
                </a:lnTo>
                <a:lnTo>
                  <a:pt x="82295" y="12954"/>
                </a:lnTo>
                <a:lnTo>
                  <a:pt x="94868" y="56102"/>
                </a:lnTo>
                <a:lnTo>
                  <a:pt x="94892" y="67329"/>
                </a:lnTo>
                <a:lnTo>
                  <a:pt x="94487" y="78486"/>
                </a:lnTo>
                <a:lnTo>
                  <a:pt x="86105" y="125730"/>
                </a:lnTo>
                <a:lnTo>
                  <a:pt x="69341" y="170688"/>
                </a:lnTo>
                <a:lnTo>
                  <a:pt x="43433" y="197358"/>
                </a:lnTo>
                <a:lnTo>
                  <a:pt x="37849" y="196953"/>
                </a:lnTo>
                <a:lnTo>
                  <a:pt x="32480" y="193548"/>
                </a:lnTo>
                <a:lnTo>
                  <a:pt x="27253" y="188999"/>
                </a:lnTo>
                <a:lnTo>
                  <a:pt x="22097" y="185166"/>
                </a:lnTo>
                <a:lnTo>
                  <a:pt x="15966" y="181534"/>
                </a:lnTo>
                <a:lnTo>
                  <a:pt x="9620" y="177831"/>
                </a:lnTo>
                <a:lnTo>
                  <a:pt x="3988" y="174557"/>
                </a:lnTo>
                <a:lnTo>
                  <a:pt x="0" y="17221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7146" y="3681222"/>
            <a:ext cx="173990" cy="139065"/>
          </a:xfrm>
          <a:custGeom>
            <a:avLst/>
            <a:gdLst/>
            <a:ahLst/>
            <a:cxnLst/>
            <a:rect l="l" t="t" r="r" b="b"/>
            <a:pathLst>
              <a:path w="173989" h="139064">
                <a:moveTo>
                  <a:pt x="26408" y="0"/>
                </a:moveTo>
                <a:lnTo>
                  <a:pt x="26408" y="3048"/>
                </a:lnTo>
                <a:lnTo>
                  <a:pt x="27932" y="9144"/>
                </a:lnTo>
                <a:lnTo>
                  <a:pt x="26408" y="17526"/>
                </a:lnTo>
                <a:lnTo>
                  <a:pt x="13573" y="60614"/>
                </a:lnTo>
                <a:lnTo>
                  <a:pt x="8120" y="69627"/>
                </a:lnTo>
                <a:lnTo>
                  <a:pt x="3238" y="78497"/>
                </a:lnTo>
                <a:lnTo>
                  <a:pt x="500" y="86868"/>
                </a:lnTo>
                <a:lnTo>
                  <a:pt x="0" y="94237"/>
                </a:lnTo>
                <a:lnTo>
                  <a:pt x="1071" y="101250"/>
                </a:lnTo>
                <a:lnTo>
                  <a:pt x="40076" y="119633"/>
                </a:lnTo>
                <a:lnTo>
                  <a:pt x="78795" y="123444"/>
                </a:lnTo>
                <a:lnTo>
                  <a:pt x="92178" y="124372"/>
                </a:lnTo>
                <a:lnTo>
                  <a:pt x="104132" y="125730"/>
                </a:lnTo>
                <a:lnTo>
                  <a:pt x="114002" y="127003"/>
                </a:lnTo>
                <a:lnTo>
                  <a:pt x="122515" y="128492"/>
                </a:lnTo>
                <a:lnTo>
                  <a:pt x="130599" y="130123"/>
                </a:lnTo>
                <a:lnTo>
                  <a:pt x="139184" y="131826"/>
                </a:lnTo>
                <a:lnTo>
                  <a:pt x="148506" y="133647"/>
                </a:lnTo>
                <a:lnTo>
                  <a:pt x="158329" y="135540"/>
                </a:lnTo>
                <a:lnTo>
                  <a:pt x="167151" y="137290"/>
                </a:lnTo>
                <a:lnTo>
                  <a:pt x="173474" y="1386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5662" y="3655315"/>
            <a:ext cx="19685" cy="250825"/>
          </a:xfrm>
          <a:custGeom>
            <a:avLst/>
            <a:gdLst/>
            <a:ahLst/>
            <a:cxnLst/>
            <a:rect l="l" t="t" r="r" b="b"/>
            <a:pathLst>
              <a:path w="19685" h="250825">
                <a:moveTo>
                  <a:pt x="1524" y="0"/>
                </a:moveTo>
                <a:lnTo>
                  <a:pt x="1524" y="3810"/>
                </a:lnTo>
                <a:lnTo>
                  <a:pt x="0" y="10668"/>
                </a:lnTo>
                <a:lnTo>
                  <a:pt x="1524" y="22098"/>
                </a:lnTo>
                <a:lnTo>
                  <a:pt x="3167" y="31265"/>
                </a:lnTo>
                <a:lnTo>
                  <a:pt x="5524" y="42291"/>
                </a:lnTo>
                <a:lnTo>
                  <a:pt x="8167" y="54459"/>
                </a:lnTo>
                <a:lnTo>
                  <a:pt x="10668" y="67056"/>
                </a:lnTo>
                <a:lnTo>
                  <a:pt x="12727" y="80914"/>
                </a:lnTo>
                <a:lnTo>
                  <a:pt x="15144" y="95631"/>
                </a:lnTo>
                <a:lnTo>
                  <a:pt x="17418" y="110347"/>
                </a:lnTo>
                <a:lnTo>
                  <a:pt x="19050" y="124205"/>
                </a:lnTo>
                <a:lnTo>
                  <a:pt x="19692" y="137743"/>
                </a:lnTo>
                <a:lnTo>
                  <a:pt x="19621" y="150780"/>
                </a:lnTo>
                <a:lnTo>
                  <a:pt x="19264" y="163103"/>
                </a:lnTo>
                <a:lnTo>
                  <a:pt x="19050" y="174498"/>
                </a:lnTo>
                <a:lnTo>
                  <a:pt x="19050" y="184737"/>
                </a:lnTo>
                <a:lnTo>
                  <a:pt x="19050" y="194119"/>
                </a:lnTo>
                <a:lnTo>
                  <a:pt x="19050" y="203215"/>
                </a:lnTo>
                <a:lnTo>
                  <a:pt x="19050" y="212597"/>
                </a:lnTo>
                <a:lnTo>
                  <a:pt x="19050" y="223158"/>
                </a:lnTo>
                <a:lnTo>
                  <a:pt x="19050" y="234219"/>
                </a:lnTo>
                <a:lnTo>
                  <a:pt x="19050" y="243994"/>
                </a:lnTo>
                <a:lnTo>
                  <a:pt x="19050" y="25069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0615" y="3690365"/>
            <a:ext cx="174625" cy="172720"/>
          </a:xfrm>
          <a:custGeom>
            <a:avLst/>
            <a:gdLst/>
            <a:ahLst/>
            <a:cxnLst/>
            <a:rect l="l" t="t" r="r" b="b"/>
            <a:pathLst>
              <a:path w="174625" h="172720">
                <a:moveTo>
                  <a:pt x="122217" y="25908"/>
                </a:moveTo>
                <a:lnTo>
                  <a:pt x="121455" y="23622"/>
                </a:lnTo>
                <a:lnTo>
                  <a:pt x="120693" y="16764"/>
                </a:lnTo>
                <a:lnTo>
                  <a:pt x="118407" y="12954"/>
                </a:lnTo>
                <a:lnTo>
                  <a:pt x="115359" y="8382"/>
                </a:lnTo>
                <a:lnTo>
                  <a:pt x="113835" y="3810"/>
                </a:lnTo>
                <a:lnTo>
                  <a:pt x="107739" y="1524"/>
                </a:lnTo>
                <a:lnTo>
                  <a:pt x="102167" y="547"/>
                </a:lnTo>
                <a:lnTo>
                  <a:pt x="95738" y="0"/>
                </a:lnTo>
                <a:lnTo>
                  <a:pt x="88451" y="23"/>
                </a:lnTo>
                <a:lnTo>
                  <a:pt x="50518" y="9120"/>
                </a:lnTo>
                <a:lnTo>
                  <a:pt x="14644" y="30527"/>
                </a:lnTo>
                <a:lnTo>
                  <a:pt x="0" y="56078"/>
                </a:lnTo>
                <a:lnTo>
                  <a:pt x="1059" y="61722"/>
                </a:lnTo>
                <a:lnTo>
                  <a:pt x="38302" y="82296"/>
                </a:lnTo>
                <a:lnTo>
                  <a:pt x="46839" y="83081"/>
                </a:lnTo>
                <a:lnTo>
                  <a:pt x="55161" y="82296"/>
                </a:lnTo>
                <a:lnTo>
                  <a:pt x="88689" y="62484"/>
                </a:lnTo>
                <a:lnTo>
                  <a:pt x="105727" y="37516"/>
                </a:lnTo>
                <a:lnTo>
                  <a:pt x="110025" y="31242"/>
                </a:lnTo>
                <a:lnTo>
                  <a:pt x="115359" y="24384"/>
                </a:lnTo>
                <a:lnTo>
                  <a:pt x="117645" y="21336"/>
                </a:lnTo>
                <a:lnTo>
                  <a:pt x="120693" y="24384"/>
                </a:lnTo>
                <a:lnTo>
                  <a:pt x="127170" y="67913"/>
                </a:lnTo>
                <a:lnTo>
                  <a:pt x="127527" y="80236"/>
                </a:lnTo>
                <a:lnTo>
                  <a:pt x="128313" y="92202"/>
                </a:lnTo>
                <a:lnTo>
                  <a:pt x="129587" y="103822"/>
                </a:lnTo>
                <a:lnTo>
                  <a:pt x="131075" y="115443"/>
                </a:lnTo>
                <a:lnTo>
                  <a:pt x="132707" y="126492"/>
                </a:lnTo>
                <a:lnTo>
                  <a:pt x="134409" y="136398"/>
                </a:lnTo>
                <a:lnTo>
                  <a:pt x="135588" y="145994"/>
                </a:lnTo>
                <a:lnTo>
                  <a:pt x="136981" y="154876"/>
                </a:lnTo>
                <a:lnTo>
                  <a:pt x="138803" y="162329"/>
                </a:lnTo>
                <a:lnTo>
                  <a:pt x="141267" y="167640"/>
                </a:lnTo>
                <a:lnTo>
                  <a:pt x="145077" y="172212"/>
                </a:lnTo>
                <a:lnTo>
                  <a:pt x="151935" y="166116"/>
                </a:lnTo>
                <a:lnTo>
                  <a:pt x="158031" y="165354"/>
                </a:lnTo>
                <a:lnTo>
                  <a:pt x="163365" y="164592"/>
                </a:lnTo>
                <a:lnTo>
                  <a:pt x="171747" y="163830"/>
                </a:lnTo>
                <a:lnTo>
                  <a:pt x="174033" y="16383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45609" y="38458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0"/>
                </a:moveTo>
                <a:lnTo>
                  <a:pt x="8382" y="83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7093" y="3695259"/>
            <a:ext cx="161925" cy="185420"/>
          </a:xfrm>
          <a:custGeom>
            <a:avLst/>
            <a:gdLst/>
            <a:ahLst/>
            <a:cxnLst/>
            <a:rect l="l" t="t" r="r" b="b"/>
            <a:pathLst>
              <a:path w="161925" h="185420">
                <a:moveTo>
                  <a:pt x="135778" y="46922"/>
                </a:moveTo>
                <a:lnTo>
                  <a:pt x="135778" y="44636"/>
                </a:lnTo>
                <a:lnTo>
                  <a:pt x="136540" y="39302"/>
                </a:lnTo>
                <a:lnTo>
                  <a:pt x="135778" y="33968"/>
                </a:lnTo>
                <a:lnTo>
                  <a:pt x="134254" y="28634"/>
                </a:lnTo>
                <a:lnTo>
                  <a:pt x="133492" y="19490"/>
                </a:lnTo>
                <a:lnTo>
                  <a:pt x="126634" y="14156"/>
                </a:lnTo>
                <a:lnTo>
                  <a:pt x="86344" y="0"/>
                </a:lnTo>
                <a:lnTo>
                  <a:pt x="74628" y="916"/>
                </a:lnTo>
                <a:lnTo>
                  <a:pt x="29098" y="16728"/>
                </a:lnTo>
                <a:lnTo>
                  <a:pt x="1857" y="47684"/>
                </a:lnTo>
                <a:lnTo>
                  <a:pt x="0" y="56423"/>
                </a:lnTo>
                <a:lnTo>
                  <a:pt x="142" y="64448"/>
                </a:lnTo>
                <a:lnTo>
                  <a:pt x="27312" y="94023"/>
                </a:lnTo>
                <a:lnTo>
                  <a:pt x="51958" y="98738"/>
                </a:lnTo>
                <a:lnTo>
                  <a:pt x="60293" y="97464"/>
                </a:lnTo>
                <a:lnTo>
                  <a:pt x="98726" y="67687"/>
                </a:lnTo>
                <a:lnTo>
                  <a:pt x="104763" y="58352"/>
                </a:lnTo>
                <a:lnTo>
                  <a:pt x="109870" y="53018"/>
                </a:lnTo>
                <a:lnTo>
                  <a:pt x="116728" y="49970"/>
                </a:lnTo>
                <a:lnTo>
                  <a:pt x="118252" y="58352"/>
                </a:lnTo>
                <a:lnTo>
                  <a:pt x="122824" y="67496"/>
                </a:lnTo>
                <a:lnTo>
                  <a:pt x="138064" y="104072"/>
                </a:lnTo>
                <a:lnTo>
                  <a:pt x="143779" y="124265"/>
                </a:lnTo>
                <a:lnTo>
                  <a:pt x="146637" y="134504"/>
                </a:lnTo>
                <a:lnTo>
                  <a:pt x="149494" y="144458"/>
                </a:lnTo>
                <a:lnTo>
                  <a:pt x="152685" y="155590"/>
                </a:lnTo>
                <a:lnTo>
                  <a:pt x="156162" y="167223"/>
                </a:lnTo>
                <a:lnTo>
                  <a:pt x="159353" y="177569"/>
                </a:lnTo>
                <a:lnTo>
                  <a:pt x="161686" y="1848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81650" y="3655314"/>
            <a:ext cx="181610" cy="209550"/>
          </a:xfrm>
          <a:custGeom>
            <a:avLst/>
            <a:gdLst/>
            <a:ahLst/>
            <a:cxnLst/>
            <a:rect l="l" t="t" r="r" b="b"/>
            <a:pathLst>
              <a:path w="181610" h="209550">
                <a:moveTo>
                  <a:pt x="0" y="43434"/>
                </a:moveTo>
                <a:lnTo>
                  <a:pt x="761" y="40386"/>
                </a:lnTo>
                <a:lnTo>
                  <a:pt x="0" y="32004"/>
                </a:lnTo>
                <a:lnTo>
                  <a:pt x="4571" y="25908"/>
                </a:lnTo>
                <a:lnTo>
                  <a:pt x="44100" y="2571"/>
                </a:lnTo>
                <a:lnTo>
                  <a:pt x="61722" y="0"/>
                </a:lnTo>
                <a:lnTo>
                  <a:pt x="71318" y="1166"/>
                </a:lnTo>
                <a:lnTo>
                  <a:pt x="108620" y="20383"/>
                </a:lnTo>
                <a:lnTo>
                  <a:pt x="128968" y="60090"/>
                </a:lnTo>
                <a:lnTo>
                  <a:pt x="127635" y="71151"/>
                </a:lnTo>
                <a:lnTo>
                  <a:pt x="106680" y="118776"/>
                </a:lnTo>
                <a:lnTo>
                  <a:pt x="98321" y="131028"/>
                </a:lnTo>
                <a:lnTo>
                  <a:pt x="90678" y="142494"/>
                </a:lnTo>
                <a:lnTo>
                  <a:pt x="82522" y="152602"/>
                </a:lnTo>
                <a:lnTo>
                  <a:pt x="74009" y="162210"/>
                </a:lnTo>
                <a:lnTo>
                  <a:pt x="66782" y="171104"/>
                </a:lnTo>
                <a:lnTo>
                  <a:pt x="62484" y="179070"/>
                </a:lnTo>
                <a:lnTo>
                  <a:pt x="62245" y="186070"/>
                </a:lnTo>
                <a:lnTo>
                  <a:pt x="64579" y="192214"/>
                </a:lnTo>
                <a:lnTo>
                  <a:pt x="101572" y="208037"/>
                </a:lnTo>
                <a:lnTo>
                  <a:pt x="119836" y="209419"/>
                </a:lnTo>
                <a:lnTo>
                  <a:pt x="128492" y="209264"/>
                </a:lnTo>
                <a:lnTo>
                  <a:pt x="137290" y="208680"/>
                </a:lnTo>
                <a:lnTo>
                  <a:pt x="146304" y="208026"/>
                </a:lnTo>
                <a:lnTo>
                  <a:pt x="155852" y="207906"/>
                </a:lnTo>
                <a:lnTo>
                  <a:pt x="166116" y="207645"/>
                </a:lnTo>
                <a:lnTo>
                  <a:pt x="175236" y="207383"/>
                </a:lnTo>
                <a:lnTo>
                  <a:pt x="181356" y="20726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4753" y="3853435"/>
            <a:ext cx="41275" cy="29209"/>
          </a:xfrm>
          <a:custGeom>
            <a:avLst/>
            <a:gdLst/>
            <a:ahLst/>
            <a:cxnLst/>
            <a:rect l="l" t="t" r="r" b="b"/>
            <a:pathLst>
              <a:path w="41275" h="29210">
                <a:moveTo>
                  <a:pt x="25146" y="9144"/>
                </a:moveTo>
                <a:lnTo>
                  <a:pt x="25908" y="9144"/>
                </a:lnTo>
                <a:lnTo>
                  <a:pt x="28956" y="6858"/>
                </a:lnTo>
                <a:lnTo>
                  <a:pt x="29718" y="9144"/>
                </a:lnTo>
                <a:lnTo>
                  <a:pt x="29718" y="11430"/>
                </a:lnTo>
                <a:lnTo>
                  <a:pt x="28956" y="19050"/>
                </a:lnTo>
                <a:lnTo>
                  <a:pt x="27432" y="22098"/>
                </a:lnTo>
                <a:lnTo>
                  <a:pt x="25146" y="25146"/>
                </a:lnTo>
                <a:lnTo>
                  <a:pt x="21336" y="28194"/>
                </a:lnTo>
                <a:lnTo>
                  <a:pt x="17526" y="28956"/>
                </a:lnTo>
                <a:lnTo>
                  <a:pt x="13716" y="28956"/>
                </a:lnTo>
                <a:lnTo>
                  <a:pt x="6858" y="25908"/>
                </a:lnTo>
                <a:lnTo>
                  <a:pt x="3810" y="23622"/>
                </a:lnTo>
                <a:lnTo>
                  <a:pt x="1524" y="20574"/>
                </a:lnTo>
                <a:lnTo>
                  <a:pt x="0" y="15240"/>
                </a:lnTo>
                <a:lnTo>
                  <a:pt x="1524" y="12192"/>
                </a:lnTo>
                <a:lnTo>
                  <a:pt x="3048" y="8382"/>
                </a:lnTo>
                <a:lnTo>
                  <a:pt x="7620" y="3810"/>
                </a:lnTo>
                <a:lnTo>
                  <a:pt x="13716" y="2286"/>
                </a:lnTo>
                <a:lnTo>
                  <a:pt x="19050" y="0"/>
                </a:lnTo>
                <a:lnTo>
                  <a:pt x="32004" y="0"/>
                </a:lnTo>
                <a:lnTo>
                  <a:pt x="36576" y="1524"/>
                </a:lnTo>
                <a:lnTo>
                  <a:pt x="41148" y="2286"/>
                </a:lnTo>
                <a:lnTo>
                  <a:pt x="40386" y="7620"/>
                </a:lnTo>
                <a:lnTo>
                  <a:pt x="39624" y="9906"/>
                </a:lnTo>
                <a:lnTo>
                  <a:pt x="38862" y="11430"/>
                </a:lnTo>
                <a:lnTo>
                  <a:pt x="35052" y="12192"/>
                </a:lnTo>
                <a:lnTo>
                  <a:pt x="32004" y="13716"/>
                </a:lnTo>
                <a:lnTo>
                  <a:pt x="29718" y="15240"/>
                </a:lnTo>
                <a:lnTo>
                  <a:pt x="26670" y="17526"/>
                </a:lnTo>
                <a:lnTo>
                  <a:pt x="25146" y="182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3367" y="4162271"/>
            <a:ext cx="216535" cy="179070"/>
          </a:xfrm>
          <a:custGeom>
            <a:avLst/>
            <a:gdLst/>
            <a:ahLst/>
            <a:cxnLst/>
            <a:rect l="l" t="t" r="r" b="b"/>
            <a:pathLst>
              <a:path w="216534" h="179070">
                <a:moveTo>
                  <a:pt x="130302" y="45493"/>
                </a:moveTo>
                <a:lnTo>
                  <a:pt x="131064" y="47017"/>
                </a:lnTo>
                <a:lnTo>
                  <a:pt x="133350" y="50827"/>
                </a:lnTo>
                <a:lnTo>
                  <a:pt x="134874" y="54637"/>
                </a:lnTo>
                <a:lnTo>
                  <a:pt x="135636" y="57685"/>
                </a:lnTo>
                <a:lnTo>
                  <a:pt x="137160" y="66829"/>
                </a:lnTo>
                <a:lnTo>
                  <a:pt x="137160" y="67591"/>
                </a:lnTo>
                <a:lnTo>
                  <a:pt x="136398" y="67591"/>
                </a:lnTo>
                <a:lnTo>
                  <a:pt x="136398" y="63019"/>
                </a:lnTo>
                <a:lnTo>
                  <a:pt x="133350" y="56923"/>
                </a:lnTo>
                <a:lnTo>
                  <a:pt x="113776" y="23145"/>
                </a:lnTo>
                <a:lnTo>
                  <a:pt x="80200" y="1393"/>
                </a:lnTo>
                <a:lnTo>
                  <a:pt x="72628" y="0"/>
                </a:lnTo>
                <a:lnTo>
                  <a:pt x="64770" y="535"/>
                </a:lnTo>
                <a:lnTo>
                  <a:pt x="32766" y="23395"/>
                </a:lnTo>
                <a:lnTo>
                  <a:pt x="8382" y="60733"/>
                </a:lnTo>
                <a:lnTo>
                  <a:pt x="0" y="109501"/>
                </a:lnTo>
                <a:lnTo>
                  <a:pt x="1107" y="120538"/>
                </a:lnTo>
                <a:lnTo>
                  <a:pt x="12846" y="158865"/>
                </a:lnTo>
                <a:lnTo>
                  <a:pt x="39052" y="178939"/>
                </a:lnTo>
                <a:lnTo>
                  <a:pt x="45958" y="178046"/>
                </a:lnTo>
                <a:lnTo>
                  <a:pt x="78486" y="153697"/>
                </a:lnTo>
                <a:lnTo>
                  <a:pt x="99822" y="117121"/>
                </a:lnTo>
                <a:lnTo>
                  <a:pt x="105715" y="94726"/>
                </a:lnTo>
                <a:lnTo>
                  <a:pt x="106680" y="89689"/>
                </a:lnTo>
                <a:lnTo>
                  <a:pt x="108204" y="84355"/>
                </a:lnTo>
                <a:lnTo>
                  <a:pt x="108204" y="83593"/>
                </a:lnTo>
                <a:lnTo>
                  <a:pt x="109728" y="85117"/>
                </a:lnTo>
                <a:lnTo>
                  <a:pt x="111252" y="86641"/>
                </a:lnTo>
                <a:lnTo>
                  <a:pt x="112776" y="93499"/>
                </a:lnTo>
                <a:lnTo>
                  <a:pt x="115824" y="100357"/>
                </a:lnTo>
                <a:lnTo>
                  <a:pt x="118252" y="105667"/>
                </a:lnTo>
                <a:lnTo>
                  <a:pt x="120967" y="111978"/>
                </a:lnTo>
                <a:lnTo>
                  <a:pt x="123967" y="118574"/>
                </a:lnTo>
                <a:lnTo>
                  <a:pt x="153162" y="149887"/>
                </a:lnTo>
                <a:lnTo>
                  <a:pt x="160782" y="152173"/>
                </a:lnTo>
                <a:lnTo>
                  <a:pt x="168402" y="152173"/>
                </a:lnTo>
                <a:lnTo>
                  <a:pt x="174247" y="150733"/>
                </a:lnTo>
                <a:lnTo>
                  <a:pt x="180308" y="148078"/>
                </a:lnTo>
                <a:lnTo>
                  <a:pt x="186511" y="144994"/>
                </a:lnTo>
                <a:lnTo>
                  <a:pt x="192786" y="142267"/>
                </a:lnTo>
                <a:lnTo>
                  <a:pt x="199155" y="139326"/>
                </a:lnTo>
                <a:lnTo>
                  <a:pt x="206025" y="136457"/>
                </a:lnTo>
                <a:lnTo>
                  <a:pt x="212181" y="134016"/>
                </a:lnTo>
                <a:lnTo>
                  <a:pt x="216408" y="13236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9116" y="4320541"/>
            <a:ext cx="26034" cy="112395"/>
          </a:xfrm>
          <a:custGeom>
            <a:avLst/>
            <a:gdLst/>
            <a:ahLst/>
            <a:cxnLst/>
            <a:rect l="l" t="t" r="r" b="b"/>
            <a:pathLst>
              <a:path w="26034" h="112395">
                <a:moveTo>
                  <a:pt x="0" y="0"/>
                </a:moveTo>
                <a:lnTo>
                  <a:pt x="762" y="3048"/>
                </a:lnTo>
                <a:lnTo>
                  <a:pt x="3048" y="12192"/>
                </a:lnTo>
                <a:lnTo>
                  <a:pt x="4572" y="21336"/>
                </a:lnTo>
                <a:lnTo>
                  <a:pt x="5143" y="28694"/>
                </a:lnTo>
                <a:lnTo>
                  <a:pt x="5715" y="36766"/>
                </a:lnTo>
                <a:lnTo>
                  <a:pt x="6286" y="45124"/>
                </a:lnTo>
                <a:lnTo>
                  <a:pt x="6858" y="53340"/>
                </a:lnTo>
                <a:lnTo>
                  <a:pt x="6762" y="62329"/>
                </a:lnTo>
                <a:lnTo>
                  <a:pt x="6667" y="71532"/>
                </a:lnTo>
                <a:lnTo>
                  <a:pt x="6858" y="80021"/>
                </a:lnTo>
                <a:lnTo>
                  <a:pt x="7620" y="86868"/>
                </a:lnTo>
                <a:lnTo>
                  <a:pt x="9144" y="94488"/>
                </a:lnTo>
                <a:lnTo>
                  <a:pt x="13716" y="95250"/>
                </a:lnTo>
                <a:lnTo>
                  <a:pt x="16764" y="99822"/>
                </a:lnTo>
                <a:lnTo>
                  <a:pt x="19812" y="103632"/>
                </a:lnTo>
                <a:lnTo>
                  <a:pt x="24384" y="109728"/>
                </a:lnTo>
                <a:lnTo>
                  <a:pt x="25908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8750" y="4250554"/>
            <a:ext cx="121920" cy="19685"/>
          </a:xfrm>
          <a:custGeom>
            <a:avLst/>
            <a:gdLst/>
            <a:ahLst/>
            <a:cxnLst/>
            <a:rect l="l" t="t" r="r" b="b"/>
            <a:pathLst>
              <a:path w="121919" h="19685">
                <a:moveTo>
                  <a:pt x="1524" y="18168"/>
                </a:moveTo>
                <a:lnTo>
                  <a:pt x="2286" y="18168"/>
                </a:lnTo>
                <a:lnTo>
                  <a:pt x="0" y="19692"/>
                </a:lnTo>
                <a:lnTo>
                  <a:pt x="5334" y="18168"/>
                </a:lnTo>
                <a:lnTo>
                  <a:pt x="10489" y="16525"/>
                </a:lnTo>
                <a:lnTo>
                  <a:pt x="17430" y="14168"/>
                </a:lnTo>
                <a:lnTo>
                  <a:pt x="25372" y="11525"/>
                </a:lnTo>
                <a:lnTo>
                  <a:pt x="33528" y="9024"/>
                </a:lnTo>
                <a:lnTo>
                  <a:pt x="42124" y="6965"/>
                </a:lnTo>
                <a:lnTo>
                  <a:pt x="51435" y="4548"/>
                </a:lnTo>
                <a:lnTo>
                  <a:pt x="60745" y="2274"/>
                </a:lnTo>
                <a:lnTo>
                  <a:pt x="69342" y="642"/>
                </a:lnTo>
                <a:lnTo>
                  <a:pt x="76402" y="0"/>
                </a:lnTo>
                <a:lnTo>
                  <a:pt x="82962" y="71"/>
                </a:lnTo>
                <a:lnTo>
                  <a:pt x="89380" y="428"/>
                </a:lnTo>
                <a:lnTo>
                  <a:pt x="96012" y="642"/>
                </a:lnTo>
                <a:lnTo>
                  <a:pt x="102953" y="642"/>
                </a:lnTo>
                <a:lnTo>
                  <a:pt x="110394" y="642"/>
                </a:lnTo>
                <a:lnTo>
                  <a:pt x="117121" y="642"/>
                </a:lnTo>
                <a:lnTo>
                  <a:pt x="121920" y="6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64563" y="4303014"/>
            <a:ext cx="78105" cy="17780"/>
          </a:xfrm>
          <a:custGeom>
            <a:avLst/>
            <a:gdLst/>
            <a:ahLst/>
            <a:cxnLst/>
            <a:rect l="l" t="t" r="r" b="b"/>
            <a:pathLst>
              <a:path w="78105" h="17779">
                <a:moveTo>
                  <a:pt x="0" y="17525"/>
                </a:moveTo>
                <a:lnTo>
                  <a:pt x="17526" y="17525"/>
                </a:lnTo>
                <a:lnTo>
                  <a:pt x="47244" y="8381"/>
                </a:lnTo>
                <a:lnTo>
                  <a:pt x="7772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4500" y="4204716"/>
            <a:ext cx="165100" cy="200025"/>
          </a:xfrm>
          <a:custGeom>
            <a:avLst/>
            <a:gdLst/>
            <a:ahLst/>
            <a:cxnLst/>
            <a:rect l="l" t="t" r="r" b="b"/>
            <a:pathLst>
              <a:path w="165100" h="200025">
                <a:moveTo>
                  <a:pt x="0" y="38100"/>
                </a:moveTo>
                <a:lnTo>
                  <a:pt x="1523" y="35814"/>
                </a:lnTo>
                <a:lnTo>
                  <a:pt x="3047" y="30480"/>
                </a:lnTo>
                <a:lnTo>
                  <a:pt x="9143" y="25146"/>
                </a:lnTo>
                <a:lnTo>
                  <a:pt x="43088" y="2893"/>
                </a:lnTo>
                <a:lnTo>
                  <a:pt x="69342" y="0"/>
                </a:lnTo>
                <a:lnTo>
                  <a:pt x="77533" y="309"/>
                </a:lnTo>
                <a:lnTo>
                  <a:pt x="113538" y="17525"/>
                </a:lnTo>
                <a:lnTo>
                  <a:pt x="115062" y="25907"/>
                </a:lnTo>
                <a:lnTo>
                  <a:pt x="114800" y="33480"/>
                </a:lnTo>
                <a:lnTo>
                  <a:pt x="90392" y="70961"/>
                </a:lnTo>
                <a:lnTo>
                  <a:pt x="81688" y="76878"/>
                </a:lnTo>
                <a:lnTo>
                  <a:pt x="73914" y="82296"/>
                </a:lnTo>
                <a:lnTo>
                  <a:pt x="66579" y="87594"/>
                </a:lnTo>
                <a:lnTo>
                  <a:pt x="59245" y="92678"/>
                </a:lnTo>
                <a:lnTo>
                  <a:pt x="53339" y="96762"/>
                </a:lnTo>
                <a:lnTo>
                  <a:pt x="50292" y="99060"/>
                </a:lnTo>
                <a:lnTo>
                  <a:pt x="78962" y="88487"/>
                </a:lnTo>
                <a:lnTo>
                  <a:pt x="87903" y="88737"/>
                </a:lnTo>
                <a:lnTo>
                  <a:pt x="126134" y="98595"/>
                </a:lnTo>
                <a:lnTo>
                  <a:pt x="158019" y="119800"/>
                </a:lnTo>
                <a:lnTo>
                  <a:pt x="164782" y="140684"/>
                </a:lnTo>
                <a:lnTo>
                  <a:pt x="162948" y="148244"/>
                </a:lnTo>
                <a:lnTo>
                  <a:pt x="136540" y="176986"/>
                </a:lnTo>
                <a:lnTo>
                  <a:pt x="95321" y="194452"/>
                </a:lnTo>
                <a:lnTo>
                  <a:pt x="55626" y="199644"/>
                </a:lnTo>
                <a:lnTo>
                  <a:pt x="49530" y="198882"/>
                </a:lnTo>
                <a:lnTo>
                  <a:pt x="51816" y="197358"/>
                </a:lnTo>
                <a:lnTo>
                  <a:pt x="49530" y="196596"/>
                </a:lnTo>
                <a:lnTo>
                  <a:pt x="47244" y="195072"/>
                </a:lnTo>
                <a:lnTo>
                  <a:pt x="44196" y="193548"/>
                </a:lnTo>
                <a:lnTo>
                  <a:pt x="43434" y="19354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0907" y="4382262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8381" y="16001"/>
                </a:moveTo>
                <a:lnTo>
                  <a:pt x="7619" y="16001"/>
                </a:lnTo>
                <a:lnTo>
                  <a:pt x="3047" y="17525"/>
                </a:lnTo>
                <a:lnTo>
                  <a:pt x="3809" y="16001"/>
                </a:lnTo>
                <a:lnTo>
                  <a:pt x="5333" y="13715"/>
                </a:lnTo>
                <a:lnTo>
                  <a:pt x="10667" y="5333"/>
                </a:lnTo>
                <a:lnTo>
                  <a:pt x="14477" y="3047"/>
                </a:lnTo>
                <a:lnTo>
                  <a:pt x="19049" y="0"/>
                </a:lnTo>
                <a:lnTo>
                  <a:pt x="26669" y="0"/>
                </a:lnTo>
                <a:lnTo>
                  <a:pt x="28955" y="761"/>
                </a:lnTo>
                <a:lnTo>
                  <a:pt x="31241" y="1523"/>
                </a:lnTo>
                <a:lnTo>
                  <a:pt x="29717" y="6095"/>
                </a:lnTo>
                <a:lnTo>
                  <a:pt x="27431" y="8381"/>
                </a:lnTo>
                <a:lnTo>
                  <a:pt x="24383" y="9905"/>
                </a:lnTo>
                <a:lnTo>
                  <a:pt x="18287" y="10667"/>
                </a:lnTo>
                <a:lnTo>
                  <a:pt x="13715" y="12191"/>
                </a:lnTo>
                <a:lnTo>
                  <a:pt x="9143" y="12953"/>
                </a:lnTo>
                <a:lnTo>
                  <a:pt x="2285" y="15239"/>
                </a:lnTo>
                <a:lnTo>
                  <a:pt x="0" y="1600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68829" y="4242816"/>
            <a:ext cx="69850" cy="147955"/>
          </a:xfrm>
          <a:custGeom>
            <a:avLst/>
            <a:gdLst/>
            <a:ahLst/>
            <a:cxnLst/>
            <a:rect l="l" t="t" r="r" b="b"/>
            <a:pathLst>
              <a:path w="69850" h="147954">
                <a:moveTo>
                  <a:pt x="0" y="0"/>
                </a:moveTo>
                <a:lnTo>
                  <a:pt x="1524" y="2286"/>
                </a:lnTo>
                <a:lnTo>
                  <a:pt x="5334" y="7620"/>
                </a:lnTo>
                <a:lnTo>
                  <a:pt x="8382" y="16764"/>
                </a:lnTo>
                <a:lnTo>
                  <a:pt x="21336" y="55626"/>
                </a:lnTo>
                <a:lnTo>
                  <a:pt x="32004" y="101346"/>
                </a:lnTo>
                <a:lnTo>
                  <a:pt x="34623" y="112359"/>
                </a:lnTo>
                <a:lnTo>
                  <a:pt x="36957" y="123729"/>
                </a:lnTo>
                <a:lnTo>
                  <a:pt x="39290" y="133814"/>
                </a:lnTo>
                <a:lnTo>
                  <a:pt x="41910" y="140970"/>
                </a:lnTo>
                <a:lnTo>
                  <a:pt x="45720" y="147828"/>
                </a:lnTo>
                <a:lnTo>
                  <a:pt x="51054" y="143256"/>
                </a:lnTo>
                <a:lnTo>
                  <a:pt x="55626" y="144018"/>
                </a:lnTo>
                <a:lnTo>
                  <a:pt x="60198" y="144780"/>
                </a:lnTo>
                <a:lnTo>
                  <a:pt x="67056" y="146304"/>
                </a:lnTo>
                <a:lnTo>
                  <a:pt x="69342" y="14630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98370" y="4224277"/>
            <a:ext cx="198120" cy="182880"/>
          </a:xfrm>
          <a:custGeom>
            <a:avLst/>
            <a:gdLst/>
            <a:ahLst/>
            <a:cxnLst/>
            <a:rect l="l" t="t" r="r" b="b"/>
            <a:pathLst>
              <a:path w="198119" h="182879">
                <a:moveTo>
                  <a:pt x="0" y="35302"/>
                </a:moveTo>
                <a:lnTo>
                  <a:pt x="1523" y="33016"/>
                </a:lnTo>
                <a:lnTo>
                  <a:pt x="4571" y="26920"/>
                </a:lnTo>
                <a:lnTo>
                  <a:pt x="8381" y="22348"/>
                </a:lnTo>
                <a:lnTo>
                  <a:pt x="12954" y="17776"/>
                </a:lnTo>
                <a:lnTo>
                  <a:pt x="17525" y="10918"/>
                </a:lnTo>
                <a:lnTo>
                  <a:pt x="25908" y="7108"/>
                </a:lnTo>
                <a:lnTo>
                  <a:pt x="63960" y="0"/>
                </a:lnTo>
                <a:lnTo>
                  <a:pt x="72580" y="535"/>
                </a:lnTo>
                <a:lnTo>
                  <a:pt x="105751" y="21538"/>
                </a:lnTo>
                <a:lnTo>
                  <a:pt x="110418" y="36266"/>
                </a:lnTo>
                <a:lnTo>
                  <a:pt x="110299" y="44731"/>
                </a:lnTo>
                <a:lnTo>
                  <a:pt x="96202" y="81498"/>
                </a:lnTo>
                <a:lnTo>
                  <a:pt x="69151" y="117979"/>
                </a:lnTo>
                <a:lnTo>
                  <a:pt x="62698" y="125908"/>
                </a:lnTo>
                <a:lnTo>
                  <a:pt x="58674" y="132838"/>
                </a:lnTo>
                <a:lnTo>
                  <a:pt x="55626" y="141982"/>
                </a:lnTo>
                <a:lnTo>
                  <a:pt x="58674" y="148078"/>
                </a:lnTo>
                <a:lnTo>
                  <a:pt x="96369" y="165115"/>
                </a:lnTo>
                <a:lnTo>
                  <a:pt x="116133" y="167282"/>
                </a:lnTo>
                <a:lnTo>
                  <a:pt x="125730" y="168652"/>
                </a:lnTo>
                <a:lnTo>
                  <a:pt x="135195" y="170045"/>
                </a:lnTo>
                <a:lnTo>
                  <a:pt x="144303" y="171795"/>
                </a:lnTo>
                <a:lnTo>
                  <a:pt x="153269" y="173688"/>
                </a:lnTo>
                <a:lnTo>
                  <a:pt x="162306" y="175510"/>
                </a:lnTo>
                <a:lnTo>
                  <a:pt x="172188" y="177331"/>
                </a:lnTo>
                <a:lnTo>
                  <a:pt x="182499" y="179224"/>
                </a:lnTo>
                <a:lnTo>
                  <a:pt x="191666" y="180975"/>
                </a:lnTo>
                <a:lnTo>
                  <a:pt x="198120" y="18236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27376" y="4268724"/>
            <a:ext cx="192405" cy="155575"/>
          </a:xfrm>
          <a:custGeom>
            <a:avLst/>
            <a:gdLst/>
            <a:ahLst/>
            <a:cxnLst/>
            <a:rect l="l" t="t" r="r" b="b"/>
            <a:pathLst>
              <a:path w="192405" h="155575">
                <a:moveTo>
                  <a:pt x="2286" y="42672"/>
                </a:moveTo>
                <a:lnTo>
                  <a:pt x="2286" y="41910"/>
                </a:lnTo>
                <a:lnTo>
                  <a:pt x="0" y="38862"/>
                </a:lnTo>
                <a:lnTo>
                  <a:pt x="2286" y="38862"/>
                </a:lnTo>
                <a:lnTo>
                  <a:pt x="4572" y="38100"/>
                </a:lnTo>
                <a:lnTo>
                  <a:pt x="9144" y="36576"/>
                </a:lnTo>
                <a:lnTo>
                  <a:pt x="15240" y="40386"/>
                </a:lnTo>
                <a:lnTo>
                  <a:pt x="45362" y="70615"/>
                </a:lnTo>
                <a:lnTo>
                  <a:pt x="69306" y="105822"/>
                </a:lnTo>
                <a:lnTo>
                  <a:pt x="82296" y="144018"/>
                </a:lnTo>
                <a:lnTo>
                  <a:pt x="74676" y="151638"/>
                </a:lnTo>
                <a:lnTo>
                  <a:pt x="71628" y="153162"/>
                </a:lnTo>
                <a:lnTo>
                  <a:pt x="68580" y="155448"/>
                </a:lnTo>
                <a:lnTo>
                  <a:pt x="58423" y="124432"/>
                </a:lnTo>
                <a:lnTo>
                  <a:pt x="58674" y="115824"/>
                </a:lnTo>
                <a:lnTo>
                  <a:pt x="73914" y="74676"/>
                </a:lnTo>
                <a:lnTo>
                  <a:pt x="107442" y="41910"/>
                </a:lnTo>
                <a:lnTo>
                  <a:pt x="140970" y="20574"/>
                </a:lnTo>
                <a:lnTo>
                  <a:pt x="160686" y="12430"/>
                </a:lnTo>
                <a:lnTo>
                  <a:pt x="166878" y="9906"/>
                </a:lnTo>
                <a:lnTo>
                  <a:pt x="173807" y="7286"/>
                </a:lnTo>
                <a:lnTo>
                  <a:pt x="181165" y="4381"/>
                </a:lnTo>
                <a:lnTo>
                  <a:pt x="187666" y="1762"/>
                </a:lnTo>
                <a:lnTo>
                  <a:pt x="19202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6267" y="4305121"/>
            <a:ext cx="78105" cy="15875"/>
          </a:xfrm>
          <a:custGeom>
            <a:avLst/>
            <a:gdLst/>
            <a:ahLst/>
            <a:cxnLst/>
            <a:rect l="l" t="t" r="r" b="b"/>
            <a:pathLst>
              <a:path w="78105" h="15875">
                <a:moveTo>
                  <a:pt x="0" y="6274"/>
                </a:moveTo>
                <a:lnTo>
                  <a:pt x="762" y="6274"/>
                </a:lnTo>
                <a:lnTo>
                  <a:pt x="0" y="7036"/>
                </a:lnTo>
                <a:lnTo>
                  <a:pt x="3810" y="6274"/>
                </a:lnTo>
                <a:lnTo>
                  <a:pt x="8382" y="5512"/>
                </a:lnTo>
                <a:lnTo>
                  <a:pt x="16002" y="3226"/>
                </a:lnTo>
                <a:lnTo>
                  <a:pt x="23622" y="2464"/>
                </a:lnTo>
                <a:lnTo>
                  <a:pt x="30039" y="1357"/>
                </a:lnTo>
                <a:lnTo>
                  <a:pt x="37242" y="464"/>
                </a:lnTo>
                <a:lnTo>
                  <a:pt x="44303" y="0"/>
                </a:lnTo>
                <a:lnTo>
                  <a:pt x="50292" y="178"/>
                </a:lnTo>
                <a:lnTo>
                  <a:pt x="57150" y="940"/>
                </a:lnTo>
                <a:lnTo>
                  <a:pt x="59436" y="4750"/>
                </a:lnTo>
                <a:lnTo>
                  <a:pt x="64008" y="7798"/>
                </a:lnTo>
                <a:lnTo>
                  <a:pt x="68580" y="10084"/>
                </a:lnTo>
                <a:lnTo>
                  <a:pt x="75438" y="13894"/>
                </a:lnTo>
                <a:lnTo>
                  <a:pt x="77724" y="1541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23032" y="4380738"/>
            <a:ext cx="86995" cy="7620"/>
          </a:xfrm>
          <a:custGeom>
            <a:avLst/>
            <a:gdLst/>
            <a:ahLst/>
            <a:cxnLst/>
            <a:rect l="l" t="t" r="r" b="b"/>
            <a:pathLst>
              <a:path w="86994" h="7620">
                <a:moveTo>
                  <a:pt x="0" y="0"/>
                </a:moveTo>
                <a:lnTo>
                  <a:pt x="2286" y="761"/>
                </a:lnTo>
                <a:lnTo>
                  <a:pt x="7620" y="3047"/>
                </a:lnTo>
                <a:lnTo>
                  <a:pt x="12954" y="4571"/>
                </a:lnTo>
                <a:lnTo>
                  <a:pt x="18288" y="5333"/>
                </a:lnTo>
                <a:lnTo>
                  <a:pt x="26670" y="6095"/>
                </a:lnTo>
                <a:lnTo>
                  <a:pt x="32766" y="6095"/>
                </a:lnTo>
                <a:lnTo>
                  <a:pt x="38862" y="6857"/>
                </a:lnTo>
                <a:lnTo>
                  <a:pt x="44958" y="7619"/>
                </a:lnTo>
                <a:lnTo>
                  <a:pt x="51053" y="7619"/>
                </a:lnTo>
                <a:lnTo>
                  <a:pt x="57150" y="6857"/>
                </a:lnTo>
                <a:lnTo>
                  <a:pt x="63246" y="5333"/>
                </a:lnTo>
                <a:lnTo>
                  <a:pt x="68580" y="3809"/>
                </a:lnTo>
                <a:lnTo>
                  <a:pt x="74676" y="2285"/>
                </a:lnTo>
                <a:lnTo>
                  <a:pt x="83820" y="761"/>
                </a:lnTo>
                <a:lnTo>
                  <a:pt x="8686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7822" y="4458462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0" y="0"/>
                </a:moveTo>
                <a:lnTo>
                  <a:pt x="0" y="8382"/>
                </a:lnTo>
                <a:lnTo>
                  <a:pt x="4572" y="21336"/>
                </a:lnTo>
                <a:lnTo>
                  <a:pt x="8382" y="342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0099" y="4191358"/>
            <a:ext cx="129539" cy="120650"/>
          </a:xfrm>
          <a:custGeom>
            <a:avLst/>
            <a:gdLst/>
            <a:ahLst/>
            <a:cxnLst/>
            <a:rect l="l" t="t" r="r" b="b"/>
            <a:pathLst>
              <a:path w="129539" h="120650">
                <a:moveTo>
                  <a:pt x="0" y="25550"/>
                </a:moveTo>
                <a:lnTo>
                  <a:pt x="3048" y="23264"/>
                </a:lnTo>
                <a:lnTo>
                  <a:pt x="8382" y="16406"/>
                </a:lnTo>
                <a:lnTo>
                  <a:pt x="17526" y="12596"/>
                </a:lnTo>
                <a:lnTo>
                  <a:pt x="60709" y="619"/>
                </a:lnTo>
                <a:lnTo>
                  <a:pt x="78497" y="0"/>
                </a:lnTo>
                <a:lnTo>
                  <a:pt x="86106" y="404"/>
                </a:lnTo>
                <a:lnTo>
                  <a:pt x="96012" y="1928"/>
                </a:lnTo>
                <a:lnTo>
                  <a:pt x="103632" y="2690"/>
                </a:lnTo>
                <a:lnTo>
                  <a:pt x="108204" y="8786"/>
                </a:lnTo>
                <a:lnTo>
                  <a:pt x="110370" y="13680"/>
                </a:lnTo>
                <a:lnTo>
                  <a:pt x="111252" y="19931"/>
                </a:lnTo>
                <a:lnTo>
                  <a:pt x="110990" y="26896"/>
                </a:lnTo>
                <a:lnTo>
                  <a:pt x="93726" y="64412"/>
                </a:lnTo>
                <a:lnTo>
                  <a:pt x="84201" y="76509"/>
                </a:lnTo>
                <a:lnTo>
                  <a:pt x="79795" y="82093"/>
                </a:lnTo>
                <a:lnTo>
                  <a:pt x="76962" y="88034"/>
                </a:lnTo>
                <a:lnTo>
                  <a:pt x="76390" y="94416"/>
                </a:lnTo>
                <a:lnTo>
                  <a:pt x="76962" y="101369"/>
                </a:lnTo>
                <a:lnTo>
                  <a:pt x="99214" y="116062"/>
                </a:lnTo>
                <a:lnTo>
                  <a:pt x="105918" y="116228"/>
                </a:lnTo>
                <a:lnTo>
                  <a:pt x="113538" y="117752"/>
                </a:lnTo>
                <a:lnTo>
                  <a:pt x="125730" y="119276"/>
                </a:lnTo>
                <a:lnTo>
                  <a:pt x="129539" y="1200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0628" y="4285488"/>
            <a:ext cx="200025" cy="146050"/>
          </a:xfrm>
          <a:custGeom>
            <a:avLst/>
            <a:gdLst/>
            <a:ahLst/>
            <a:cxnLst/>
            <a:rect l="l" t="t" r="r" b="b"/>
            <a:pathLst>
              <a:path w="200025" h="146050">
                <a:moveTo>
                  <a:pt x="762" y="0"/>
                </a:moveTo>
                <a:lnTo>
                  <a:pt x="762" y="1524"/>
                </a:lnTo>
                <a:lnTo>
                  <a:pt x="0" y="2286"/>
                </a:lnTo>
                <a:lnTo>
                  <a:pt x="762" y="9144"/>
                </a:lnTo>
                <a:lnTo>
                  <a:pt x="7536" y="47791"/>
                </a:lnTo>
                <a:lnTo>
                  <a:pt x="13370" y="66508"/>
                </a:lnTo>
                <a:lnTo>
                  <a:pt x="16002" y="75438"/>
                </a:lnTo>
                <a:lnTo>
                  <a:pt x="27586" y="119169"/>
                </a:lnTo>
                <a:lnTo>
                  <a:pt x="30480" y="137922"/>
                </a:lnTo>
                <a:lnTo>
                  <a:pt x="31242" y="143256"/>
                </a:lnTo>
                <a:lnTo>
                  <a:pt x="30480" y="145542"/>
                </a:lnTo>
                <a:lnTo>
                  <a:pt x="28956" y="142494"/>
                </a:lnTo>
                <a:lnTo>
                  <a:pt x="26658" y="138803"/>
                </a:lnTo>
                <a:lnTo>
                  <a:pt x="17049" y="102965"/>
                </a:lnTo>
                <a:lnTo>
                  <a:pt x="17228" y="94333"/>
                </a:lnTo>
                <a:lnTo>
                  <a:pt x="33623" y="55661"/>
                </a:lnTo>
                <a:lnTo>
                  <a:pt x="63746" y="27420"/>
                </a:lnTo>
                <a:lnTo>
                  <a:pt x="90773" y="21526"/>
                </a:lnTo>
                <a:lnTo>
                  <a:pt x="100357" y="22764"/>
                </a:lnTo>
                <a:lnTo>
                  <a:pt x="138231" y="40469"/>
                </a:lnTo>
                <a:lnTo>
                  <a:pt x="164091" y="71675"/>
                </a:lnTo>
                <a:lnTo>
                  <a:pt x="177295" y="103262"/>
                </a:lnTo>
                <a:lnTo>
                  <a:pt x="179832" y="108966"/>
                </a:lnTo>
                <a:lnTo>
                  <a:pt x="183642" y="115062"/>
                </a:lnTo>
                <a:lnTo>
                  <a:pt x="186690" y="112775"/>
                </a:lnTo>
                <a:lnTo>
                  <a:pt x="189738" y="115061"/>
                </a:lnTo>
                <a:lnTo>
                  <a:pt x="192786" y="117347"/>
                </a:lnTo>
                <a:lnTo>
                  <a:pt x="198120" y="120395"/>
                </a:lnTo>
                <a:lnTo>
                  <a:pt x="199644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52088" y="4279213"/>
            <a:ext cx="104139" cy="15875"/>
          </a:xfrm>
          <a:custGeom>
            <a:avLst/>
            <a:gdLst/>
            <a:ahLst/>
            <a:cxnLst/>
            <a:rect l="l" t="t" r="r" b="b"/>
            <a:pathLst>
              <a:path w="104139" h="15875">
                <a:moveTo>
                  <a:pt x="0" y="6274"/>
                </a:moveTo>
                <a:lnTo>
                  <a:pt x="3810" y="6274"/>
                </a:lnTo>
                <a:lnTo>
                  <a:pt x="12192" y="7036"/>
                </a:lnTo>
                <a:lnTo>
                  <a:pt x="21336" y="6274"/>
                </a:lnTo>
                <a:lnTo>
                  <a:pt x="28813" y="5464"/>
                </a:lnTo>
                <a:lnTo>
                  <a:pt x="37147" y="4369"/>
                </a:lnTo>
                <a:lnTo>
                  <a:pt x="45767" y="3274"/>
                </a:lnTo>
                <a:lnTo>
                  <a:pt x="54102" y="2464"/>
                </a:lnTo>
                <a:lnTo>
                  <a:pt x="61841" y="1357"/>
                </a:lnTo>
                <a:lnTo>
                  <a:pt x="69723" y="464"/>
                </a:lnTo>
                <a:lnTo>
                  <a:pt x="77033" y="0"/>
                </a:lnTo>
                <a:lnTo>
                  <a:pt x="83058" y="178"/>
                </a:lnTo>
                <a:lnTo>
                  <a:pt x="89916" y="940"/>
                </a:lnTo>
                <a:lnTo>
                  <a:pt x="89916" y="4750"/>
                </a:lnTo>
                <a:lnTo>
                  <a:pt x="92964" y="7798"/>
                </a:lnTo>
                <a:lnTo>
                  <a:pt x="96774" y="10084"/>
                </a:lnTo>
                <a:lnTo>
                  <a:pt x="102107" y="13894"/>
                </a:lnTo>
                <a:lnTo>
                  <a:pt x="103632" y="1541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77996" y="4337304"/>
            <a:ext cx="95250" cy="18415"/>
          </a:xfrm>
          <a:custGeom>
            <a:avLst/>
            <a:gdLst/>
            <a:ahLst/>
            <a:cxnLst/>
            <a:rect l="l" t="t" r="r" b="b"/>
            <a:pathLst>
              <a:path w="95250" h="18414">
                <a:moveTo>
                  <a:pt x="0" y="17525"/>
                </a:moveTo>
                <a:lnTo>
                  <a:pt x="1524" y="17525"/>
                </a:lnTo>
                <a:lnTo>
                  <a:pt x="3048" y="18287"/>
                </a:lnTo>
                <a:lnTo>
                  <a:pt x="8382" y="17525"/>
                </a:lnTo>
                <a:lnTo>
                  <a:pt x="13716" y="16811"/>
                </a:lnTo>
                <a:lnTo>
                  <a:pt x="20193" y="15811"/>
                </a:lnTo>
                <a:lnTo>
                  <a:pt x="27241" y="14525"/>
                </a:lnTo>
                <a:lnTo>
                  <a:pt x="34290" y="12953"/>
                </a:lnTo>
                <a:lnTo>
                  <a:pt x="41517" y="11680"/>
                </a:lnTo>
                <a:lnTo>
                  <a:pt x="49244" y="10191"/>
                </a:lnTo>
                <a:lnTo>
                  <a:pt x="57114" y="8560"/>
                </a:lnTo>
                <a:lnTo>
                  <a:pt x="64769" y="6857"/>
                </a:lnTo>
                <a:lnTo>
                  <a:pt x="72961" y="5036"/>
                </a:lnTo>
                <a:lnTo>
                  <a:pt x="81724" y="3143"/>
                </a:lnTo>
                <a:lnTo>
                  <a:pt x="89630" y="1393"/>
                </a:ln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9353" y="4246626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155448" y="4572"/>
                </a:moveTo>
                <a:lnTo>
                  <a:pt x="151638" y="3810"/>
                </a:lnTo>
                <a:lnTo>
                  <a:pt x="142494" y="762"/>
                </a:lnTo>
                <a:lnTo>
                  <a:pt x="133350" y="0"/>
                </a:lnTo>
                <a:lnTo>
                  <a:pt x="126313" y="250"/>
                </a:lnTo>
                <a:lnTo>
                  <a:pt x="118205" y="857"/>
                </a:lnTo>
                <a:lnTo>
                  <a:pt x="109668" y="1607"/>
                </a:lnTo>
                <a:lnTo>
                  <a:pt x="101346" y="2286"/>
                </a:lnTo>
                <a:lnTo>
                  <a:pt x="92678" y="2309"/>
                </a:lnTo>
                <a:lnTo>
                  <a:pt x="84010" y="1905"/>
                </a:lnTo>
                <a:lnTo>
                  <a:pt x="75628" y="2071"/>
                </a:lnTo>
                <a:lnTo>
                  <a:pt x="42672" y="21336"/>
                </a:lnTo>
                <a:lnTo>
                  <a:pt x="35814" y="27432"/>
                </a:lnTo>
                <a:lnTo>
                  <a:pt x="30480" y="34290"/>
                </a:lnTo>
                <a:lnTo>
                  <a:pt x="29718" y="38862"/>
                </a:lnTo>
                <a:lnTo>
                  <a:pt x="28956" y="43434"/>
                </a:lnTo>
                <a:lnTo>
                  <a:pt x="32766" y="46482"/>
                </a:lnTo>
                <a:lnTo>
                  <a:pt x="36576" y="47244"/>
                </a:lnTo>
                <a:lnTo>
                  <a:pt x="40386" y="48768"/>
                </a:lnTo>
                <a:lnTo>
                  <a:pt x="45720" y="48006"/>
                </a:lnTo>
                <a:lnTo>
                  <a:pt x="52578" y="48006"/>
                </a:lnTo>
                <a:lnTo>
                  <a:pt x="59436" y="48006"/>
                </a:lnTo>
                <a:lnTo>
                  <a:pt x="68580" y="48006"/>
                </a:lnTo>
                <a:lnTo>
                  <a:pt x="77724" y="48006"/>
                </a:lnTo>
                <a:lnTo>
                  <a:pt x="85165" y="47684"/>
                </a:lnTo>
                <a:lnTo>
                  <a:pt x="92678" y="47148"/>
                </a:lnTo>
                <a:lnTo>
                  <a:pt x="100333" y="47041"/>
                </a:lnTo>
                <a:lnTo>
                  <a:pt x="108204" y="48006"/>
                </a:lnTo>
                <a:lnTo>
                  <a:pt x="147030" y="65936"/>
                </a:lnTo>
                <a:lnTo>
                  <a:pt x="173450" y="98488"/>
                </a:lnTo>
                <a:lnTo>
                  <a:pt x="177546" y="113538"/>
                </a:lnTo>
                <a:lnTo>
                  <a:pt x="176831" y="121324"/>
                </a:lnTo>
                <a:lnTo>
                  <a:pt x="152781" y="159162"/>
                </a:lnTo>
                <a:lnTo>
                  <a:pt x="112585" y="175736"/>
                </a:lnTo>
                <a:lnTo>
                  <a:pt x="78235" y="177581"/>
                </a:lnTo>
                <a:lnTo>
                  <a:pt x="67532" y="176688"/>
                </a:lnTo>
                <a:lnTo>
                  <a:pt x="30229" y="165258"/>
                </a:lnTo>
                <a:lnTo>
                  <a:pt x="24384" y="162306"/>
                </a:lnTo>
                <a:lnTo>
                  <a:pt x="17573" y="159246"/>
                </a:lnTo>
                <a:lnTo>
                  <a:pt x="10477" y="156114"/>
                </a:lnTo>
                <a:lnTo>
                  <a:pt x="4238" y="153412"/>
                </a:lnTo>
                <a:lnTo>
                  <a:pt x="0" y="1516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20124" y="4254138"/>
            <a:ext cx="169545" cy="163830"/>
          </a:xfrm>
          <a:custGeom>
            <a:avLst/>
            <a:gdLst/>
            <a:ahLst/>
            <a:cxnLst/>
            <a:rect l="l" t="t" r="r" b="b"/>
            <a:pathLst>
              <a:path w="169545" h="163829">
                <a:moveTo>
                  <a:pt x="108442" y="31349"/>
                </a:moveTo>
                <a:lnTo>
                  <a:pt x="108442" y="30587"/>
                </a:lnTo>
                <a:lnTo>
                  <a:pt x="108442" y="27539"/>
                </a:lnTo>
                <a:lnTo>
                  <a:pt x="108442" y="23729"/>
                </a:lnTo>
                <a:lnTo>
                  <a:pt x="110728" y="16871"/>
                </a:lnTo>
                <a:lnTo>
                  <a:pt x="108442" y="12299"/>
                </a:lnTo>
                <a:lnTo>
                  <a:pt x="106918" y="7727"/>
                </a:lnTo>
                <a:lnTo>
                  <a:pt x="102346" y="869"/>
                </a:lnTo>
                <a:lnTo>
                  <a:pt x="95488" y="107"/>
                </a:lnTo>
                <a:lnTo>
                  <a:pt x="89808" y="0"/>
                </a:lnTo>
                <a:lnTo>
                  <a:pt x="83200" y="964"/>
                </a:lnTo>
                <a:lnTo>
                  <a:pt x="49863" y="21252"/>
                </a:lnTo>
                <a:lnTo>
                  <a:pt x="24324" y="52768"/>
                </a:lnTo>
                <a:lnTo>
                  <a:pt x="5572" y="92309"/>
                </a:lnTo>
                <a:lnTo>
                  <a:pt x="0" y="129706"/>
                </a:lnTo>
                <a:lnTo>
                  <a:pt x="1000" y="139553"/>
                </a:lnTo>
                <a:lnTo>
                  <a:pt x="27717" y="163663"/>
                </a:lnTo>
                <a:lnTo>
                  <a:pt x="35480" y="161936"/>
                </a:lnTo>
                <a:lnTo>
                  <a:pt x="67198" y="138314"/>
                </a:lnTo>
                <a:lnTo>
                  <a:pt x="88915" y="94595"/>
                </a:lnTo>
                <a:lnTo>
                  <a:pt x="96440" y="50018"/>
                </a:lnTo>
                <a:lnTo>
                  <a:pt x="96654" y="40969"/>
                </a:lnTo>
                <a:lnTo>
                  <a:pt x="97012" y="33635"/>
                </a:lnTo>
                <a:lnTo>
                  <a:pt x="97774" y="26015"/>
                </a:lnTo>
                <a:lnTo>
                  <a:pt x="98536" y="25253"/>
                </a:lnTo>
                <a:lnTo>
                  <a:pt x="98536" y="23729"/>
                </a:lnTo>
                <a:lnTo>
                  <a:pt x="99298" y="22967"/>
                </a:lnTo>
                <a:lnTo>
                  <a:pt x="99298" y="27539"/>
                </a:lnTo>
                <a:lnTo>
                  <a:pt x="99298" y="32111"/>
                </a:lnTo>
                <a:lnTo>
                  <a:pt x="98536" y="42779"/>
                </a:lnTo>
                <a:lnTo>
                  <a:pt x="108442" y="80117"/>
                </a:lnTo>
                <a:lnTo>
                  <a:pt x="132730" y="110025"/>
                </a:lnTo>
                <a:lnTo>
                  <a:pt x="139291" y="112525"/>
                </a:lnTo>
                <a:lnTo>
                  <a:pt x="145780" y="115169"/>
                </a:lnTo>
                <a:lnTo>
                  <a:pt x="152149" y="118240"/>
                </a:lnTo>
                <a:lnTo>
                  <a:pt x="159019" y="121455"/>
                </a:lnTo>
                <a:lnTo>
                  <a:pt x="165175" y="124384"/>
                </a:lnTo>
                <a:lnTo>
                  <a:pt x="169402" y="12659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23816" y="4379976"/>
            <a:ext cx="116205" cy="142240"/>
          </a:xfrm>
          <a:custGeom>
            <a:avLst/>
            <a:gdLst/>
            <a:ahLst/>
            <a:cxnLst/>
            <a:rect l="l" t="t" r="r" b="b"/>
            <a:pathLst>
              <a:path w="116204" h="142239">
                <a:moveTo>
                  <a:pt x="95250" y="762"/>
                </a:moveTo>
                <a:lnTo>
                  <a:pt x="94488" y="762"/>
                </a:lnTo>
                <a:lnTo>
                  <a:pt x="94488" y="0"/>
                </a:lnTo>
                <a:lnTo>
                  <a:pt x="90678" y="762"/>
                </a:lnTo>
                <a:lnTo>
                  <a:pt x="86868" y="1524"/>
                </a:lnTo>
                <a:lnTo>
                  <a:pt x="79248" y="3048"/>
                </a:lnTo>
                <a:lnTo>
                  <a:pt x="71628" y="5334"/>
                </a:lnTo>
                <a:lnTo>
                  <a:pt x="64984" y="6715"/>
                </a:lnTo>
                <a:lnTo>
                  <a:pt x="57912" y="8382"/>
                </a:lnTo>
                <a:lnTo>
                  <a:pt x="50839" y="10048"/>
                </a:lnTo>
                <a:lnTo>
                  <a:pt x="44196" y="11430"/>
                </a:lnTo>
                <a:lnTo>
                  <a:pt x="35814" y="12954"/>
                </a:lnTo>
                <a:lnTo>
                  <a:pt x="28193" y="12192"/>
                </a:lnTo>
                <a:lnTo>
                  <a:pt x="22098" y="14478"/>
                </a:lnTo>
                <a:lnTo>
                  <a:pt x="16001" y="16764"/>
                </a:lnTo>
                <a:lnTo>
                  <a:pt x="9906" y="20574"/>
                </a:lnTo>
                <a:lnTo>
                  <a:pt x="6858" y="25146"/>
                </a:lnTo>
                <a:lnTo>
                  <a:pt x="3809" y="29718"/>
                </a:lnTo>
                <a:lnTo>
                  <a:pt x="4572" y="37338"/>
                </a:lnTo>
                <a:lnTo>
                  <a:pt x="3048" y="42672"/>
                </a:lnTo>
                <a:lnTo>
                  <a:pt x="2285" y="48768"/>
                </a:lnTo>
                <a:lnTo>
                  <a:pt x="0" y="56388"/>
                </a:lnTo>
                <a:lnTo>
                  <a:pt x="1524" y="60960"/>
                </a:lnTo>
                <a:lnTo>
                  <a:pt x="3809" y="64770"/>
                </a:lnTo>
                <a:lnTo>
                  <a:pt x="7619" y="67818"/>
                </a:lnTo>
                <a:lnTo>
                  <a:pt x="13716" y="69342"/>
                </a:lnTo>
                <a:lnTo>
                  <a:pt x="19812" y="70866"/>
                </a:lnTo>
                <a:lnTo>
                  <a:pt x="28193" y="69342"/>
                </a:lnTo>
                <a:lnTo>
                  <a:pt x="37337" y="69342"/>
                </a:lnTo>
                <a:lnTo>
                  <a:pt x="43898" y="69234"/>
                </a:lnTo>
                <a:lnTo>
                  <a:pt x="50958" y="69056"/>
                </a:lnTo>
                <a:lnTo>
                  <a:pt x="58447" y="69020"/>
                </a:lnTo>
                <a:lnTo>
                  <a:pt x="97536" y="78486"/>
                </a:lnTo>
                <a:lnTo>
                  <a:pt x="105918" y="82296"/>
                </a:lnTo>
                <a:lnTo>
                  <a:pt x="112014" y="89154"/>
                </a:lnTo>
                <a:lnTo>
                  <a:pt x="113538" y="95250"/>
                </a:lnTo>
                <a:lnTo>
                  <a:pt x="115824" y="102108"/>
                </a:lnTo>
                <a:lnTo>
                  <a:pt x="91821" y="132778"/>
                </a:lnTo>
                <a:lnTo>
                  <a:pt x="58757" y="141862"/>
                </a:lnTo>
                <a:lnTo>
                  <a:pt x="51054" y="141732"/>
                </a:lnTo>
                <a:lnTo>
                  <a:pt x="41910" y="141732"/>
                </a:lnTo>
                <a:lnTo>
                  <a:pt x="36576" y="137922"/>
                </a:lnTo>
                <a:lnTo>
                  <a:pt x="29718" y="136398"/>
                </a:lnTo>
                <a:lnTo>
                  <a:pt x="22860" y="134112"/>
                </a:lnTo>
                <a:lnTo>
                  <a:pt x="12192" y="131064"/>
                </a:lnTo>
                <a:lnTo>
                  <a:pt x="8382" y="13030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87646" y="4287773"/>
            <a:ext cx="69850" cy="7620"/>
          </a:xfrm>
          <a:custGeom>
            <a:avLst/>
            <a:gdLst/>
            <a:ahLst/>
            <a:cxnLst/>
            <a:rect l="l" t="t" r="r" b="b"/>
            <a:pathLst>
              <a:path w="69850" h="7620">
                <a:moveTo>
                  <a:pt x="0" y="6858"/>
                </a:moveTo>
                <a:lnTo>
                  <a:pt x="762" y="6858"/>
                </a:lnTo>
                <a:lnTo>
                  <a:pt x="2286" y="6858"/>
                </a:lnTo>
                <a:lnTo>
                  <a:pt x="4572" y="6858"/>
                </a:lnTo>
                <a:lnTo>
                  <a:pt x="6858" y="6858"/>
                </a:lnTo>
                <a:lnTo>
                  <a:pt x="9144" y="7620"/>
                </a:lnTo>
                <a:lnTo>
                  <a:pt x="15240" y="6858"/>
                </a:lnTo>
                <a:lnTo>
                  <a:pt x="20919" y="5929"/>
                </a:lnTo>
                <a:lnTo>
                  <a:pt x="28098" y="4572"/>
                </a:lnTo>
                <a:lnTo>
                  <a:pt x="35706" y="3214"/>
                </a:lnTo>
                <a:lnTo>
                  <a:pt x="42672" y="2286"/>
                </a:lnTo>
                <a:lnTo>
                  <a:pt x="50292" y="1524"/>
                </a:lnTo>
                <a:lnTo>
                  <a:pt x="60198" y="0"/>
                </a:lnTo>
                <a:lnTo>
                  <a:pt x="64769" y="0"/>
                </a:lnTo>
                <a:lnTo>
                  <a:pt x="68580" y="0"/>
                </a:lnTo>
                <a:lnTo>
                  <a:pt x="66294" y="2286"/>
                </a:lnTo>
                <a:lnTo>
                  <a:pt x="67056" y="3048"/>
                </a:lnTo>
                <a:lnTo>
                  <a:pt x="67818" y="4572"/>
                </a:lnTo>
                <a:lnTo>
                  <a:pt x="68580" y="6096"/>
                </a:lnTo>
                <a:lnTo>
                  <a:pt x="69342" y="685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79264" y="4363211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34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52239" y="4277105"/>
            <a:ext cx="112395" cy="74295"/>
          </a:xfrm>
          <a:custGeom>
            <a:avLst/>
            <a:gdLst/>
            <a:ahLst/>
            <a:cxnLst/>
            <a:rect l="l" t="t" r="r" b="b"/>
            <a:pathLst>
              <a:path w="112395" h="74295">
                <a:moveTo>
                  <a:pt x="8382" y="0"/>
                </a:moveTo>
                <a:lnTo>
                  <a:pt x="8382" y="2286"/>
                </a:lnTo>
                <a:lnTo>
                  <a:pt x="9144" y="7620"/>
                </a:lnTo>
                <a:lnTo>
                  <a:pt x="8382" y="12954"/>
                </a:lnTo>
                <a:lnTo>
                  <a:pt x="7620" y="18288"/>
                </a:lnTo>
                <a:lnTo>
                  <a:pt x="5334" y="25146"/>
                </a:lnTo>
                <a:lnTo>
                  <a:pt x="3810" y="32004"/>
                </a:lnTo>
                <a:lnTo>
                  <a:pt x="3048" y="39624"/>
                </a:lnTo>
                <a:lnTo>
                  <a:pt x="0" y="48768"/>
                </a:lnTo>
                <a:lnTo>
                  <a:pt x="1524" y="54864"/>
                </a:lnTo>
                <a:lnTo>
                  <a:pt x="3048" y="61722"/>
                </a:lnTo>
                <a:lnTo>
                  <a:pt x="7620" y="67818"/>
                </a:lnTo>
                <a:lnTo>
                  <a:pt x="13716" y="70866"/>
                </a:lnTo>
                <a:lnTo>
                  <a:pt x="19812" y="73914"/>
                </a:lnTo>
                <a:lnTo>
                  <a:pt x="28194" y="73914"/>
                </a:lnTo>
                <a:lnTo>
                  <a:pt x="36576" y="73914"/>
                </a:lnTo>
                <a:lnTo>
                  <a:pt x="43779" y="74199"/>
                </a:lnTo>
                <a:lnTo>
                  <a:pt x="83212" y="64234"/>
                </a:lnTo>
                <a:lnTo>
                  <a:pt x="89154" y="61722"/>
                </a:lnTo>
                <a:lnTo>
                  <a:pt x="96774" y="58674"/>
                </a:lnTo>
                <a:lnTo>
                  <a:pt x="108204" y="53339"/>
                </a:lnTo>
                <a:lnTo>
                  <a:pt x="112014" y="5181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11792" y="4242815"/>
            <a:ext cx="17780" cy="215900"/>
          </a:xfrm>
          <a:custGeom>
            <a:avLst/>
            <a:gdLst/>
            <a:ahLst/>
            <a:cxnLst/>
            <a:rect l="l" t="t" r="r" b="b"/>
            <a:pathLst>
              <a:path w="17779" h="215900">
                <a:moveTo>
                  <a:pt x="642" y="0"/>
                </a:moveTo>
                <a:lnTo>
                  <a:pt x="428" y="4048"/>
                </a:lnTo>
                <a:lnTo>
                  <a:pt x="71" y="10096"/>
                </a:lnTo>
                <a:lnTo>
                  <a:pt x="0" y="17573"/>
                </a:lnTo>
                <a:lnTo>
                  <a:pt x="642" y="25908"/>
                </a:lnTo>
                <a:lnTo>
                  <a:pt x="2274" y="35254"/>
                </a:lnTo>
                <a:lnTo>
                  <a:pt x="4548" y="45815"/>
                </a:lnTo>
                <a:lnTo>
                  <a:pt x="6965" y="57090"/>
                </a:lnTo>
                <a:lnTo>
                  <a:pt x="9024" y="68580"/>
                </a:lnTo>
                <a:lnTo>
                  <a:pt x="10489" y="81176"/>
                </a:lnTo>
                <a:lnTo>
                  <a:pt x="11596" y="94488"/>
                </a:lnTo>
                <a:lnTo>
                  <a:pt x="12561" y="107799"/>
                </a:lnTo>
                <a:lnTo>
                  <a:pt x="13596" y="120396"/>
                </a:lnTo>
                <a:lnTo>
                  <a:pt x="14168" y="132718"/>
                </a:lnTo>
                <a:lnTo>
                  <a:pt x="14739" y="144684"/>
                </a:lnTo>
                <a:lnTo>
                  <a:pt x="15311" y="156507"/>
                </a:lnTo>
                <a:lnTo>
                  <a:pt x="15882" y="168402"/>
                </a:lnTo>
                <a:lnTo>
                  <a:pt x="16442" y="181034"/>
                </a:lnTo>
                <a:lnTo>
                  <a:pt x="16930" y="194595"/>
                </a:lnTo>
                <a:lnTo>
                  <a:pt x="17275" y="206871"/>
                </a:lnTo>
                <a:lnTo>
                  <a:pt x="17406" y="21564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02030" y="4219955"/>
            <a:ext cx="100330" cy="204470"/>
          </a:xfrm>
          <a:custGeom>
            <a:avLst/>
            <a:gdLst/>
            <a:ahLst/>
            <a:cxnLst/>
            <a:rect l="l" t="t" r="r" b="b"/>
            <a:pathLst>
              <a:path w="100329" h="204470">
                <a:moveTo>
                  <a:pt x="91761" y="5334"/>
                </a:moveTo>
                <a:lnTo>
                  <a:pt x="90237" y="4572"/>
                </a:lnTo>
                <a:lnTo>
                  <a:pt x="88713" y="0"/>
                </a:lnTo>
                <a:lnTo>
                  <a:pt x="82617" y="762"/>
                </a:lnTo>
                <a:lnTo>
                  <a:pt x="39278" y="24003"/>
                </a:lnTo>
                <a:lnTo>
                  <a:pt x="9179" y="54102"/>
                </a:lnTo>
                <a:lnTo>
                  <a:pt x="0" y="77069"/>
                </a:lnTo>
                <a:lnTo>
                  <a:pt x="988" y="84867"/>
                </a:lnTo>
                <a:lnTo>
                  <a:pt x="32325" y="107442"/>
                </a:lnTo>
                <a:lnTo>
                  <a:pt x="38826" y="106501"/>
                </a:lnTo>
                <a:lnTo>
                  <a:pt x="66996" y="80391"/>
                </a:lnTo>
                <a:lnTo>
                  <a:pt x="70973" y="72747"/>
                </a:lnTo>
                <a:lnTo>
                  <a:pt x="74235" y="67818"/>
                </a:lnTo>
                <a:lnTo>
                  <a:pt x="78807" y="63246"/>
                </a:lnTo>
                <a:lnTo>
                  <a:pt x="80331" y="64770"/>
                </a:lnTo>
                <a:lnTo>
                  <a:pt x="83379" y="70866"/>
                </a:lnTo>
                <a:lnTo>
                  <a:pt x="93214" y="111918"/>
                </a:lnTo>
                <a:lnTo>
                  <a:pt x="95571" y="140208"/>
                </a:lnTo>
                <a:lnTo>
                  <a:pt x="96464" y="148530"/>
                </a:lnTo>
                <a:lnTo>
                  <a:pt x="97000" y="156495"/>
                </a:lnTo>
                <a:lnTo>
                  <a:pt x="97393" y="164318"/>
                </a:lnTo>
                <a:lnTo>
                  <a:pt x="97857" y="172212"/>
                </a:lnTo>
                <a:lnTo>
                  <a:pt x="98536" y="180963"/>
                </a:lnTo>
                <a:lnTo>
                  <a:pt x="99286" y="190214"/>
                </a:lnTo>
                <a:lnTo>
                  <a:pt x="99893" y="198465"/>
                </a:lnTo>
                <a:lnTo>
                  <a:pt x="100143" y="2042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7424" y="4398264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382" y="0"/>
                </a:moveTo>
                <a:lnTo>
                  <a:pt x="3810" y="3810"/>
                </a:lnTo>
                <a:lnTo>
                  <a:pt x="1524" y="14478"/>
                </a:lnTo>
                <a:lnTo>
                  <a:pt x="0" y="2590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3648" y="4265676"/>
            <a:ext cx="131445" cy="158750"/>
          </a:xfrm>
          <a:custGeom>
            <a:avLst/>
            <a:gdLst/>
            <a:ahLst/>
            <a:cxnLst/>
            <a:rect l="l" t="t" r="r" b="b"/>
            <a:pathLst>
              <a:path w="131445" h="158750">
                <a:moveTo>
                  <a:pt x="87606" y="11429"/>
                </a:moveTo>
                <a:lnTo>
                  <a:pt x="88368" y="10667"/>
                </a:lnTo>
                <a:lnTo>
                  <a:pt x="94464" y="9143"/>
                </a:lnTo>
                <a:lnTo>
                  <a:pt x="92178" y="6857"/>
                </a:lnTo>
                <a:lnTo>
                  <a:pt x="89130" y="5333"/>
                </a:lnTo>
                <a:lnTo>
                  <a:pt x="80748" y="0"/>
                </a:lnTo>
                <a:lnTo>
                  <a:pt x="72366" y="761"/>
                </a:lnTo>
                <a:lnTo>
                  <a:pt x="32468" y="15192"/>
                </a:lnTo>
                <a:lnTo>
                  <a:pt x="1119" y="47148"/>
                </a:lnTo>
                <a:lnTo>
                  <a:pt x="0" y="54518"/>
                </a:lnTo>
                <a:lnTo>
                  <a:pt x="738" y="60959"/>
                </a:lnTo>
                <a:lnTo>
                  <a:pt x="2262" y="68579"/>
                </a:lnTo>
                <a:lnTo>
                  <a:pt x="11406" y="76199"/>
                </a:lnTo>
                <a:lnTo>
                  <a:pt x="18264" y="79247"/>
                </a:lnTo>
                <a:lnTo>
                  <a:pt x="24360" y="82295"/>
                </a:lnTo>
                <a:lnTo>
                  <a:pt x="59412" y="58673"/>
                </a:lnTo>
                <a:lnTo>
                  <a:pt x="66841" y="40957"/>
                </a:lnTo>
                <a:lnTo>
                  <a:pt x="70127" y="32313"/>
                </a:lnTo>
                <a:lnTo>
                  <a:pt x="73128" y="26669"/>
                </a:lnTo>
                <a:lnTo>
                  <a:pt x="77700" y="21335"/>
                </a:lnTo>
                <a:lnTo>
                  <a:pt x="81510" y="22097"/>
                </a:lnTo>
                <a:lnTo>
                  <a:pt x="94464" y="58673"/>
                </a:lnTo>
                <a:lnTo>
                  <a:pt x="97297" y="68103"/>
                </a:lnTo>
                <a:lnTo>
                  <a:pt x="105620" y="109132"/>
                </a:lnTo>
                <a:lnTo>
                  <a:pt x="106370" y="118300"/>
                </a:lnTo>
                <a:lnTo>
                  <a:pt x="107263" y="126611"/>
                </a:lnTo>
                <a:lnTo>
                  <a:pt x="108942" y="133349"/>
                </a:lnTo>
                <a:lnTo>
                  <a:pt x="111228" y="140969"/>
                </a:lnTo>
                <a:lnTo>
                  <a:pt x="115800" y="141731"/>
                </a:lnTo>
                <a:lnTo>
                  <a:pt x="119610" y="145541"/>
                </a:lnTo>
                <a:lnTo>
                  <a:pt x="123420" y="150113"/>
                </a:lnTo>
                <a:lnTo>
                  <a:pt x="128754" y="156209"/>
                </a:lnTo>
                <a:lnTo>
                  <a:pt x="131040" y="15849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73268" y="4216908"/>
            <a:ext cx="173355" cy="205104"/>
          </a:xfrm>
          <a:custGeom>
            <a:avLst/>
            <a:gdLst/>
            <a:ahLst/>
            <a:cxnLst/>
            <a:rect l="l" t="t" r="r" b="b"/>
            <a:pathLst>
              <a:path w="173354" h="205104">
                <a:moveTo>
                  <a:pt x="0" y="16763"/>
                </a:moveTo>
                <a:lnTo>
                  <a:pt x="2286" y="15239"/>
                </a:lnTo>
                <a:lnTo>
                  <a:pt x="6858" y="11429"/>
                </a:lnTo>
                <a:lnTo>
                  <a:pt x="12954" y="8381"/>
                </a:lnTo>
                <a:lnTo>
                  <a:pt x="19050" y="5333"/>
                </a:lnTo>
                <a:lnTo>
                  <a:pt x="28194" y="0"/>
                </a:lnTo>
                <a:lnTo>
                  <a:pt x="36576" y="0"/>
                </a:lnTo>
                <a:lnTo>
                  <a:pt x="72866" y="13894"/>
                </a:lnTo>
                <a:lnTo>
                  <a:pt x="91059" y="48994"/>
                </a:lnTo>
                <a:lnTo>
                  <a:pt x="91249" y="60483"/>
                </a:lnTo>
                <a:lnTo>
                  <a:pt x="90011" y="72401"/>
                </a:lnTo>
                <a:lnTo>
                  <a:pt x="72306" y="117788"/>
                </a:lnTo>
                <a:lnTo>
                  <a:pt x="40778" y="155340"/>
                </a:lnTo>
                <a:lnTo>
                  <a:pt x="32766" y="163067"/>
                </a:lnTo>
                <a:lnTo>
                  <a:pt x="25407" y="170771"/>
                </a:lnTo>
                <a:lnTo>
                  <a:pt x="762" y="199643"/>
                </a:lnTo>
                <a:lnTo>
                  <a:pt x="3810" y="202691"/>
                </a:lnTo>
                <a:lnTo>
                  <a:pt x="7620" y="204977"/>
                </a:lnTo>
                <a:lnTo>
                  <a:pt x="16764" y="204977"/>
                </a:lnTo>
                <a:lnTo>
                  <a:pt x="28194" y="204977"/>
                </a:lnTo>
                <a:lnTo>
                  <a:pt x="37207" y="204168"/>
                </a:lnTo>
                <a:lnTo>
                  <a:pt x="47720" y="203072"/>
                </a:lnTo>
                <a:lnTo>
                  <a:pt x="58947" y="201977"/>
                </a:lnTo>
                <a:lnTo>
                  <a:pt x="70104" y="201167"/>
                </a:lnTo>
                <a:lnTo>
                  <a:pt x="81164" y="200822"/>
                </a:lnTo>
                <a:lnTo>
                  <a:pt x="92297" y="200691"/>
                </a:lnTo>
                <a:lnTo>
                  <a:pt x="103000" y="200417"/>
                </a:lnTo>
                <a:lnTo>
                  <a:pt x="112776" y="199643"/>
                </a:lnTo>
                <a:lnTo>
                  <a:pt x="121169" y="198822"/>
                </a:lnTo>
                <a:lnTo>
                  <a:pt x="128492" y="197643"/>
                </a:lnTo>
                <a:lnTo>
                  <a:pt x="135385" y="196322"/>
                </a:lnTo>
                <a:lnTo>
                  <a:pt x="142494" y="195071"/>
                </a:lnTo>
                <a:lnTo>
                  <a:pt x="150685" y="193381"/>
                </a:lnTo>
                <a:lnTo>
                  <a:pt x="159448" y="191833"/>
                </a:lnTo>
                <a:lnTo>
                  <a:pt x="167354" y="190571"/>
                </a:lnTo>
                <a:lnTo>
                  <a:pt x="172974" y="18973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6933" y="4658867"/>
            <a:ext cx="157480" cy="115570"/>
          </a:xfrm>
          <a:custGeom>
            <a:avLst/>
            <a:gdLst/>
            <a:ahLst/>
            <a:cxnLst/>
            <a:rect l="l" t="t" r="r" b="b"/>
            <a:pathLst>
              <a:path w="157480" h="115570">
                <a:moveTo>
                  <a:pt x="1524" y="6857"/>
                </a:moveTo>
                <a:lnTo>
                  <a:pt x="1524" y="6095"/>
                </a:lnTo>
                <a:lnTo>
                  <a:pt x="0" y="3047"/>
                </a:lnTo>
                <a:lnTo>
                  <a:pt x="1524" y="2285"/>
                </a:lnTo>
                <a:lnTo>
                  <a:pt x="3048" y="2285"/>
                </a:lnTo>
                <a:lnTo>
                  <a:pt x="6858" y="0"/>
                </a:lnTo>
                <a:lnTo>
                  <a:pt x="9906" y="4571"/>
                </a:lnTo>
                <a:lnTo>
                  <a:pt x="12954" y="8381"/>
                </a:lnTo>
                <a:lnTo>
                  <a:pt x="17526" y="17525"/>
                </a:lnTo>
                <a:lnTo>
                  <a:pt x="18288" y="27431"/>
                </a:lnTo>
                <a:lnTo>
                  <a:pt x="18335" y="35718"/>
                </a:lnTo>
                <a:lnTo>
                  <a:pt x="17526" y="45148"/>
                </a:lnTo>
                <a:lnTo>
                  <a:pt x="16144" y="54863"/>
                </a:lnTo>
                <a:lnTo>
                  <a:pt x="14478" y="64007"/>
                </a:lnTo>
                <a:lnTo>
                  <a:pt x="11525" y="73080"/>
                </a:lnTo>
                <a:lnTo>
                  <a:pt x="8001" y="81724"/>
                </a:lnTo>
                <a:lnTo>
                  <a:pt x="5048" y="89511"/>
                </a:lnTo>
                <a:lnTo>
                  <a:pt x="3810" y="96011"/>
                </a:lnTo>
                <a:lnTo>
                  <a:pt x="3048" y="103631"/>
                </a:lnTo>
                <a:lnTo>
                  <a:pt x="4572" y="108203"/>
                </a:lnTo>
                <a:lnTo>
                  <a:pt x="10668" y="112013"/>
                </a:lnTo>
                <a:lnTo>
                  <a:pt x="16597" y="113883"/>
                </a:lnTo>
                <a:lnTo>
                  <a:pt x="23812" y="114966"/>
                </a:lnTo>
                <a:lnTo>
                  <a:pt x="31884" y="115335"/>
                </a:lnTo>
                <a:lnTo>
                  <a:pt x="40386" y="115061"/>
                </a:lnTo>
                <a:lnTo>
                  <a:pt x="50137" y="114419"/>
                </a:lnTo>
                <a:lnTo>
                  <a:pt x="60674" y="112775"/>
                </a:lnTo>
                <a:lnTo>
                  <a:pt x="71354" y="110561"/>
                </a:lnTo>
                <a:lnTo>
                  <a:pt x="81534" y="108203"/>
                </a:lnTo>
                <a:lnTo>
                  <a:pt x="91118" y="106477"/>
                </a:lnTo>
                <a:lnTo>
                  <a:pt x="100488" y="104679"/>
                </a:lnTo>
                <a:lnTo>
                  <a:pt x="109716" y="102739"/>
                </a:lnTo>
                <a:lnTo>
                  <a:pt x="118872" y="100583"/>
                </a:lnTo>
                <a:lnTo>
                  <a:pt x="129325" y="98643"/>
                </a:lnTo>
                <a:lnTo>
                  <a:pt x="140208" y="96488"/>
                </a:lnTo>
                <a:lnTo>
                  <a:pt x="149947" y="94476"/>
                </a:lnTo>
                <a:lnTo>
                  <a:pt x="156972" y="9296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90151" y="4588003"/>
            <a:ext cx="8890" cy="293370"/>
          </a:xfrm>
          <a:custGeom>
            <a:avLst/>
            <a:gdLst/>
            <a:ahLst/>
            <a:cxnLst/>
            <a:rect l="l" t="t" r="r" b="b"/>
            <a:pathLst>
              <a:path w="8890" h="293370">
                <a:moveTo>
                  <a:pt x="321" y="0"/>
                </a:moveTo>
                <a:lnTo>
                  <a:pt x="214" y="3940"/>
                </a:lnTo>
                <a:lnTo>
                  <a:pt x="35" y="9810"/>
                </a:lnTo>
                <a:lnTo>
                  <a:pt x="0" y="17252"/>
                </a:lnTo>
                <a:lnTo>
                  <a:pt x="321" y="25908"/>
                </a:lnTo>
                <a:lnTo>
                  <a:pt x="1142" y="35861"/>
                </a:lnTo>
                <a:lnTo>
                  <a:pt x="2321" y="47244"/>
                </a:lnTo>
                <a:lnTo>
                  <a:pt x="3643" y="59769"/>
                </a:lnTo>
                <a:lnTo>
                  <a:pt x="4893" y="73152"/>
                </a:lnTo>
                <a:lnTo>
                  <a:pt x="5453" y="87844"/>
                </a:lnTo>
                <a:lnTo>
                  <a:pt x="5941" y="103822"/>
                </a:lnTo>
                <a:lnTo>
                  <a:pt x="6286" y="120086"/>
                </a:lnTo>
                <a:lnTo>
                  <a:pt x="6417" y="135636"/>
                </a:lnTo>
                <a:lnTo>
                  <a:pt x="6869" y="150459"/>
                </a:lnTo>
                <a:lnTo>
                  <a:pt x="7179" y="165068"/>
                </a:lnTo>
                <a:lnTo>
                  <a:pt x="7489" y="179248"/>
                </a:lnTo>
                <a:lnTo>
                  <a:pt x="7941" y="192786"/>
                </a:lnTo>
                <a:lnTo>
                  <a:pt x="7953" y="206001"/>
                </a:lnTo>
                <a:lnTo>
                  <a:pt x="8036" y="218503"/>
                </a:lnTo>
                <a:lnTo>
                  <a:pt x="8262" y="230719"/>
                </a:lnTo>
                <a:lnTo>
                  <a:pt x="8703" y="243078"/>
                </a:lnTo>
                <a:lnTo>
                  <a:pt x="8703" y="256829"/>
                </a:lnTo>
                <a:lnTo>
                  <a:pt x="8703" y="271367"/>
                </a:lnTo>
                <a:lnTo>
                  <a:pt x="8703" y="284333"/>
                </a:lnTo>
                <a:lnTo>
                  <a:pt x="8703" y="29337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9813" y="4659797"/>
            <a:ext cx="106045" cy="213360"/>
          </a:xfrm>
          <a:custGeom>
            <a:avLst/>
            <a:gdLst/>
            <a:ahLst/>
            <a:cxnLst/>
            <a:rect l="l" t="t" r="r" b="b"/>
            <a:pathLst>
              <a:path w="106044" h="213360">
                <a:moveTo>
                  <a:pt x="103631" y="40219"/>
                </a:moveTo>
                <a:lnTo>
                  <a:pt x="103631" y="38695"/>
                </a:lnTo>
                <a:lnTo>
                  <a:pt x="103631" y="34885"/>
                </a:lnTo>
                <a:lnTo>
                  <a:pt x="103631" y="31837"/>
                </a:lnTo>
                <a:lnTo>
                  <a:pt x="103631" y="28027"/>
                </a:lnTo>
                <a:lnTo>
                  <a:pt x="105917" y="23455"/>
                </a:lnTo>
                <a:lnTo>
                  <a:pt x="73437" y="404"/>
                </a:lnTo>
                <a:lnTo>
                  <a:pt x="66710" y="0"/>
                </a:lnTo>
                <a:lnTo>
                  <a:pt x="60197" y="595"/>
                </a:lnTo>
                <a:lnTo>
                  <a:pt x="53685" y="1952"/>
                </a:lnTo>
                <a:lnTo>
                  <a:pt x="46958" y="4595"/>
                </a:lnTo>
                <a:lnTo>
                  <a:pt x="40374" y="8096"/>
                </a:lnTo>
                <a:lnTo>
                  <a:pt x="34289" y="12025"/>
                </a:lnTo>
                <a:lnTo>
                  <a:pt x="28170" y="15740"/>
                </a:lnTo>
                <a:lnTo>
                  <a:pt x="3417" y="50030"/>
                </a:lnTo>
                <a:lnTo>
                  <a:pt x="0" y="70794"/>
                </a:lnTo>
                <a:lnTo>
                  <a:pt x="23" y="77450"/>
                </a:lnTo>
                <a:lnTo>
                  <a:pt x="761" y="82891"/>
                </a:lnTo>
                <a:lnTo>
                  <a:pt x="2285" y="89749"/>
                </a:lnTo>
                <a:lnTo>
                  <a:pt x="3809" y="94321"/>
                </a:lnTo>
                <a:lnTo>
                  <a:pt x="9143" y="95845"/>
                </a:lnTo>
                <a:lnTo>
                  <a:pt x="13715" y="98131"/>
                </a:lnTo>
                <a:lnTo>
                  <a:pt x="48160" y="81569"/>
                </a:lnTo>
                <a:lnTo>
                  <a:pt x="73913" y="49363"/>
                </a:lnTo>
                <a:lnTo>
                  <a:pt x="79247" y="41743"/>
                </a:lnTo>
                <a:lnTo>
                  <a:pt x="80771" y="31837"/>
                </a:lnTo>
                <a:lnTo>
                  <a:pt x="84581" y="27265"/>
                </a:lnTo>
                <a:lnTo>
                  <a:pt x="87629" y="23455"/>
                </a:lnTo>
                <a:lnTo>
                  <a:pt x="91439" y="24217"/>
                </a:lnTo>
                <a:lnTo>
                  <a:pt x="93725" y="24979"/>
                </a:lnTo>
                <a:lnTo>
                  <a:pt x="96011" y="26503"/>
                </a:lnTo>
                <a:lnTo>
                  <a:pt x="97535" y="26503"/>
                </a:lnTo>
                <a:lnTo>
                  <a:pt x="98297" y="32599"/>
                </a:lnTo>
                <a:lnTo>
                  <a:pt x="99405" y="38100"/>
                </a:lnTo>
                <a:lnTo>
                  <a:pt x="100298" y="45172"/>
                </a:lnTo>
                <a:lnTo>
                  <a:pt x="100762" y="53387"/>
                </a:lnTo>
                <a:lnTo>
                  <a:pt x="100583" y="62317"/>
                </a:lnTo>
                <a:lnTo>
                  <a:pt x="100214" y="72449"/>
                </a:lnTo>
                <a:lnTo>
                  <a:pt x="99345" y="83939"/>
                </a:lnTo>
                <a:lnTo>
                  <a:pt x="98333" y="95857"/>
                </a:lnTo>
                <a:lnTo>
                  <a:pt x="97535" y="107275"/>
                </a:lnTo>
                <a:lnTo>
                  <a:pt x="97083" y="118895"/>
                </a:lnTo>
                <a:lnTo>
                  <a:pt x="96773" y="130516"/>
                </a:lnTo>
                <a:lnTo>
                  <a:pt x="96464" y="141565"/>
                </a:lnTo>
                <a:lnTo>
                  <a:pt x="96011" y="151471"/>
                </a:lnTo>
                <a:lnTo>
                  <a:pt x="96000" y="159984"/>
                </a:lnTo>
                <a:lnTo>
                  <a:pt x="95916" y="167568"/>
                </a:lnTo>
                <a:lnTo>
                  <a:pt x="95690" y="174724"/>
                </a:lnTo>
                <a:lnTo>
                  <a:pt x="95249" y="181951"/>
                </a:lnTo>
                <a:lnTo>
                  <a:pt x="95130" y="190583"/>
                </a:lnTo>
                <a:lnTo>
                  <a:pt x="94868" y="199572"/>
                </a:lnTo>
                <a:lnTo>
                  <a:pt x="94607" y="207561"/>
                </a:lnTo>
                <a:lnTo>
                  <a:pt x="94487" y="21319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61745" y="4831841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80" h="15239">
                <a:moveTo>
                  <a:pt x="4572" y="6095"/>
                </a:moveTo>
                <a:lnTo>
                  <a:pt x="4572" y="5333"/>
                </a:lnTo>
                <a:lnTo>
                  <a:pt x="5334" y="1523"/>
                </a:lnTo>
                <a:lnTo>
                  <a:pt x="4572" y="2285"/>
                </a:lnTo>
                <a:lnTo>
                  <a:pt x="3810" y="2285"/>
                </a:lnTo>
                <a:lnTo>
                  <a:pt x="762" y="8381"/>
                </a:lnTo>
                <a:lnTo>
                  <a:pt x="0" y="8381"/>
                </a:lnTo>
                <a:lnTo>
                  <a:pt x="762" y="4571"/>
                </a:lnTo>
                <a:lnTo>
                  <a:pt x="3048" y="3047"/>
                </a:lnTo>
                <a:lnTo>
                  <a:pt x="4572" y="1523"/>
                </a:lnTo>
                <a:lnTo>
                  <a:pt x="9906" y="0"/>
                </a:lnTo>
                <a:lnTo>
                  <a:pt x="12192" y="761"/>
                </a:lnTo>
                <a:lnTo>
                  <a:pt x="15240" y="1523"/>
                </a:lnTo>
                <a:lnTo>
                  <a:pt x="17526" y="6095"/>
                </a:lnTo>
                <a:lnTo>
                  <a:pt x="17526" y="7619"/>
                </a:lnTo>
                <a:lnTo>
                  <a:pt x="16764" y="9143"/>
                </a:lnTo>
                <a:lnTo>
                  <a:pt x="12954" y="9905"/>
                </a:lnTo>
                <a:lnTo>
                  <a:pt x="11430" y="11429"/>
                </a:lnTo>
                <a:lnTo>
                  <a:pt x="9144" y="12191"/>
                </a:lnTo>
                <a:lnTo>
                  <a:pt x="6096" y="14477"/>
                </a:lnTo>
                <a:lnTo>
                  <a:pt x="4572" y="1523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63852" y="467715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4" h="196214">
                <a:moveTo>
                  <a:pt x="109728" y="22860"/>
                </a:moveTo>
                <a:lnTo>
                  <a:pt x="109728" y="21336"/>
                </a:lnTo>
                <a:lnTo>
                  <a:pt x="112014" y="16764"/>
                </a:lnTo>
                <a:lnTo>
                  <a:pt x="109728" y="14478"/>
                </a:lnTo>
                <a:lnTo>
                  <a:pt x="107442" y="11430"/>
                </a:lnTo>
                <a:lnTo>
                  <a:pt x="102870" y="7620"/>
                </a:lnTo>
                <a:lnTo>
                  <a:pt x="96774" y="5334"/>
                </a:lnTo>
                <a:lnTo>
                  <a:pt x="90678" y="3810"/>
                </a:lnTo>
                <a:lnTo>
                  <a:pt x="83058" y="0"/>
                </a:lnTo>
                <a:lnTo>
                  <a:pt x="73152" y="1524"/>
                </a:lnTo>
                <a:lnTo>
                  <a:pt x="65555" y="2655"/>
                </a:lnTo>
                <a:lnTo>
                  <a:pt x="56959" y="4857"/>
                </a:lnTo>
                <a:lnTo>
                  <a:pt x="23336" y="24669"/>
                </a:lnTo>
                <a:lnTo>
                  <a:pt x="369" y="59436"/>
                </a:lnTo>
                <a:lnTo>
                  <a:pt x="0" y="65532"/>
                </a:lnTo>
                <a:lnTo>
                  <a:pt x="0" y="73152"/>
                </a:lnTo>
                <a:lnTo>
                  <a:pt x="5334" y="80010"/>
                </a:lnTo>
                <a:lnTo>
                  <a:pt x="11430" y="83058"/>
                </a:lnTo>
                <a:lnTo>
                  <a:pt x="17430" y="84772"/>
                </a:lnTo>
                <a:lnTo>
                  <a:pt x="24574" y="85344"/>
                </a:lnTo>
                <a:lnTo>
                  <a:pt x="32004" y="84772"/>
                </a:lnTo>
                <a:lnTo>
                  <a:pt x="66294" y="66294"/>
                </a:lnTo>
                <a:lnTo>
                  <a:pt x="77819" y="52197"/>
                </a:lnTo>
                <a:lnTo>
                  <a:pt x="83117" y="45291"/>
                </a:lnTo>
                <a:lnTo>
                  <a:pt x="87630" y="40386"/>
                </a:lnTo>
                <a:lnTo>
                  <a:pt x="93726" y="35052"/>
                </a:lnTo>
                <a:lnTo>
                  <a:pt x="96012" y="32004"/>
                </a:lnTo>
                <a:lnTo>
                  <a:pt x="104584" y="74021"/>
                </a:lnTo>
                <a:lnTo>
                  <a:pt x="104203" y="85248"/>
                </a:lnTo>
                <a:lnTo>
                  <a:pt x="100774" y="129921"/>
                </a:lnTo>
                <a:lnTo>
                  <a:pt x="97536" y="151638"/>
                </a:lnTo>
                <a:lnTo>
                  <a:pt x="96285" y="163579"/>
                </a:lnTo>
                <a:lnTo>
                  <a:pt x="94964" y="176307"/>
                </a:lnTo>
                <a:lnTo>
                  <a:pt x="93785" y="187749"/>
                </a:lnTo>
                <a:lnTo>
                  <a:pt x="92964" y="19583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60449" y="4667904"/>
            <a:ext cx="146685" cy="172085"/>
          </a:xfrm>
          <a:custGeom>
            <a:avLst/>
            <a:gdLst/>
            <a:ahLst/>
            <a:cxnLst/>
            <a:rect l="l" t="t" r="r" b="b"/>
            <a:pathLst>
              <a:path w="146685" h="172085">
                <a:moveTo>
                  <a:pt x="0" y="23729"/>
                </a:moveTo>
                <a:lnTo>
                  <a:pt x="2286" y="21443"/>
                </a:lnTo>
                <a:lnTo>
                  <a:pt x="9144" y="14585"/>
                </a:lnTo>
                <a:lnTo>
                  <a:pt x="16764" y="10775"/>
                </a:lnTo>
                <a:lnTo>
                  <a:pt x="56280" y="0"/>
                </a:lnTo>
                <a:lnTo>
                  <a:pt x="65817" y="964"/>
                </a:lnTo>
                <a:lnTo>
                  <a:pt x="99441" y="19823"/>
                </a:lnTo>
                <a:lnTo>
                  <a:pt x="114300" y="58400"/>
                </a:lnTo>
                <a:lnTo>
                  <a:pt x="113704" y="70330"/>
                </a:lnTo>
                <a:lnTo>
                  <a:pt x="100679" y="106977"/>
                </a:lnTo>
                <a:lnTo>
                  <a:pt x="78450" y="140350"/>
                </a:lnTo>
                <a:lnTo>
                  <a:pt x="46482" y="170033"/>
                </a:lnTo>
                <a:lnTo>
                  <a:pt x="38862" y="171557"/>
                </a:lnTo>
                <a:lnTo>
                  <a:pt x="32004" y="170795"/>
                </a:lnTo>
                <a:lnTo>
                  <a:pt x="25146" y="170795"/>
                </a:lnTo>
                <a:lnTo>
                  <a:pt x="16764" y="166985"/>
                </a:lnTo>
                <a:lnTo>
                  <a:pt x="16002" y="162413"/>
                </a:lnTo>
                <a:lnTo>
                  <a:pt x="14478" y="157079"/>
                </a:lnTo>
                <a:lnTo>
                  <a:pt x="43684" y="127563"/>
                </a:lnTo>
                <a:lnTo>
                  <a:pt x="59424" y="124015"/>
                </a:lnTo>
                <a:lnTo>
                  <a:pt x="68294" y="124027"/>
                </a:lnTo>
                <a:lnTo>
                  <a:pt x="109466" y="132266"/>
                </a:lnTo>
                <a:lnTo>
                  <a:pt x="126492" y="144125"/>
                </a:lnTo>
                <a:lnTo>
                  <a:pt x="131064" y="148697"/>
                </a:lnTo>
                <a:lnTo>
                  <a:pt x="136398" y="152507"/>
                </a:lnTo>
                <a:lnTo>
                  <a:pt x="144018" y="159365"/>
                </a:lnTo>
                <a:lnTo>
                  <a:pt x="146304" y="16165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8766" y="4728971"/>
            <a:ext cx="104139" cy="15240"/>
          </a:xfrm>
          <a:custGeom>
            <a:avLst/>
            <a:gdLst/>
            <a:ahLst/>
            <a:cxnLst/>
            <a:rect l="l" t="t" r="r" b="b"/>
            <a:pathLst>
              <a:path w="104139" h="15239">
                <a:moveTo>
                  <a:pt x="0" y="14477"/>
                </a:moveTo>
                <a:lnTo>
                  <a:pt x="1524" y="14477"/>
                </a:lnTo>
                <a:lnTo>
                  <a:pt x="3048" y="15239"/>
                </a:lnTo>
                <a:lnTo>
                  <a:pt x="9144" y="14477"/>
                </a:lnTo>
                <a:lnTo>
                  <a:pt x="14049" y="13656"/>
                </a:lnTo>
                <a:lnTo>
                  <a:pt x="20383" y="12477"/>
                </a:lnTo>
                <a:lnTo>
                  <a:pt x="27574" y="11156"/>
                </a:lnTo>
                <a:lnTo>
                  <a:pt x="35052" y="9905"/>
                </a:lnTo>
                <a:lnTo>
                  <a:pt x="43195" y="8524"/>
                </a:lnTo>
                <a:lnTo>
                  <a:pt x="52197" y="6857"/>
                </a:lnTo>
                <a:lnTo>
                  <a:pt x="61198" y="5191"/>
                </a:lnTo>
                <a:lnTo>
                  <a:pt x="69342" y="3809"/>
                </a:lnTo>
                <a:lnTo>
                  <a:pt x="76819" y="2250"/>
                </a:lnTo>
                <a:lnTo>
                  <a:pt x="84010" y="1047"/>
                </a:lnTo>
                <a:lnTo>
                  <a:pt x="90344" y="273"/>
                </a:lnTo>
                <a:lnTo>
                  <a:pt x="95250" y="0"/>
                </a:lnTo>
                <a:lnTo>
                  <a:pt x="100584" y="0"/>
                </a:lnTo>
                <a:lnTo>
                  <a:pt x="98298" y="2285"/>
                </a:lnTo>
                <a:lnTo>
                  <a:pt x="99822" y="3047"/>
                </a:lnTo>
                <a:lnTo>
                  <a:pt x="101346" y="3809"/>
                </a:lnTo>
                <a:lnTo>
                  <a:pt x="102870" y="5333"/>
                </a:lnTo>
                <a:lnTo>
                  <a:pt x="103632" y="533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4674" y="4769358"/>
            <a:ext cx="139065" cy="32384"/>
          </a:xfrm>
          <a:custGeom>
            <a:avLst/>
            <a:gdLst/>
            <a:ahLst/>
            <a:cxnLst/>
            <a:rect l="l" t="t" r="r" b="b"/>
            <a:pathLst>
              <a:path w="139064" h="32385">
                <a:moveTo>
                  <a:pt x="0" y="25907"/>
                </a:moveTo>
                <a:lnTo>
                  <a:pt x="2286" y="26669"/>
                </a:lnTo>
                <a:lnTo>
                  <a:pt x="6096" y="28955"/>
                </a:lnTo>
                <a:lnTo>
                  <a:pt x="12954" y="29717"/>
                </a:lnTo>
                <a:lnTo>
                  <a:pt x="18966" y="30825"/>
                </a:lnTo>
                <a:lnTo>
                  <a:pt x="26193" y="31718"/>
                </a:lnTo>
                <a:lnTo>
                  <a:pt x="33849" y="32182"/>
                </a:lnTo>
                <a:lnTo>
                  <a:pt x="41148" y="32003"/>
                </a:lnTo>
                <a:lnTo>
                  <a:pt x="47791" y="31027"/>
                </a:lnTo>
                <a:lnTo>
                  <a:pt x="54292" y="29336"/>
                </a:lnTo>
                <a:lnTo>
                  <a:pt x="61079" y="27074"/>
                </a:lnTo>
                <a:lnTo>
                  <a:pt x="68580" y="24383"/>
                </a:lnTo>
                <a:lnTo>
                  <a:pt x="76521" y="21728"/>
                </a:lnTo>
                <a:lnTo>
                  <a:pt x="85248" y="18573"/>
                </a:lnTo>
                <a:lnTo>
                  <a:pt x="94404" y="15275"/>
                </a:lnTo>
                <a:lnTo>
                  <a:pt x="103632" y="12191"/>
                </a:lnTo>
                <a:lnTo>
                  <a:pt x="113073" y="8893"/>
                </a:lnTo>
                <a:lnTo>
                  <a:pt x="123158" y="5238"/>
                </a:lnTo>
                <a:lnTo>
                  <a:pt x="132242" y="2012"/>
                </a:lnTo>
                <a:lnTo>
                  <a:pt x="13868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07565" y="4686146"/>
            <a:ext cx="132715" cy="182245"/>
          </a:xfrm>
          <a:custGeom>
            <a:avLst/>
            <a:gdLst/>
            <a:ahLst/>
            <a:cxnLst/>
            <a:rect l="l" t="t" r="r" b="b"/>
            <a:pathLst>
              <a:path w="132714" h="182245">
                <a:moveTo>
                  <a:pt x="5333" y="39778"/>
                </a:moveTo>
                <a:lnTo>
                  <a:pt x="4571" y="39016"/>
                </a:lnTo>
                <a:lnTo>
                  <a:pt x="0" y="39016"/>
                </a:lnTo>
                <a:lnTo>
                  <a:pt x="761" y="35206"/>
                </a:lnTo>
                <a:lnTo>
                  <a:pt x="27431" y="3964"/>
                </a:lnTo>
                <a:lnTo>
                  <a:pt x="51542" y="0"/>
                </a:lnTo>
                <a:lnTo>
                  <a:pt x="59435" y="154"/>
                </a:lnTo>
                <a:lnTo>
                  <a:pt x="95249" y="16156"/>
                </a:lnTo>
                <a:lnTo>
                  <a:pt x="102869" y="23014"/>
                </a:lnTo>
                <a:lnTo>
                  <a:pt x="102869" y="29872"/>
                </a:lnTo>
                <a:lnTo>
                  <a:pt x="72580" y="62734"/>
                </a:lnTo>
                <a:lnTo>
                  <a:pt x="34301" y="80248"/>
                </a:lnTo>
                <a:lnTo>
                  <a:pt x="30479" y="81688"/>
                </a:lnTo>
                <a:lnTo>
                  <a:pt x="26669" y="83212"/>
                </a:lnTo>
                <a:lnTo>
                  <a:pt x="30479" y="81688"/>
                </a:lnTo>
                <a:lnTo>
                  <a:pt x="35051" y="82450"/>
                </a:lnTo>
                <a:lnTo>
                  <a:pt x="39623" y="83212"/>
                </a:lnTo>
                <a:lnTo>
                  <a:pt x="49529" y="84736"/>
                </a:lnTo>
                <a:lnTo>
                  <a:pt x="58673" y="87022"/>
                </a:lnTo>
                <a:lnTo>
                  <a:pt x="100381" y="102762"/>
                </a:lnTo>
                <a:lnTo>
                  <a:pt x="130397" y="132742"/>
                </a:lnTo>
                <a:lnTo>
                  <a:pt x="132587" y="144934"/>
                </a:lnTo>
                <a:lnTo>
                  <a:pt x="130016" y="150614"/>
                </a:lnTo>
                <a:lnTo>
                  <a:pt x="94583" y="174557"/>
                </a:lnTo>
                <a:lnTo>
                  <a:pt x="67246" y="181689"/>
                </a:lnTo>
                <a:lnTo>
                  <a:pt x="59054" y="181415"/>
                </a:lnTo>
                <a:lnTo>
                  <a:pt x="51434" y="180427"/>
                </a:lnTo>
                <a:lnTo>
                  <a:pt x="44957" y="179224"/>
                </a:lnTo>
                <a:lnTo>
                  <a:pt x="36575" y="177700"/>
                </a:lnTo>
                <a:lnTo>
                  <a:pt x="31241" y="173890"/>
                </a:lnTo>
                <a:lnTo>
                  <a:pt x="28955" y="170080"/>
                </a:lnTo>
                <a:lnTo>
                  <a:pt x="27431" y="166270"/>
                </a:lnTo>
                <a:lnTo>
                  <a:pt x="32765" y="160936"/>
                </a:lnTo>
                <a:lnTo>
                  <a:pt x="34289" y="156364"/>
                </a:lnTo>
                <a:lnTo>
                  <a:pt x="35813" y="152554"/>
                </a:lnTo>
                <a:lnTo>
                  <a:pt x="38861" y="145696"/>
                </a:lnTo>
                <a:lnTo>
                  <a:pt x="39623" y="14341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17115" y="4839461"/>
            <a:ext cx="37465" cy="16510"/>
          </a:xfrm>
          <a:custGeom>
            <a:avLst/>
            <a:gdLst/>
            <a:ahLst/>
            <a:cxnLst/>
            <a:rect l="l" t="t" r="r" b="b"/>
            <a:pathLst>
              <a:path w="37464" h="16510">
                <a:moveTo>
                  <a:pt x="37337" y="7619"/>
                </a:moveTo>
                <a:lnTo>
                  <a:pt x="36575" y="7619"/>
                </a:lnTo>
                <a:lnTo>
                  <a:pt x="35051" y="6857"/>
                </a:lnTo>
                <a:lnTo>
                  <a:pt x="32765" y="7619"/>
                </a:lnTo>
                <a:lnTo>
                  <a:pt x="30479" y="8381"/>
                </a:lnTo>
                <a:lnTo>
                  <a:pt x="25907" y="10667"/>
                </a:lnTo>
                <a:lnTo>
                  <a:pt x="22097" y="11429"/>
                </a:lnTo>
                <a:lnTo>
                  <a:pt x="18287" y="12953"/>
                </a:lnTo>
                <a:lnTo>
                  <a:pt x="11429" y="14477"/>
                </a:lnTo>
                <a:lnTo>
                  <a:pt x="8381" y="13715"/>
                </a:lnTo>
                <a:lnTo>
                  <a:pt x="4571" y="12953"/>
                </a:lnTo>
                <a:lnTo>
                  <a:pt x="0" y="8381"/>
                </a:lnTo>
                <a:lnTo>
                  <a:pt x="761" y="6095"/>
                </a:lnTo>
                <a:lnTo>
                  <a:pt x="2285" y="4571"/>
                </a:lnTo>
                <a:lnTo>
                  <a:pt x="9905" y="3047"/>
                </a:lnTo>
                <a:lnTo>
                  <a:pt x="14477" y="2285"/>
                </a:lnTo>
                <a:lnTo>
                  <a:pt x="19811" y="1523"/>
                </a:lnTo>
                <a:lnTo>
                  <a:pt x="28955" y="0"/>
                </a:lnTo>
                <a:lnTo>
                  <a:pt x="30479" y="761"/>
                </a:lnTo>
                <a:lnTo>
                  <a:pt x="31241" y="1523"/>
                </a:lnTo>
                <a:lnTo>
                  <a:pt x="23621" y="6095"/>
                </a:lnTo>
                <a:lnTo>
                  <a:pt x="20573" y="8381"/>
                </a:lnTo>
                <a:lnTo>
                  <a:pt x="17525" y="10667"/>
                </a:lnTo>
                <a:lnTo>
                  <a:pt x="12953" y="14477"/>
                </a:lnTo>
                <a:lnTo>
                  <a:pt x="11429" y="1600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48940" y="4708398"/>
            <a:ext cx="17780" cy="147320"/>
          </a:xfrm>
          <a:custGeom>
            <a:avLst/>
            <a:gdLst/>
            <a:ahLst/>
            <a:cxnLst/>
            <a:rect l="l" t="t" r="r" b="b"/>
            <a:pathLst>
              <a:path w="17780" h="147320">
                <a:moveTo>
                  <a:pt x="0" y="0"/>
                </a:moveTo>
                <a:lnTo>
                  <a:pt x="1524" y="3810"/>
                </a:lnTo>
                <a:lnTo>
                  <a:pt x="6858" y="12192"/>
                </a:lnTo>
                <a:lnTo>
                  <a:pt x="9144" y="22098"/>
                </a:lnTo>
                <a:lnTo>
                  <a:pt x="10596" y="29956"/>
                </a:lnTo>
                <a:lnTo>
                  <a:pt x="11620" y="39243"/>
                </a:lnTo>
                <a:lnTo>
                  <a:pt x="12358" y="49101"/>
                </a:lnTo>
                <a:lnTo>
                  <a:pt x="12954" y="58674"/>
                </a:lnTo>
                <a:lnTo>
                  <a:pt x="13954" y="67913"/>
                </a:lnTo>
                <a:lnTo>
                  <a:pt x="14668" y="77152"/>
                </a:lnTo>
                <a:lnTo>
                  <a:pt x="15097" y="86106"/>
                </a:lnTo>
                <a:lnTo>
                  <a:pt x="15240" y="94488"/>
                </a:lnTo>
                <a:lnTo>
                  <a:pt x="15692" y="101536"/>
                </a:lnTo>
                <a:lnTo>
                  <a:pt x="16002" y="108013"/>
                </a:lnTo>
                <a:lnTo>
                  <a:pt x="16311" y="114204"/>
                </a:lnTo>
                <a:lnTo>
                  <a:pt x="16764" y="120396"/>
                </a:lnTo>
                <a:lnTo>
                  <a:pt x="16883" y="127777"/>
                </a:lnTo>
                <a:lnTo>
                  <a:pt x="17145" y="135445"/>
                </a:lnTo>
                <a:lnTo>
                  <a:pt x="17406" y="142255"/>
                </a:lnTo>
                <a:lnTo>
                  <a:pt x="17526" y="14706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18283" y="4696968"/>
            <a:ext cx="189865" cy="146685"/>
          </a:xfrm>
          <a:custGeom>
            <a:avLst/>
            <a:gdLst/>
            <a:ahLst/>
            <a:cxnLst/>
            <a:rect l="l" t="t" r="r" b="b"/>
            <a:pathLst>
              <a:path w="189864" h="146685">
                <a:moveTo>
                  <a:pt x="0" y="63245"/>
                </a:moveTo>
                <a:lnTo>
                  <a:pt x="1523" y="60959"/>
                </a:lnTo>
                <a:lnTo>
                  <a:pt x="4571" y="52577"/>
                </a:lnTo>
                <a:lnTo>
                  <a:pt x="8381" y="46481"/>
                </a:lnTo>
                <a:lnTo>
                  <a:pt x="38290" y="13715"/>
                </a:lnTo>
                <a:lnTo>
                  <a:pt x="77724" y="0"/>
                </a:lnTo>
                <a:lnTo>
                  <a:pt x="85058" y="309"/>
                </a:lnTo>
                <a:lnTo>
                  <a:pt x="121729" y="14573"/>
                </a:lnTo>
                <a:lnTo>
                  <a:pt x="133921" y="39052"/>
                </a:lnTo>
                <a:lnTo>
                  <a:pt x="132683" y="46053"/>
                </a:lnTo>
                <a:lnTo>
                  <a:pt x="108204" y="84581"/>
                </a:lnTo>
                <a:lnTo>
                  <a:pt x="86129" y="106227"/>
                </a:lnTo>
                <a:lnTo>
                  <a:pt x="80010" y="112775"/>
                </a:lnTo>
                <a:lnTo>
                  <a:pt x="65532" y="140969"/>
                </a:lnTo>
                <a:lnTo>
                  <a:pt x="70104" y="140969"/>
                </a:lnTo>
                <a:lnTo>
                  <a:pt x="76200" y="142493"/>
                </a:lnTo>
                <a:lnTo>
                  <a:pt x="81438" y="144053"/>
                </a:lnTo>
                <a:lnTo>
                  <a:pt x="87820" y="145256"/>
                </a:lnTo>
                <a:lnTo>
                  <a:pt x="95059" y="146030"/>
                </a:lnTo>
                <a:lnTo>
                  <a:pt x="102870" y="146303"/>
                </a:lnTo>
                <a:lnTo>
                  <a:pt x="111025" y="145946"/>
                </a:lnTo>
                <a:lnTo>
                  <a:pt x="120110" y="145160"/>
                </a:lnTo>
                <a:lnTo>
                  <a:pt x="129337" y="144375"/>
                </a:lnTo>
                <a:lnTo>
                  <a:pt x="137922" y="144017"/>
                </a:lnTo>
                <a:lnTo>
                  <a:pt x="144970" y="143565"/>
                </a:lnTo>
                <a:lnTo>
                  <a:pt x="151447" y="143255"/>
                </a:lnTo>
                <a:lnTo>
                  <a:pt x="157638" y="142946"/>
                </a:lnTo>
                <a:lnTo>
                  <a:pt x="163830" y="142493"/>
                </a:lnTo>
                <a:lnTo>
                  <a:pt x="170878" y="142041"/>
                </a:lnTo>
                <a:lnTo>
                  <a:pt x="178498" y="141731"/>
                </a:lnTo>
                <a:lnTo>
                  <a:pt x="185261" y="141422"/>
                </a:lnTo>
                <a:lnTo>
                  <a:pt x="189738" y="14096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29179" y="4749547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29">
                <a:moveTo>
                  <a:pt x="16763" y="2286"/>
                </a:moveTo>
                <a:lnTo>
                  <a:pt x="17525" y="2286"/>
                </a:lnTo>
                <a:lnTo>
                  <a:pt x="19049" y="2286"/>
                </a:lnTo>
                <a:lnTo>
                  <a:pt x="21335" y="2286"/>
                </a:lnTo>
                <a:lnTo>
                  <a:pt x="23621" y="2286"/>
                </a:lnTo>
                <a:lnTo>
                  <a:pt x="31241" y="0"/>
                </a:lnTo>
                <a:lnTo>
                  <a:pt x="32003" y="2286"/>
                </a:lnTo>
                <a:lnTo>
                  <a:pt x="33527" y="4572"/>
                </a:lnTo>
                <a:lnTo>
                  <a:pt x="31241" y="12954"/>
                </a:lnTo>
                <a:lnTo>
                  <a:pt x="28955" y="15240"/>
                </a:lnTo>
                <a:lnTo>
                  <a:pt x="26669" y="17526"/>
                </a:lnTo>
                <a:lnTo>
                  <a:pt x="18287" y="18288"/>
                </a:lnTo>
                <a:lnTo>
                  <a:pt x="19049" y="17526"/>
                </a:lnTo>
                <a:lnTo>
                  <a:pt x="19049" y="16764"/>
                </a:lnTo>
                <a:lnTo>
                  <a:pt x="28193" y="9906"/>
                </a:lnTo>
                <a:lnTo>
                  <a:pt x="31241" y="9906"/>
                </a:lnTo>
                <a:lnTo>
                  <a:pt x="34289" y="9906"/>
                </a:lnTo>
                <a:lnTo>
                  <a:pt x="37337" y="16002"/>
                </a:lnTo>
                <a:lnTo>
                  <a:pt x="37337" y="19050"/>
                </a:lnTo>
                <a:lnTo>
                  <a:pt x="36575" y="22098"/>
                </a:lnTo>
                <a:lnTo>
                  <a:pt x="31241" y="25908"/>
                </a:lnTo>
                <a:lnTo>
                  <a:pt x="26669" y="28194"/>
                </a:lnTo>
                <a:lnTo>
                  <a:pt x="22859" y="30480"/>
                </a:lnTo>
                <a:lnTo>
                  <a:pt x="18287" y="31242"/>
                </a:lnTo>
                <a:lnTo>
                  <a:pt x="13715" y="32004"/>
                </a:lnTo>
                <a:lnTo>
                  <a:pt x="9143" y="33528"/>
                </a:lnTo>
                <a:lnTo>
                  <a:pt x="2285" y="35814"/>
                </a:lnTo>
                <a:lnTo>
                  <a:pt x="0" y="3657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5483" y="4734305"/>
            <a:ext cx="147320" cy="121920"/>
          </a:xfrm>
          <a:custGeom>
            <a:avLst/>
            <a:gdLst/>
            <a:ahLst/>
            <a:cxnLst/>
            <a:rect l="l" t="t" r="r" b="b"/>
            <a:pathLst>
              <a:path w="147320" h="121920">
                <a:moveTo>
                  <a:pt x="0" y="0"/>
                </a:moveTo>
                <a:lnTo>
                  <a:pt x="762" y="761"/>
                </a:lnTo>
                <a:lnTo>
                  <a:pt x="2286" y="761"/>
                </a:lnTo>
                <a:lnTo>
                  <a:pt x="4572" y="4572"/>
                </a:lnTo>
                <a:lnTo>
                  <a:pt x="6858" y="8382"/>
                </a:lnTo>
                <a:lnTo>
                  <a:pt x="11430" y="15240"/>
                </a:lnTo>
                <a:lnTo>
                  <a:pt x="15240" y="24384"/>
                </a:lnTo>
                <a:lnTo>
                  <a:pt x="32789" y="64662"/>
                </a:lnTo>
                <a:lnTo>
                  <a:pt x="42386" y="109347"/>
                </a:lnTo>
                <a:lnTo>
                  <a:pt x="42326" y="115990"/>
                </a:lnTo>
                <a:lnTo>
                  <a:pt x="41910" y="119634"/>
                </a:lnTo>
                <a:lnTo>
                  <a:pt x="41910" y="121920"/>
                </a:lnTo>
                <a:lnTo>
                  <a:pt x="38862" y="114300"/>
                </a:lnTo>
                <a:lnTo>
                  <a:pt x="38100" y="107442"/>
                </a:lnTo>
                <a:lnTo>
                  <a:pt x="38040" y="101655"/>
                </a:lnTo>
                <a:lnTo>
                  <a:pt x="38195" y="94868"/>
                </a:lnTo>
                <a:lnTo>
                  <a:pt x="53470" y="55792"/>
                </a:lnTo>
                <a:lnTo>
                  <a:pt x="90678" y="28955"/>
                </a:lnTo>
                <a:lnTo>
                  <a:pt x="127254" y="22859"/>
                </a:lnTo>
                <a:lnTo>
                  <a:pt x="134874" y="22097"/>
                </a:lnTo>
                <a:lnTo>
                  <a:pt x="134112" y="24383"/>
                </a:lnTo>
                <a:lnTo>
                  <a:pt x="137160" y="24383"/>
                </a:lnTo>
                <a:lnTo>
                  <a:pt x="140208" y="25145"/>
                </a:lnTo>
                <a:lnTo>
                  <a:pt x="145542" y="25907"/>
                </a:lnTo>
                <a:lnTo>
                  <a:pt x="147066" y="2590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53980" y="4504944"/>
            <a:ext cx="58419" cy="156210"/>
          </a:xfrm>
          <a:custGeom>
            <a:avLst/>
            <a:gdLst/>
            <a:ahLst/>
            <a:cxnLst/>
            <a:rect l="l" t="t" r="r" b="b"/>
            <a:pathLst>
              <a:path w="58420" h="156210">
                <a:moveTo>
                  <a:pt x="41540" y="5334"/>
                </a:moveTo>
                <a:lnTo>
                  <a:pt x="41540" y="4572"/>
                </a:lnTo>
                <a:lnTo>
                  <a:pt x="42302" y="0"/>
                </a:lnTo>
                <a:lnTo>
                  <a:pt x="41540" y="762"/>
                </a:lnTo>
                <a:lnTo>
                  <a:pt x="40016" y="2286"/>
                </a:lnTo>
                <a:lnTo>
                  <a:pt x="36968" y="5334"/>
                </a:lnTo>
                <a:lnTo>
                  <a:pt x="32396" y="11430"/>
                </a:lnTo>
                <a:lnTo>
                  <a:pt x="28813" y="17216"/>
                </a:lnTo>
                <a:lnTo>
                  <a:pt x="24300" y="24003"/>
                </a:lnTo>
                <a:lnTo>
                  <a:pt x="19645" y="31361"/>
                </a:lnTo>
                <a:lnTo>
                  <a:pt x="15632" y="38862"/>
                </a:lnTo>
                <a:lnTo>
                  <a:pt x="11680" y="45874"/>
                </a:lnTo>
                <a:lnTo>
                  <a:pt x="107" y="88011"/>
                </a:lnTo>
                <a:lnTo>
                  <a:pt x="0" y="97631"/>
                </a:lnTo>
                <a:lnTo>
                  <a:pt x="392" y="106680"/>
                </a:lnTo>
                <a:lnTo>
                  <a:pt x="11822" y="145542"/>
                </a:lnTo>
                <a:lnTo>
                  <a:pt x="24776" y="153162"/>
                </a:lnTo>
                <a:lnTo>
                  <a:pt x="30110" y="156210"/>
                </a:lnTo>
                <a:lnTo>
                  <a:pt x="35444" y="153162"/>
                </a:lnTo>
                <a:lnTo>
                  <a:pt x="41540" y="152400"/>
                </a:lnTo>
                <a:lnTo>
                  <a:pt x="46874" y="152400"/>
                </a:lnTo>
                <a:lnTo>
                  <a:pt x="55256" y="152400"/>
                </a:lnTo>
                <a:lnTo>
                  <a:pt x="58304" y="1516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78580" y="4509516"/>
            <a:ext cx="71755" cy="147955"/>
          </a:xfrm>
          <a:custGeom>
            <a:avLst/>
            <a:gdLst/>
            <a:ahLst/>
            <a:cxnLst/>
            <a:rect l="l" t="t" r="r" b="b"/>
            <a:pathLst>
              <a:path w="71754" h="147954">
                <a:moveTo>
                  <a:pt x="71627" y="762"/>
                </a:moveTo>
                <a:lnTo>
                  <a:pt x="70865" y="0"/>
                </a:lnTo>
                <a:lnTo>
                  <a:pt x="67817" y="762"/>
                </a:lnTo>
                <a:lnTo>
                  <a:pt x="64769" y="1524"/>
                </a:lnTo>
                <a:lnTo>
                  <a:pt x="58673" y="3810"/>
                </a:lnTo>
                <a:lnTo>
                  <a:pt x="52577" y="4572"/>
                </a:lnTo>
                <a:lnTo>
                  <a:pt x="46481" y="6096"/>
                </a:lnTo>
                <a:lnTo>
                  <a:pt x="38099" y="4572"/>
                </a:lnTo>
                <a:lnTo>
                  <a:pt x="32003" y="6858"/>
                </a:lnTo>
                <a:lnTo>
                  <a:pt x="25907" y="9906"/>
                </a:lnTo>
                <a:lnTo>
                  <a:pt x="22097" y="16002"/>
                </a:lnTo>
                <a:lnTo>
                  <a:pt x="17525" y="21336"/>
                </a:lnTo>
                <a:lnTo>
                  <a:pt x="0" y="48768"/>
                </a:lnTo>
                <a:lnTo>
                  <a:pt x="0" y="53340"/>
                </a:lnTo>
                <a:lnTo>
                  <a:pt x="0" y="57150"/>
                </a:lnTo>
                <a:lnTo>
                  <a:pt x="2285" y="60198"/>
                </a:lnTo>
                <a:lnTo>
                  <a:pt x="6095" y="61722"/>
                </a:lnTo>
                <a:lnTo>
                  <a:pt x="9143" y="62484"/>
                </a:lnTo>
                <a:lnTo>
                  <a:pt x="15239" y="60960"/>
                </a:lnTo>
                <a:lnTo>
                  <a:pt x="21335" y="60960"/>
                </a:lnTo>
                <a:lnTo>
                  <a:pt x="27431" y="60960"/>
                </a:lnTo>
                <a:lnTo>
                  <a:pt x="36575" y="59436"/>
                </a:lnTo>
                <a:lnTo>
                  <a:pt x="42671" y="60960"/>
                </a:lnTo>
                <a:lnTo>
                  <a:pt x="48767" y="62484"/>
                </a:lnTo>
                <a:lnTo>
                  <a:pt x="52577" y="65532"/>
                </a:lnTo>
                <a:lnTo>
                  <a:pt x="57149" y="70104"/>
                </a:lnTo>
                <a:lnTo>
                  <a:pt x="61721" y="73914"/>
                </a:lnTo>
                <a:lnTo>
                  <a:pt x="67055" y="80010"/>
                </a:lnTo>
                <a:lnTo>
                  <a:pt x="68579" y="86868"/>
                </a:lnTo>
                <a:lnTo>
                  <a:pt x="70103" y="93059"/>
                </a:lnTo>
                <a:lnTo>
                  <a:pt x="71056" y="99822"/>
                </a:lnTo>
                <a:lnTo>
                  <a:pt x="71151" y="106584"/>
                </a:lnTo>
                <a:lnTo>
                  <a:pt x="70103" y="112776"/>
                </a:lnTo>
                <a:lnTo>
                  <a:pt x="68579" y="120396"/>
                </a:lnTo>
                <a:lnTo>
                  <a:pt x="62483" y="128778"/>
                </a:lnTo>
                <a:lnTo>
                  <a:pt x="57911" y="134112"/>
                </a:lnTo>
                <a:lnTo>
                  <a:pt x="54101" y="140208"/>
                </a:lnTo>
                <a:lnTo>
                  <a:pt x="48767" y="143256"/>
                </a:lnTo>
                <a:lnTo>
                  <a:pt x="43433" y="145542"/>
                </a:lnTo>
                <a:lnTo>
                  <a:pt x="38099" y="147066"/>
                </a:lnTo>
                <a:lnTo>
                  <a:pt x="31241" y="147828"/>
                </a:lnTo>
                <a:lnTo>
                  <a:pt x="27431" y="146304"/>
                </a:lnTo>
                <a:lnTo>
                  <a:pt x="23621" y="144780"/>
                </a:lnTo>
                <a:lnTo>
                  <a:pt x="22097" y="137922"/>
                </a:lnTo>
                <a:lnTo>
                  <a:pt x="19811" y="134112"/>
                </a:lnTo>
                <a:lnTo>
                  <a:pt x="16763" y="129540"/>
                </a:lnTo>
                <a:lnTo>
                  <a:pt x="12953" y="123444"/>
                </a:lnTo>
                <a:lnTo>
                  <a:pt x="11429" y="12115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02023" y="458800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85666" y="4544568"/>
            <a:ext cx="6985" cy="121285"/>
          </a:xfrm>
          <a:custGeom>
            <a:avLst/>
            <a:gdLst/>
            <a:ahLst/>
            <a:cxnLst/>
            <a:rect l="l" t="t" r="r" b="b"/>
            <a:pathLst>
              <a:path w="6985" h="121285">
                <a:moveTo>
                  <a:pt x="6858" y="0"/>
                </a:moveTo>
                <a:lnTo>
                  <a:pt x="6096" y="2286"/>
                </a:lnTo>
                <a:lnTo>
                  <a:pt x="3048" y="6858"/>
                </a:lnTo>
                <a:lnTo>
                  <a:pt x="2286" y="12954"/>
                </a:lnTo>
                <a:lnTo>
                  <a:pt x="1524" y="19050"/>
                </a:lnTo>
                <a:lnTo>
                  <a:pt x="0" y="28194"/>
                </a:lnTo>
                <a:lnTo>
                  <a:pt x="0" y="36576"/>
                </a:lnTo>
                <a:lnTo>
                  <a:pt x="369" y="43684"/>
                </a:lnTo>
                <a:lnTo>
                  <a:pt x="1238" y="51149"/>
                </a:lnTo>
                <a:lnTo>
                  <a:pt x="2250" y="58757"/>
                </a:lnTo>
                <a:lnTo>
                  <a:pt x="3048" y="66294"/>
                </a:lnTo>
                <a:lnTo>
                  <a:pt x="3619" y="73152"/>
                </a:lnTo>
                <a:lnTo>
                  <a:pt x="4191" y="80010"/>
                </a:lnTo>
                <a:lnTo>
                  <a:pt x="4762" y="86868"/>
                </a:lnTo>
                <a:lnTo>
                  <a:pt x="5334" y="93726"/>
                </a:lnTo>
                <a:lnTo>
                  <a:pt x="5464" y="101226"/>
                </a:lnTo>
                <a:lnTo>
                  <a:pt x="5810" y="109156"/>
                </a:lnTo>
                <a:lnTo>
                  <a:pt x="6298" y="116228"/>
                </a:lnTo>
                <a:lnTo>
                  <a:pt x="6858" y="12115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52721" y="4501896"/>
            <a:ext cx="66675" cy="172720"/>
          </a:xfrm>
          <a:custGeom>
            <a:avLst/>
            <a:gdLst/>
            <a:ahLst/>
            <a:cxnLst/>
            <a:rect l="l" t="t" r="r" b="b"/>
            <a:pathLst>
              <a:path w="66675" h="172720">
                <a:moveTo>
                  <a:pt x="0" y="0"/>
                </a:moveTo>
                <a:lnTo>
                  <a:pt x="2286" y="0"/>
                </a:lnTo>
                <a:lnTo>
                  <a:pt x="7620" y="0"/>
                </a:lnTo>
                <a:lnTo>
                  <a:pt x="12954" y="3809"/>
                </a:lnTo>
                <a:lnTo>
                  <a:pt x="17216" y="7441"/>
                </a:lnTo>
                <a:lnTo>
                  <a:pt x="21907" y="12287"/>
                </a:lnTo>
                <a:lnTo>
                  <a:pt x="26884" y="17847"/>
                </a:lnTo>
                <a:lnTo>
                  <a:pt x="32004" y="23621"/>
                </a:lnTo>
                <a:lnTo>
                  <a:pt x="38040" y="29610"/>
                </a:lnTo>
                <a:lnTo>
                  <a:pt x="62579" y="65246"/>
                </a:lnTo>
                <a:lnTo>
                  <a:pt x="66294" y="80772"/>
                </a:lnTo>
                <a:lnTo>
                  <a:pt x="66174" y="89927"/>
                </a:lnTo>
                <a:lnTo>
                  <a:pt x="49244" y="132302"/>
                </a:lnTo>
                <a:lnTo>
                  <a:pt x="43564" y="138576"/>
                </a:lnTo>
                <a:lnTo>
                  <a:pt x="38100" y="144780"/>
                </a:lnTo>
                <a:lnTo>
                  <a:pt x="32420" y="152280"/>
                </a:lnTo>
                <a:lnTo>
                  <a:pt x="26384" y="160210"/>
                </a:lnTo>
                <a:lnTo>
                  <a:pt x="21062" y="167282"/>
                </a:lnTo>
                <a:lnTo>
                  <a:pt x="17526" y="17221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77924" y="5036820"/>
            <a:ext cx="123825" cy="94615"/>
          </a:xfrm>
          <a:custGeom>
            <a:avLst/>
            <a:gdLst/>
            <a:ahLst/>
            <a:cxnLst/>
            <a:rect l="l" t="t" r="r" b="b"/>
            <a:pathLst>
              <a:path w="123825" h="94614">
                <a:moveTo>
                  <a:pt x="2286" y="0"/>
                </a:moveTo>
                <a:lnTo>
                  <a:pt x="3810" y="1523"/>
                </a:lnTo>
                <a:lnTo>
                  <a:pt x="9144" y="3809"/>
                </a:lnTo>
                <a:lnTo>
                  <a:pt x="10668" y="8382"/>
                </a:lnTo>
                <a:lnTo>
                  <a:pt x="12954" y="13716"/>
                </a:lnTo>
                <a:lnTo>
                  <a:pt x="16002" y="22098"/>
                </a:lnTo>
                <a:lnTo>
                  <a:pt x="15240" y="29718"/>
                </a:lnTo>
                <a:lnTo>
                  <a:pt x="14608" y="36480"/>
                </a:lnTo>
                <a:lnTo>
                  <a:pt x="13049" y="43815"/>
                </a:lnTo>
                <a:lnTo>
                  <a:pt x="11060" y="51149"/>
                </a:lnTo>
                <a:lnTo>
                  <a:pt x="9144" y="57912"/>
                </a:lnTo>
                <a:lnTo>
                  <a:pt x="6858" y="66294"/>
                </a:lnTo>
                <a:lnTo>
                  <a:pt x="0" y="75438"/>
                </a:lnTo>
                <a:lnTo>
                  <a:pt x="1524" y="80772"/>
                </a:lnTo>
                <a:lnTo>
                  <a:pt x="2286" y="86106"/>
                </a:lnTo>
                <a:lnTo>
                  <a:pt x="6858" y="89916"/>
                </a:lnTo>
                <a:lnTo>
                  <a:pt x="14478" y="92202"/>
                </a:lnTo>
                <a:lnTo>
                  <a:pt x="21526" y="93297"/>
                </a:lnTo>
                <a:lnTo>
                  <a:pt x="29718" y="93535"/>
                </a:lnTo>
                <a:lnTo>
                  <a:pt x="38481" y="93487"/>
                </a:lnTo>
                <a:lnTo>
                  <a:pt x="47244" y="93726"/>
                </a:lnTo>
                <a:lnTo>
                  <a:pt x="56518" y="93737"/>
                </a:lnTo>
                <a:lnTo>
                  <a:pt x="66008" y="93821"/>
                </a:lnTo>
                <a:lnTo>
                  <a:pt x="75640" y="94047"/>
                </a:lnTo>
                <a:lnTo>
                  <a:pt x="85344" y="94488"/>
                </a:lnTo>
                <a:lnTo>
                  <a:pt x="95797" y="94488"/>
                </a:lnTo>
                <a:lnTo>
                  <a:pt x="106680" y="94488"/>
                </a:lnTo>
                <a:lnTo>
                  <a:pt x="116419" y="94488"/>
                </a:lnTo>
                <a:lnTo>
                  <a:pt x="123444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01367" y="5002529"/>
            <a:ext cx="34290" cy="207010"/>
          </a:xfrm>
          <a:custGeom>
            <a:avLst/>
            <a:gdLst/>
            <a:ahLst/>
            <a:cxnLst/>
            <a:rect l="l" t="t" r="r" b="b"/>
            <a:pathLst>
              <a:path w="34289" h="207010">
                <a:moveTo>
                  <a:pt x="0" y="0"/>
                </a:moveTo>
                <a:lnTo>
                  <a:pt x="762" y="2286"/>
                </a:lnTo>
                <a:lnTo>
                  <a:pt x="3048" y="7620"/>
                </a:lnTo>
                <a:lnTo>
                  <a:pt x="3810" y="16764"/>
                </a:lnTo>
                <a:lnTo>
                  <a:pt x="4810" y="24657"/>
                </a:lnTo>
                <a:lnTo>
                  <a:pt x="5524" y="34194"/>
                </a:lnTo>
                <a:lnTo>
                  <a:pt x="5953" y="44731"/>
                </a:lnTo>
                <a:lnTo>
                  <a:pt x="6096" y="55626"/>
                </a:lnTo>
                <a:lnTo>
                  <a:pt x="6548" y="67437"/>
                </a:lnTo>
                <a:lnTo>
                  <a:pt x="6858" y="79819"/>
                </a:lnTo>
                <a:lnTo>
                  <a:pt x="7167" y="92487"/>
                </a:lnTo>
                <a:lnTo>
                  <a:pt x="7620" y="105155"/>
                </a:lnTo>
                <a:lnTo>
                  <a:pt x="7727" y="117955"/>
                </a:lnTo>
                <a:lnTo>
                  <a:pt x="7905" y="130968"/>
                </a:lnTo>
                <a:lnTo>
                  <a:pt x="7941" y="143839"/>
                </a:lnTo>
                <a:lnTo>
                  <a:pt x="7620" y="156210"/>
                </a:lnTo>
                <a:lnTo>
                  <a:pt x="6810" y="168235"/>
                </a:lnTo>
                <a:lnTo>
                  <a:pt x="5143" y="180403"/>
                </a:lnTo>
                <a:lnTo>
                  <a:pt x="3762" y="191142"/>
                </a:lnTo>
                <a:lnTo>
                  <a:pt x="3810" y="198882"/>
                </a:lnTo>
                <a:lnTo>
                  <a:pt x="6096" y="206502"/>
                </a:lnTo>
                <a:lnTo>
                  <a:pt x="13716" y="201168"/>
                </a:lnTo>
                <a:lnTo>
                  <a:pt x="19050" y="202692"/>
                </a:lnTo>
                <a:lnTo>
                  <a:pt x="24384" y="204215"/>
                </a:lnTo>
                <a:lnTo>
                  <a:pt x="32004" y="206502"/>
                </a:lnTo>
                <a:lnTo>
                  <a:pt x="34290" y="20650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82902" y="5064312"/>
            <a:ext cx="108585" cy="170815"/>
          </a:xfrm>
          <a:custGeom>
            <a:avLst/>
            <a:gdLst/>
            <a:ahLst/>
            <a:cxnLst/>
            <a:rect l="l" t="t" r="r" b="b"/>
            <a:pathLst>
              <a:path w="108585" h="170814">
                <a:moveTo>
                  <a:pt x="108204" y="24324"/>
                </a:moveTo>
                <a:lnTo>
                  <a:pt x="107442" y="22038"/>
                </a:lnTo>
                <a:lnTo>
                  <a:pt x="108204" y="15180"/>
                </a:lnTo>
                <a:lnTo>
                  <a:pt x="103632" y="11370"/>
                </a:lnTo>
                <a:lnTo>
                  <a:pt x="72413" y="0"/>
                </a:lnTo>
                <a:lnTo>
                  <a:pt x="63817" y="226"/>
                </a:lnTo>
                <a:lnTo>
                  <a:pt x="23121" y="17144"/>
                </a:lnTo>
                <a:lnTo>
                  <a:pt x="2286" y="49470"/>
                </a:lnTo>
                <a:lnTo>
                  <a:pt x="0" y="56328"/>
                </a:lnTo>
                <a:lnTo>
                  <a:pt x="0" y="61662"/>
                </a:lnTo>
                <a:lnTo>
                  <a:pt x="3048" y="66996"/>
                </a:lnTo>
                <a:lnTo>
                  <a:pt x="6858" y="72330"/>
                </a:lnTo>
                <a:lnTo>
                  <a:pt x="14478" y="78426"/>
                </a:lnTo>
                <a:lnTo>
                  <a:pt x="21336" y="79950"/>
                </a:lnTo>
                <a:lnTo>
                  <a:pt x="28194" y="82236"/>
                </a:lnTo>
                <a:lnTo>
                  <a:pt x="35814" y="82236"/>
                </a:lnTo>
                <a:lnTo>
                  <a:pt x="43434" y="77664"/>
                </a:lnTo>
                <a:lnTo>
                  <a:pt x="49375" y="73568"/>
                </a:lnTo>
                <a:lnTo>
                  <a:pt x="55530" y="67758"/>
                </a:lnTo>
                <a:lnTo>
                  <a:pt x="61543" y="61376"/>
                </a:lnTo>
                <a:lnTo>
                  <a:pt x="67056" y="55566"/>
                </a:lnTo>
                <a:lnTo>
                  <a:pt x="72020" y="49684"/>
                </a:lnTo>
                <a:lnTo>
                  <a:pt x="76485" y="43374"/>
                </a:lnTo>
                <a:lnTo>
                  <a:pt x="80236" y="38207"/>
                </a:lnTo>
                <a:lnTo>
                  <a:pt x="83058" y="35754"/>
                </a:lnTo>
                <a:lnTo>
                  <a:pt x="86868" y="34992"/>
                </a:lnTo>
                <a:lnTo>
                  <a:pt x="86106" y="44136"/>
                </a:lnTo>
                <a:lnTo>
                  <a:pt x="86868" y="51756"/>
                </a:lnTo>
                <a:lnTo>
                  <a:pt x="87760" y="57781"/>
                </a:lnTo>
                <a:lnTo>
                  <a:pt x="88296" y="65091"/>
                </a:lnTo>
                <a:lnTo>
                  <a:pt x="88689" y="72973"/>
                </a:lnTo>
                <a:lnTo>
                  <a:pt x="89154" y="80712"/>
                </a:lnTo>
                <a:lnTo>
                  <a:pt x="89380" y="88820"/>
                </a:lnTo>
                <a:lnTo>
                  <a:pt x="89820" y="97000"/>
                </a:lnTo>
                <a:lnTo>
                  <a:pt x="90118" y="105036"/>
                </a:lnTo>
                <a:lnTo>
                  <a:pt x="86106" y="141672"/>
                </a:lnTo>
                <a:lnTo>
                  <a:pt x="84974" y="149733"/>
                </a:lnTo>
                <a:lnTo>
                  <a:pt x="83915" y="158150"/>
                </a:lnTo>
                <a:lnTo>
                  <a:pt x="82998" y="165568"/>
                </a:lnTo>
                <a:lnTo>
                  <a:pt x="82296" y="17062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73020" y="5200402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259"/>
                </a:lnTo>
              </a:path>
            </a:pathLst>
          </a:custGeom>
          <a:ln w="8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54936" y="5058155"/>
            <a:ext cx="112395" cy="151130"/>
          </a:xfrm>
          <a:custGeom>
            <a:avLst/>
            <a:gdLst/>
            <a:ahLst/>
            <a:cxnLst/>
            <a:rect l="l" t="t" r="r" b="b"/>
            <a:pathLst>
              <a:path w="112394" h="151129">
                <a:moveTo>
                  <a:pt x="103631" y="12953"/>
                </a:moveTo>
                <a:lnTo>
                  <a:pt x="102869" y="11429"/>
                </a:lnTo>
                <a:lnTo>
                  <a:pt x="103631" y="6857"/>
                </a:lnTo>
                <a:lnTo>
                  <a:pt x="99059" y="4571"/>
                </a:lnTo>
                <a:lnTo>
                  <a:pt x="95249" y="2285"/>
                </a:lnTo>
                <a:lnTo>
                  <a:pt x="88391" y="0"/>
                </a:lnTo>
                <a:lnTo>
                  <a:pt x="80009" y="0"/>
                </a:lnTo>
                <a:lnTo>
                  <a:pt x="41243" y="10822"/>
                </a:lnTo>
                <a:lnTo>
                  <a:pt x="8381" y="40862"/>
                </a:lnTo>
                <a:lnTo>
                  <a:pt x="0" y="63245"/>
                </a:lnTo>
                <a:lnTo>
                  <a:pt x="5333" y="72389"/>
                </a:lnTo>
                <a:lnTo>
                  <a:pt x="9143" y="76961"/>
                </a:lnTo>
                <a:lnTo>
                  <a:pt x="13715" y="81533"/>
                </a:lnTo>
                <a:lnTo>
                  <a:pt x="19811" y="83819"/>
                </a:lnTo>
                <a:lnTo>
                  <a:pt x="26669" y="83819"/>
                </a:lnTo>
                <a:lnTo>
                  <a:pt x="32765" y="83819"/>
                </a:lnTo>
                <a:lnTo>
                  <a:pt x="67055" y="58673"/>
                </a:lnTo>
                <a:lnTo>
                  <a:pt x="71627" y="52577"/>
                </a:lnTo>
                <a:lnTo>
                  <a:pt x="73913" y="42671"/>
                </a:lnTo>
                <a:lnTo>
                  <a:pt x="76961" y="40385"/>
                </a:lnTo>
                <a:lnTo>
                  <a:pt x="80009" y="38099"/>
                </a:lnTo>
                <a:lnTo>
                  <a:pt x="95249" y="80117"/>
                </a:lnTo>
                <a:lnTo>
                  <a:pt x="95440" y="89249"/>
                </a:lnTo>
                <a:lnTo>
                  <a:pt x="95345" y="98524"/>
                </a:lnTo>
                <a:lnTo>
                  <a:pt x="95249" y="107441"/>
                </a:lnTo>
                <a:lnTo>
                  <a:pt x="95035" y="115847"/>
                </a:lnTo>
                <a:lnTo>
                  <a:pt x="94678" y="124396"/>
                </a:lnTo>
                <a:lnTo>
                  <a:pt x="94607" y="132087"/>
                </a:lnTo>
                <a:lnTo>
                  <a:pt x="95249" y="137921"/>
                </a:lnTo>
                <a:lnTo>
                  <a:pt x="96773" y="144017"/>
                </a:lnTo>
                <a:lnTo>
                  <a:pt x="100583" y="142493"/>
                </a:lnTo>
                <a:lnTo>
                  <a:pt x="103631" y="144779"/>
                </a:lnTo>
                <a:lnTo>
                  <a:pt x="106679" y="147065"/>
                </a:lnTo>
                <a:lnTo>
                  <a:pt x="111251" y="150113"/>
                </a:lnTo>
                <a:lnTo>
                  <a:pt x="112013" y="1508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44674" y="5031486"/>
            <a:ext cx="139065" cy="169545"/>
          </a:xfrm>
          <a:custGeom>
            <a:avLst/>
            <a:gdLst/>
            <a:ahLst/>
            <a:cxnLst/>
            <a:rect l="l" t="t" r="r" b="b"/>
            <a:pathLst>
              <a:path w="139064" h="169545">
                <a:moveTo>
                  <a:pt x="0" y="13716"/>
                </a:moveTo>
                <a:lnTo>
                  <a:pt x="2286" y="12192"/>
                </a:lnTo>
                <a:lnTo>
                  <a:pt x="6858" y="7620"/>
                </a:lnTo>
                <a:lnTo>
                  <a:pt x="12954" y="5334"/>
                </a:lnTo>
                <a:lnTo>
                  <a:pt x="19050" y="3048"/>
                </a:lnTo>
                <a:lnTo>
                  <a:pt x="28194" y="0"/>
                </a:lnTo>
                <a:lnTo>
                  <a:pt x="37338" y="762"/>
                </a:lnTo>
                <a:lnTo>
                  <a:pt x="73580" y="17002"/>
                </a:lnTo>
                <a:lnTo>
                  <a:pt x="97833" y="47613"/>
                </a:lnTo>
                <a:lnTo>
                  <a:pt x="102870" y="77724"/>
                </a:lnTo>
                <a:lnTo>
                  <a:pt x="102036" y="88344"/>
                </a:lnTo>
                <a:lnTo>
                  <a:pt x="83962" y="127908"/>
                </a:lnTo>
                <a:lnTo>
                  <a:pt x="49899" y="153852"/>
                </a:lnTo>
                <a:lnTo>
                  <a:pt x="16002" y="164592"/>
                </a:lnTo>
                <a:lnTo>
                  <a:pt x="7620" y="160782"/>
                </a:lnTo>
                <a:lnTo>
                  <a:pt x="3810" y="157734"/>
                </a:lnTo>
                <a:lnTo>
                  <a:pt x="0" y="153924"/>
                </a:lnTo>
                <a:lnTo>
                  <a:pt x="0" y="146304"/>
                </a:lnTo>
                <a:lnTo>
                  <a:pt x="2286" y="141732"/>
                </a:lnTo>
                <a:lnTo>
                  <a:pt x="4572" y="137160"/>
                </a:lnTo>
                <a:lnTo>
                  <a:pt x="43255" y="123646"/>
                </a:lnTo>
                <a:lnTo>
                  <a:pt x="52578" y="123444"/>
                </a:lnTo>
                <a:lnTo>
                  <a:pt x="62293" y="124670"/>
                </a:lnTo>
                <a:lnTo>
                  <a:pt x="103822" y="141922"/>
                </a:lnTo>
                <a:lnTo>
                  <a:pt x="109227" y="146851"/>
                </a:lnTo>
                <a:lnTo>
                  <a:pt x="115062" y="151638"/>
                </a:lnTo>
                <a:lnTo>
                  <a:pt x="121431" y="156198"/>
                </a:lnTo>
                <a:lnTo>
                  <a:pt x="128301" y="161258"/>
                </a:lnTo>
                <a:lnTo>
                  <a:pt x="134457" y="165889"/>
                </a:lnTo>
                <a:lnTo>
                  <a:pt x="138684" y="16916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59201" y="5097017"/>
            <a:ext cx="138430" cy="0"/>
          </a:xfrm>
          <a:custGeom>
            <a:avLst/>
            <a:gdLst/>
            <a:ahLst/>
            <a:cxnLst/>
            <a:rect l="l" t="t" r="r" b="b"/>
            <a:pathLst>
              <a:path w="138430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02636" y="514883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73729" y="5036820"/>
            <a:ext cx="113664" cy="163830"/>
          </a:xfrm>
          <a:custGeom>
            <a:avLst/>
            <a:gdLst/>
            <a:ahLst/>
            <a:cxnLst/>
            <a:rect l="l" t="t" r="r" b="b"/>
            <a:pathLst>
              <a:path w="113664" h="163829">
                <a:moveTo>
                  <a:pt x="25907" y="34289"/>
                </a:moveTo>
                <a:lnTo>
                  <a:pt x="25907" y="33527"/>
                </a:lnTo>
                <a:lnTo>
                  <a:pt x="24383" y="33527"/>
                </a:lnTo>
                <a:lnTo>
                  <a:pt x="25907" y="29717"/>
                </a:lnTo>
                <a:lnTo>
                  <a:pt x="27431" y="26669"/>
                </a:lnTo>
                <a:lnTo>
                  <a:pt x="30479" y="19811"/>
                </a:lnTo>
                <a:lnTo>
                  <a:pt x="34289" y="15239"/>
                </a:lnTo>
                <a:lnTo>
                  <a:pt x="38861" y="10667"/>
                </a:lnTo>
                <a:lnTo>
                  <a:pt x="44957" y="5333"/>
                </a:lnTo>
                <a:lnTo>
                  <a:pt x="51815" y="3047"/>
                </a:lnTo>
                <a:lnTo>
                  <a:pt x="57911" y="761"/>
                </a:lnTo>
                <a:lnTo>
                  <a:pt x="67817" y="0"/>
                </a:lnTo>
                <a:lnTo>
                  <a:pt x="73151" y="1523"/>
                </a:lnTo>
                <a:lnTo>
                  <a:pt x="78485" y="3047"/>
                </a:lnTo>
                <a:lnTo>
                  <a:pt x="84581" y="7619"/>
                </a:lnTo>
                <a:lnTo>
                  <a:pt x="83819" y="13715"/>
                </a:lnTo>
                <a:lnTo>
                  <a:pt x="61150" y="49815"/>
                </a:lnTo>
                <a:lnTo>
                  <a:pt x="48767" y="61721"/>
                </a:lnTo>
                <a:lnTo>
                  <a:pt x="43207" y="66913"/>
                </a:lnTo>
                <a:lnTo>
                  <a:pt x="37433" y="71818"/>
                </a:lnTo>
                <a:lnTo>
                  <a:pt x="32373" y="75866"/>
                </a:lnTo>
                <a:lnTo>
                  <a:pt x="28955" y="78485"/>
                </a:lnTo>
                <a:lnTo>
                  <a:pt x="25907" y="80009"/>
                </a:lnTo>
                <a:lnTo>
                  <a:pt x="28193" y="74675"/>
                </a:lnTo>
                <a:lnTo>
                  <a:pt x="32003" y="73913"/>
                </a:lnTo>
                <a:lnTo>
                  <a:pt x="35051" y="72389"/>
                </a:lnTo>
                <a:lnTo>
                  <a:pt x="41909" y="70103"/>
                </a:lnTo>
                <a:lnTo>
                  <a:pt x="50291" y="71627"/>
                </a:lnTo>
                <a:lnTo>
                  <a:pt x="57423" y="72378"/>
                </a:lnTo>
                <a:lnTo>
                  <a:pt x="94773" y="88296"/>
                </a:lnTo>
                <a:lnTo>
                  <a:pt x="113299" y="117288"/>
                </a:lnTo>
                <a:lnTo>
                  <a:pt x="112775" y="123443"/>
                </a:lnTo>
                <a:lnTo>
                  <a:pt x="81152" y="155352"/>
                </a:lnTo>
                <a:lnTo>
                  <a:pt x="40766" y="161948"/>
                </a:lnTo>
                <a:lnTo>
                  <a:pt x="32765" y="162305"/>
                </a:lnTo>
                <a:lnTo>
                  <a:pt x="23574" y="162544"/>
                </a:lnTo>
                <a:lnTo>
                  <a:pt x="14096" y="163067"/>
                </a:lnTo>
                <a:lnTo>
                  <a:pt x="5762" y="163591"/>
                </a:lnTo>
                <a:lnTo>
                  <a:pt x="0" y="16382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61945" y="5166359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1524" y="0"/>
                </a:moveTo>
                <a:lnTo>
                  <a:pt x="1524" y="762"/>
                </a:lnTo>
                <a:lnTo>
                  <a:pt x="0" y="3810"/>
                </a:lnTo>
                <a:lnTo>
                  <a:pt x="1524" y="3810"/>
                </a:lnTo>
                <a:lnTo>
                  <a:pt x="3048" y="4572"/>
                </a:lnTo>
                <a:lnTo>
                  <a:pt x="9906" y="0"/>
                </a:lnTo>
                <a:lnTo>
                  <a:pt x="9906" y="2286"/>
                </a:lnTo>
                <a:lnTo>
                  <a:pt x="10668" y="3810"/>
                </a:lnTo>
                <a:lnTo>
                  <a:pt x="6858" y="12954"/>
                </a:lnTo>
                <a:lnTo>
                  <a:pt x="6096" y="13716"/>
                </a:lnTo>
                <a:lnTo>
                  <a:pt x="4572" y="14478"/>
                </a:lnTo>
                <a:lnTo>
                  <a:pt x="4572" y="9144"/>
                </a:lnTo>
                <a:lnTo>
                  <a:pt x="3810" y="6858"/>
                </a:lnTo>
                <a:lnTo>
                  <a:pt x="3048" y="4572"/>
                </a:lnTo>
                <a:lnTo>
                  <a:pt x="2286" y="762"/>
                </a:lnTo>
                <a:lnTo>
                  <a:pt x="152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5483" y="5088636"/>
            <a:ext cx="9525" cy="94615"/>
          </a:xfrm>
          <a:custGeom>
            <a:avLst/>
            <a:gdLst/>
            <a:ahLst/>
            <a:cxnLst/>
            <a:rect l="l" t="t" r="r" b="b"/>
            <a:pathLst>
              <a:path w="9525" h="94614">
                <a:moveTo>
                  <a:pt x="0" y="0"/>
                </a:moveTo>
                <a:lnTo>
                  <a:pt x="4572" y="25908"/>
                </a:lnTo>
                <a:lnTo>
                  <a:pt x="9144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79115" y="5020877"/>
            <a:ext cx="155575" cy="162560"/>
          </a:xfrm>
          <a:custGeom>
            <a:avLst/>
            <a:gdLst/>
            <a:ahLst/>
            <a:cxnLst/>
            <a:rect l="l" t="t" r="r" b="b"/>
            <a:pathLst>
              <a:path w="155575" h="162560">
                <a:moveTo>
                  <a:pt x="0" y="24324"/>
                </a:moveTo>
                <a:lnTo>
                  <a:pt x="3048" y="22038"/>
                </a:lnTo>
                <a:lnTo>
                  <a:pt x="10668" y="15180"/>
                </a:lnTo>
                <a:lnTo>
                  <a:pt x="17526" y="11370"/>
                </a:lnTo>
                <a:lnTo>
                  <a:pt x="50875" y="0"/>
                </a:lnTo>
                <a:lnTo>
                  <a:pt x="58959" y="226"/>
                </a:lnTo>
                <a:lnTo>
                  <a:pt x="92964" y="22800"/>
                </a:lnTo>
                <a:lnTo>
                  <a:pt x="93380" y="29610"/>
                </a:lnTo>
                <a:lnTo>
                  <a:pt x="91725" y="37278"/>
                </a:lnTo>
                <a:lnTo>
                  <a:pt x="75914" y="72330"/>
                </a:lnTo>
                <a:lnTo>
                  <a:pt x="51244" y="107477"/>
                </a:lnTo>
                <a:lnTo>
                  <a:pt x="45053" y="115371"/>
                </a:lnTo>
                <a:lnTo>
                  <a:pt x="41148" y="122622"/>
                </a:lnTo>
                <a:lnTo>
                  <a:pt x="38100" y="131004"/>
                </a:lnTo>
                <a:lnTo>
                  <a:pt x="41910" y="137862"/>
                </a:lnTo>
                <a:lnTo>
                  <a:pt x="46482" y="142434"/>
                </a:lnTo>
                <a:lnTo>
                  <a:pt x="51149" y="144994"/>
                </a:lnTo>
                <a:lnTo>
                  <a:pt x="56959" y="146339"/>
                </a:lnTo>
                <a:lnTo>
                  <a:pt x="63627" y="147256"/>
                </a:lnTo>
                <a:lnTo>
                  <a:pt x="70866" y="148530"/>
                </a:lnTo>
                <a:lnTo>
                  <a:pt x="78890" y="150030"/>
                </a:lnTo>
                <a:lnTo>
                  <a:pt x="87630" y="151959"/>
                </a:lnTo>
                <a:lnTo>
                  <a:pt x="96369" y="153888"/>
                </a:lnTo>
                <a:lnTo>
                  <a:pt x="104394" y="155388"/>
                </a:lnTo>
                <a:lnTo>
                  <a:pt x="111442" y="156412"/>
                </a:lnTo>
                <a:lnTo>
                  <a:pt x="117919" y="157293"/>
                </a:lnTo>
                <a:lnTo>
                  <a:pt x="124110" y="158174"/>
                </a:lnTo>
                <a:lnTo>
                  <a:pt x="130302" y="159198"/>
                </a:lnTo>
                <a:lnTo>
                  <a:pt x="138684" y="159960"/>
                </a:lnTo>
                <a:lnTo>
                  <a:pt x="151638" y="162246"/>
                </a:lnTo>
                <a:lnTo>
                  <a:pt x="155448" y="16224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87674" y="5017008"/>
            <a:ext cx="13970" cy="149860"/>
          </a:xfrm>
          <a:custGeom>
            <a:avLst/>
            <a:gdLst/>
            <a:ahLst/>
            <a:cxnLst/>
            <a:rect l="l" t="t" r="r" b="b"/>
            <a:pathLst>
              <a:path w="13970" h="149860">
                <a:moveTo>
                  <a:pt x="13715" y="2286"/>
                </a:moveTo>
                <a:lnTo>
                  <a:pt x="12953" y="2286"/>
                </a:lnTo>
                <a:lnTo>
                  <a:pt x="11429" y="0"/>
                </a:lnTo>
                <a:lnTo>
                  <a:pt x="9905" y="2286"/>
                </a:lnTo>
                <a:lnTo>
                  <a:pt x="7619" y="4572"/>
                </a:lnTo>
                <a:lnTo>
                  <a:pt x="4571" y="7620"/>
                </a:lnTo>
                <a:lnTo>
                  <a:pt x="3047" y="15240"/>
                </a:lnTo>
                <a:lnTo>
                  <a:pt x="1928" y="21859"/>
                </a:lnTo>
                <a:lnTo>
                  <a:pt x="952" y="29908"/>
                </a:lnTo>
                <a:lnTo>
                  <a:pt x="261" y="38814"/>
                </a:lnTo>
                <a:lnTo>
                  <a:pt x="0" y="48006"/>
                </a:lnTo>
                <a:lnTo>
                  <a:pt x="261" y="57054"/>
                </a:lnTo>
                <a:lnTo>
                  <a:pt x="952" y="66675"/>
                </a:lnTo>
                <a:lnTo>
                  <a:pt x="1928" y="76295"/>
                </a:lnTo>
                <a:lnTo>
                  <a:pt x="3047" y="85344"/>
                </a:lnTo>
                <a:lnTo>
                  <a:pt x="3881" y="93666"/>
                </a:lnTo>
                <a:lnTo>
                  <a:pt x="5143" y="101631"/>
                </a:lnTo>
                <a:lnTo>
                  <a:pt x="6691" y="109454"/>
                </a:lnTo>
                <a:lnTo>
                  <a:pt x="8381" y="117348"/>
                </a:lnTo>
                <a:lnTo>
                  <a:pt x="9751" y="126099"/>
                </a:lnTo>
                <a:lnTo>
                  <a:pt x="11334" y="135350"/>
                </a:lnTo>
                <a:lnTo>
                  <a:pt x="12775" y="143601"/>
                </a:lnTo>
                <a:lnTo>
                  <a:pt x="13715" y="1493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66389" y="5100065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5239" y="5333"/>
                </a:moveTo>
                <a:lnTo>
                  <a:pt x="15239" y="6095"/>
                </a:lnTo>
                <a:lnTo>
                  <a:pt x="16763" y="9143"/>
                </a:lnTo>
                <a:lnTo>
                  <a:pt x="15239" y="9905"/>
                </a:lnTo>
                <a:lnTo>
                  <a:pt x="13715" y="11429"/>
                </a:lnTo>
                <a:lnTo>
                  <a:pt x="8381" y="12953"/>
                </a:lnTo>
                <a:lnTo>
                  <a:pt x="6857" y="12191"/>
                </a:lnTo>
                <a:lnTo>
                  <a:pt x="4571" y="11429"/>
                </a:lnTo>
                <a:lnTo>
                  <a:pt x="0" y="6857"/>
                </a:lnTo>
                <a:lnTo>
                  <a:pt x="2285" y="4571"/>
                </a:lnTo>
                <a:lnTo>
                  <a:pt x="3809" y="3047"/>
                </a:lnTo>
                <a:lnTo>
                  <a:pt x="13715" y="0"/>
                </a:lnTo>
                <a:lnTo>
                  <a:pt x="17525" y="761"/>
                </a:lnTo>
                <a:lnTo>
                  <a:pt x="21335" y="1523"/>
                </a:lnTo>
                <a:lnTo>
                  <a:pt x="25145" y="4571"/>
                </a:lnTo>
                <a:lnTo>
                  <a:pt x="25145" y="7619"/>
                </a:lnTo>
                <a:lnTo>
                  <a:pt x="24383" y="10667"/>
                </a:lnTo>
                <a:lnTo>
                  <a:pt x="19049" y="15239"/>
                </a:lnTo>
                <a:lnTo>
                  <a:pt x="16001" y="19811"/>
                </a:lnTo>
                <a:lnTo>
                  <a:pt x="12953" y="23621"/>
                </a:lnTo>
                <a:lnTo>
                  <a:pt x="8381" y="29717"/>
                </a:lnTo>
                <a:lnTo>
                  <a:pt x="6857" y="3124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85260" y="5019294"/>
            <a:ext cx="155575" cy="116839"/>
          </a:xfrm>
          <a:custGeom>
            <a:avLst/>
            <a:gdLst/>
            <a:ahLst/>
            <a:cxnLst/>
            <a:rect l="l" t="t" r="r" b="b"/>
            <a:pathLst>
              <a:path w="155575" h="116839">
                <a:moveTo>
                  <a:pt x="0" y="35051"/>
                </a:moveTo>
                <a:lnTo>
                  <a:pt x="762" y="35051"/>
                </a:lnTo>
                <a:lnTo>
                  <a:pt x="1524" y="34289"/>
                </a:lnTo>
                <a:lnTo>
                  <a:pt x="3810" y="38861"/>
                </a:lnTo>
                <a:lnTo>
                  <a:pt x="6238" y="43303"/>
                </a:lnTo>
                <a:lnTo>
                  <a:pt x="8953" y="49244"/>
                </a:lnTo>
                <a:lnTo>
                  <a:pt x="11953" y="55899"/>
                </a:lnTo>
                <a:lnTo>
                  <a:pt x="15240" y="62483"/>
                </a:lnTo>
                <a:lnTo>
                  <a:pt x="18454" y="69699"/>
                </a:lnTo>
                <a:lnTo>
                  <a:pt x="22098" y="77342"/>
                </a:lnTo>
                <a:lnTo>
                  <a:pt x="25741" y="84986"/>
                </a:lnTo>
                <a:lnTo>
                  <a:pt x="28956" y="92201"/>
                </a:lnTo>
                <a:lnTo>
                  <a:pt x="32766" y="100583"/>
                </a:lnTo>
                <a:lnTo>
                  <a:pt x="35814" y="113537"/>
                </a:lnTo>
                <a:lnTo>
                  <a:pt x="35814" y="115061"/>
                </a:lnTo>
                <a:lnTo>
                  <a:pt x="36576" y="116585"/>
                </a:lnTo>
                <a:lnTo>
                  <a:pt x="32004" y="108203"/>
                </a:lnTo>
                <a:lnTo>
                  <a:pt x="30480" y="100583"/>
                </a:lnTo>
                <a:lnTo>
                  <a:pt x="29587" y="94678"/>
                </a:lnTo>
                <a:lnTo>
                  <a:pt x="28479" y="87629"/>
                </a:lnTo>
                <a:lnTo>
                  <a:pt x="27801" y="80009"/>
                </a:lnTo>
                <a:lnTo>
                  <a:pt x="28194" y="72389"/>
                </a:lnTo>
                <a:lnTo>
                  <a:pt x="29765" y="64067"/>
                </a:lnTo>
                <a:lnTo>
                  <a:pt x="52197" y="29051"/>
                </a:lnTo>
                <a:lnTo>
                  <a:pt x="94273" y="12108"/>
                </a:lnTo>
                <a:lnTo>
                  <a:pt x="102870" y="9905"/>
                </a:lnTo>
                <a:lnTo>
                  <a:pt x="109918" y="8441"/>
                </a:lnTo>
                <a:lnTo>
                  <a:pt x="116395" y="7334"/>
                </a:lnTo>
                <a:lnTo>
                  <a:pt x="122586" y="6369"/>
                </a:lnTo>
                <a:lnTo>
                  <a:pt x="128778" y="5333"/>
                </a:lnTo>
                <a:lnTo>
                  <a:pt x="136159" y="3964"/>
                </a:lnTo>
                <a:lnTo>
                  <a:pt x="143827" y="2381"/>
                </a:lnTo>
                <a:lnTo>
                  <a:pt x="150637" y="940"/>
                </a:lnTo>
                <a:lnTo>
                  <a:pt x="15544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92524" y="4924805"/>
            <a:ext cx="120650" cy="58419"/>
          </a:xfrm>
          <a:custGeom>
            <a:avLst/>
            <a:gdLst/>
            <a:ahLst/>
            <a:cxnLst/>
            <a:rect l="l" t="t" r="r" b="b"/>
            <a:pathLst>
              <a:path w="120650" h="58420">
                <a:moveTo>
                  <a:pt x="8382" y="0"/>
                </a:moveTo>
                <a:lnTo>
                  <a:pt x="9144" y="762"/>
                </a:lnTo>
                <a:lnTo>
                  <a:pt x="12192" y="3810"/>
                </a:lnTo>
                <a:lnTo>
                  <a:pt x="12954" y="8382"/>
                </a:lnTo>
                <a:lnTo>
                  <a:pt x="12954" y="12954"/>
                </a:lnTo>
                <a:lnTo>
                  <a:pt x="12192" y="19812"/>
                </a:lnTo>
                <a:lnTo>
                  <a:pt x="10668" y="25908"/>
                </a:lnTo>
                <a:lnTo>
                  <a:pt x="8382" y="31242"/>
                </a:lnTo>
                <a:lnTo>
                  <a:pt x="0" y="38100"/>
                </a:lnTo>
                <a:lnTo>
                  <a:pt x="762" y="42672"/>
                </a:lnTo>
                <a:lnTo>
                  <a:pt x="33528" y="57983"/>
                </a:lnTo>
                <a:lnTo>
                  <a:pt x="41148" y="57912"/>
                </a:lnTo>
                <a:lnTo>
                  <a:pt x="81534" y="53340"/>
                </a:lnTo>
                <a:lnTo>
                  <a:pt x="88392" y="51054"/>
                </a:lnTo>
                <a:lnTo>
                  <a:pt x="96012" y="48768"/>
                </a:lnTo>
                <a:lnTo>
                  <a:pt x="104394" y="46482"/>
                </a:lnTo>
                <a:lnTo>
                  <a:pt x="116586" y="44196"/>
                </a:lnTo>
                <a:lnTo>
                  <a:pt x="120396" y="426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9485" y="4855464"/>
            <a:ext cx="17780" cy="199390"/>
          </a:xfrm>
          <a:custGeom>
            <a:avLst/>
            <a:gdLst/>
            <a:ahLst/>
            <a:cxnLst/>
            <a:rect l="l" t="t" r="r" b="b"/>
            <a:pathLst>
              <a:path w="17779" h="199389">
                <a:moveTo>
                  <a:pt x="762" y="0"/>
                </a:moveTo>
                <a:lnTo>
                  <a:pt x="762" y="3810"/>
                </a:lnTo>
                <a:lnTo>
                  <a:pt x="0" y="11430"/>
                </a:lnTo>
                <a:lnTo>
                  <a:pt x="762" y="21336"/>
                </a:lnTo>
                <a:lnTo>
                  <a:pt x="4572" y="62484"/>
                </a:lnTo>
                <a:lnTo>
                  <a:pt x="6393" y="74640"/>
                </a:lnTo>
                <a:lnTo>
                  <a:pt x="8286" y="87725"/>
                </a:lnTo>
                <a:lnTo>
                  <a:pt x="13239" y="135159"/>
                </a:lnTo>
                <a:lnTo>
                  <a:pt x="14478" y="156210"/>
                </a:lnTo>
                <a:lnTo>
                  <a:pt x="15275" y="167592"/>
                </a:lnTo>
                <a:lnTo>
                  <a:pt x="16287" y="179832"/>
                </a:lnTo>
                <a:lnTo>
                  <a:pt x="17156" y="190928"/>
                </a:lnTo>
                <a:lnTo>
                  <a:pt x="17526" y="1988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73730" y="5252465"/>
            <a:ext cx="1035685" cy="26670"/>
          </a:xfrm>
          <a:custGeom>
            <a:avLst/>
            <a:gdLst/>
            <a:ahLst/>
            <a:cxnLst/>
            <a:rect l="l" t="t" r="r" b="b"/>
            <a:pathLst>
              <a:path w="1035685" h="26670">
                <a:moveTo>
                  <a:pt x="0" y="25907"/>
                </a:moveTo>
                <a:lnTo>
                  <a:pt x="0" y="25907"/>
                </a:lnTo>
                <a:lnTo>
                  <a:pt x="762" y="25907"/>
                </a:lnTo>
                <a:lnTo>
                  <a:pt x="44196" y="25907"/>
                </a:lnTo>
                <a:lnTo>
                  <a:pt x="51089" y="25907"/>
                </a:lnTo>
                <a:lnTo>
                  <a:pt x="136969" y="25907"/>
                </a:lnTo>
                <a:lnTo>
                  <a:pt x="148804" y="25907"/>
                </a:lnTo>
                <a:lnTo>
                  <a:pt x="223051" y="25907"/>
                </a:lnTo>
                <a:lnTo>
                  <a:pt x="236982" y="25907"/>
                </a:lnTo>
                <a:lnTo>
                  <a:pt x="250912" y="25907"/>
                </a:lnTo>
                <a:lnTo>
                  <a:pt x="264414" y="25907"/>
                </a:lnTo>
                <a:lnTo>
                  <a:pt x="277891" y="26015"/>
                </a:lnTo>
                <a:lnTo>
                  <a:pt x="291084" y="26193"/>
                </a:lnTo>
                <a:lnTo>
                  <a:pt x="304276" y="26229"/>
                </a:lnTo>
                <a:lnTo>
                  <a:pt x="317754" y="25907"/>
                </a:lnTo>
                <a:lnTo>
                  <a:pt x="331720" y="25086"/>
                </a:lnTo>
                <a:lnTo>
                  <a:pt x="346043" y="23907"/>
                </a:lnTo>
                <a:lnTo>
                  <a:pt x="360509" y="22586"/>
                </a:lnTo>
                <a:lnTo>
                  <a:pt x="374904" y="21335"/>
                </a:lnTo>
                <a:lnTo>
                  <a:pt x="388608" y="20776"/>
                </a:lnTo>
                <a:lnTo>
                  <a:pt x="402240" y="20288"/>
                </a:lnTo>
                <a:lnTo>
                  <a:pt x="415730" y="19942"/>
                </a:lnTo>
                <a:lnTo>
                  <a:pt x="429006" y="19811"/>
                </a:lnTo>
                <a:lnTo>
                  <a:pt x="441662" y="19359"/>
                </a:lnTo>
                <a:lnTo>
                  <a:pt x="490132" y="17359"/>
                </a:lnTo>
                <a:lnTo>
                  <a:pt x="502348" y="16001"/>
                </a:lnTo>
                <a:lnTo>
                  <a:pt x="514850" y="14644"/>
                </a:lnTo>
                <a:lnTo>
                  <a:pt x="528066" y="13715"/>
                </a:lnTo>
                <a:lnTo>
                  <a:pt x="542389" y="12823"/>
                </a:lnTo>
                <a:lnTo>
                  <a:pt x="557498" y="12287"/>
                </a:lnTo>
                <a:lnTo>
                  <a:pt x="572750" y="11894"/>
                </a:lnTo>
                <a:lnTo>
                  <a:pt x="587502" y="11429"/>
                </a:lnTo>
                <a:lnTo>
                  <a:pt x="601658" y="10048"/>
                </a:lnTo>
                <a:lnTo>
                  <a:pt x="615600" y="8381"/>
                </a:lnTo>
                <a:lnTo>
                  <a:pt x="629400" y="6715"/>
                </a:lnTo>
                <a:lnTo>
                  <a:pt x="643128" y="5333"/>
                </a:lnTo>
                <a:lnTo>
                  <a:pt x="656832" y="4441"/>
                </a:lnTo>
                <a:lnTo>
                  <a:pt x="670464" y="3905"/>
                </a:lnTo>
                <a:lnTo>
                  <a:pt x="683954" y="3512"/>
                </a:lnTo>
                <a:lnTo>
                  <a:pt x="697230" y="3047"/>
                </a:lnTo>
                <a:lnTo>
                  <a:pt x="710160" y="2381"/>
                </a:lnTo>
                <a:lnTo>
                  <a:pt x="722947" y="1714"/>
                </a:lnTo>
                <a:lnTo>
                  <a:pt x="736020" y="1333"/>
                </a:lnTo>
                <a:lnTo>
                  <a:pt x="780002" y="2857"/>
                </a:lnTo>
                <a:lnTo>
                  <a:pt x="810768" y="5333"/>
                </a:lnTo>
                <a:lnTo>
                  <a:pt x="826293" y="5786"/>
                </a:lnTo>
                <a:lnTo>
                  <a:pt x="841819" y="6095"/>
                </a:lnTo>
                <a:lnTo>
                  <a:pt x="857059" y="6405"/>
                </a:lnTo>
                <a:lnTo>
                  <a:pt x="871728" y="6857"/>
                </a:lnTo>
                <a:lnTo>
                  <a:pt x="885182" y="7405"/>
                </a:lnTo>
                <a:lnTo>
                  <a:pt x="898207" y="7810"/>
                </a:lnTo>
                <a:lnTo>
                  <a:pt x="948594" y="6000"/>
                </a:lnTo>
                <a:lnTo>
                  <a:pt x="960298" y="4726"/>
                </a:lnTo>
                <a:lnTo>
                  <a:pt x="970788" y="3809"/>
                </a:lnTo>
                <a:lnTo>
                  <a:pt x="980193" y="3250"/>
                </a:lnTo>
                <a:lnTo>
                  <a:pt x="988313" y="2762"/>
                </a:lnTo>
                <a:lnTo>
                  <a:pt x="995862" y="2416"/>
                </a:lnTo>
                <a:lnTo>
                  <a:pt x="1003554" y="2285"/>
                </a:lnTo>
                <a:lnTo>
                  <a:pt x="1012305" y="1607"/>
                </a:lnTo>
                <a:lnTo>
                  <a:pt x="1021556" y="857"/>
                </a:lnTo>
                <a:lnTo>
                  <a:pt x="1029807" y="250"/>
                </a:lnTo>
                <a:lnTo>
                  <a:pt x="103555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29001" y="5374779"/>
            <a:ext cx="132715" cy="175895"/>
          </a:xfrm>
          <a:custGeom>
            <a:avLst/>
            <a:gdLst/>
            <a:ahLst/>
            <a:cxnLst/>
            <a:rect l="l" t="t" r="r" b="b"/>
            <a:pathLst>
              <a:path w="132714" h="175895">
                <a:moveTo>
                  <a:pt x="3810" y="33135"/>
                </a:moveTo>
                <a:lnTo>
                  <a:pt x="3810" y="31611"/>
                </a:lnTo>
                <a:lnTo>
                  <a:pt x="0" y="27801"/>
                </a:lnTo>
                <a:lnTo>
                  <a:pt x="3810" y="24753"/>
                </a:lnTo>
                <a:lnTo>
                  <a:pt x="6858" y="20943"/>
                </a:lnTo>
                <a:lnTo>
                  <a:pt x="14478" y="15609"/>
                </a:lnTo>
                <a:lnTo>
                  <a:pt x="25146" y="11799"/>
                </a:lnTo>
                <a:lnTo>
                  <a:pt x="34361" y="8298"/>
                </a:lnTo>
                <a:lnTo>
                  <a:pt x="45148" y="4941"/>
                </a:lnTo>
                <a:lnTo>
                  <a:pt x="56221" y="2155"/>
                </a:lnTo>
                <a:lnTo>
                  <a:pt x="66294" y="369"/>
                </a:lnTo>
                <a:lnTo>
                  <a:pt x="75604" y="0"/>
                </a:lnTo>
                <a:lnTo>
                  <a:pt x="84772" y="273"/>
                </a:lnTo>
                <a:lnTo>
                  <a:pt x="112014" y="27039"/>
                </a:lnTo>
                <a:lnTo>
                  <a:pt x="110490" y="34742"/>
                </a:lnTo>
                <a:lnTo>
                  <a:pt x="89392" y="67496"/>
                </a:lnTo>
                <a:lnTo>
                  <a:pt x="55447" y="89975"/>
                </a:lnTo>
                <a:lnTo>
                  <a:pt x="41278" y="96214"/>
                </a:lnTo>
                <a:lnTo>
                  <a:pt x="37338" y="97905"/>
                </a:lnTo>
                <a:lnTo>
                  <a:pt x="35052" y="100191"/>
                </a:lnTo>
                <a:lnTo>
                  <a:pt x="40386" y="96381"/>
                </a:lnTo>
                <a:lnTo>
                  <a:pt x="46482" y="95619"/>
                </a:lnTo>
                <a:lnTo>
                  <a:pt x="52530" y="95178"/>
                </a:lnTo>
                <a:lnTo>
                  <a:pt x="60007" y="94380"/>
                </a:lnTo>
                <a:lnTo>
                  <a:pt x="68341" y="94011"/>
                </a:lnTo>
                <a:lnTo>
                  <a:pt x="105572" y="102786"/>
                </a:lnTo>
                <a:lnTo>
                  <a:pt x="131826" y="130671"/>
                </a:lnTo>
                <a:lnTo>
                  <a:pt x="132242" y="136731"/>
                </a:lnTo>
                <a:lnTo>
                  <a:pt x="131159" y="143148"/>
                </a:lnTo>
                <a:lnTo>
                  <a:pt x="99345" y="168556"/>
                </a:lnTo>
                <a:lnTo>
                  <a:pt x="59590" y="175891"/>
                </a:lnTo>
                <a:lnTo>
                  <a:pt x="51054" y="175629"/>
                </a:lnTo>
                <a:lnTo>
                  <a:pt x="41148" y="175629"/>
                </a:lnTo>
                <a:lnTo>
                  <a:pt x="38100" y="171057"/>
                </a:lnTo>
                <a:lnTo>
                  <a:pt x="31242" y="169533"/>
                </a:lnTo>
                <a:lnTo>
                  <a:pt x="25146" y="167247"/>
                </a:lnTo>
                <a:lnTo>
                  <a:pt x="15240" y="163437"/>
                </a:lnTo>
                <a:lnTo>
                  <a:pt x="12192" y="1626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28645" y="5511546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20">
                <a:moveTo>
                  <a:pt x="19812" y="8381"/>
                </a:moveTo>
                <a:lnTo>
                  <a:pt x="19812" y="9143"/>
                </a:lnTo>
                <a:lnTo>
                  <a:pt x="22098" y="11429"/>
                </a:lnTo>
                <a:lnTo>
                  <a:pt x="19812" y="12953"/>
                </a:lnTo>
                <a:lnTo>
                  <a:pt x="17526" y="14477"/>
                </a:lnTo>
                <a:lnTo>
                  <a:pt x="9906" y="19049"/>
                </a:lnTo>
                <a:lnTo>
                  <a:pt x="6858" y="19049"/>
                </a:lnTo>
                <a:lnTo>
                  <a:pt x="3810" y="19811"/>
                </a:lnTo>
                <a:lnTo>
                  <a:pt x="762" y="16001"/>
                </a:lnTo>
                <a:lnTo>
                  <a:pt x="0" y="13715"/>
                </a:lnTo>
                <a:lnTo>
                  <a:pt x="0" y="12191"/>
                </a:lnTo>
                <a:lnTo>
                  <a:pt x="3810" y="9143"/>
                </a:lnTo>
                <a:lnTo>
                  <a:pt x="6096" y="6857"/>
                </a:lnTo>
                <a:lnTo>
                  <a:pt x="7620" y="4571"/>
                </a:lnTo>
                <a:lnTo>
                  <a:pt x="9906" y="761"/>
                </a:lnTo>
                <a:lnTo>
                  <a:pt x="1143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08653" y="5407915"/>
            <a:ext cx="35560" cy="112395"/>
          </a:xfrm>
          <a:custGeom>
            <a:avLst/>
            <a:gdLst/>
            <a:ahLst/>
            <a:cxnLst/>
            <a:rect l="l" t="t" r="r" b="b"/>
            <a:pathLst>
              <a:path w="35560" h="112395">
                <a:moveTo>
                  <a:pt x="0" y="0"/>
                </a:moveTo>
                <a:lnTo>
                  <a:pt x="821" y="4476"/>
                </a:lnTo>
                <a:lnTo>
                  <a:pt x="2000" y="10668"/>
                </a:lnTo>
                <a:lnTo>
                  <a:pt x="3321" y="18002"/>
                </a:lnTo>
                <a:lnTo>
                  <a:pt x="4572" y="25908"/>
                </a:lnTo>
                <a:lnTo>
                  <a:pt x="5953" y="34766"/>
                </a:lnTo>
                <a:lnTo>
                  <a:pt x="7620" y="44767"/>
                </a:lnTo>
                <a:lnTo>
                  <a:pt x="9286" y="55054"/>
                </a:lnTo>
                <a:lnTo>
                  <a:pt x="10668" y="64769"/>
                </a:lnTo>
                <a:lnTo>
                  <a:pt x="11906" y="73735"/>
                </a:lnTo>
                <a:lnTo>
                  <a:pt x="12573" y="82772"/>
                </a:lnTo>
                <a:lnTo>
                  <a:pt x="13239" y="90808"/>
                </a:lnTo>
                <a:lnTo>
                  <a:pt x="14478" y="96774"/>
                </a:lnTo>
                <a:lnTo>
                  <a:pt x="16764" y="103632"/>
                </a:lnTo>
                <a:lnTo>
                  <a:pt x="21336" y="102107"/>
                </a:lnTo>
                <a:lnTo>
                  <a:pt x="24384" y="104394"/>
                </a:lnTo>
                <a:lnTo>
                  <a:pt x="28194" y="107442"/>
                </a:lnTo>
                <a:lnTo>
                  <a:pt x="32766" y="111252"/>
                </a:lnTo>
                <a:lnTo>
                  <a:pt x="35052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03903" y="5390389"/>
            <a:ext cx="138430" cy="139065"/>
          </a:xfrm>
          <a:custGeom>
            <a:avLst/>
            <a:gdLst/>
            <a:ahLst/>
            <a:cxnLst/>
            <a:rect l="l" t="t" r="r" b="b"/>
            <a:pathLst>
              <a:path w="138429" h="139064">
                <a:moveTo>
                  <a:pt x="0" y="25907"/>
                </a:moveTo>
                <a:lnTo>
                  <a:pt x="2286" y="23621"/>
                </a:lnTo>
                <a:lnTo>
                  <a:pt x="5333" y="12953"/>
                </a:lnTo>
                <a:lnTo>
                  <a:pt x="12954" y="9143"/>
                </a:lnTo>
                <a:lnTo>
                  <a:pt x="19561" y="5786"/>
                </a:lnTo>
                <a:lnTo>
                  <a:pt x="27527" y="2857"/>
                </a:lnTo>
                <a:lnTo>
                  <a:pt x="36206" y="785"/>
                </a:lnTo>
                <a:lnTo>
                  <a:pt x="44958" y="0"/>
                </a:lnTo>
                <a:lnTo>
                  <a:pt x="54447" y="571"/>
                </a:lnTo>
                <a:lnTo>
                  <a:pt x="92023" y="13942"/>
                </a:lnTo>
                <a:lnTo>
                  <a:pt x="118217" y="42981"/>
                </a:lnTo>
                <a:lnTo>
                  <a:pt x="107918" y="87629"/>
                </a:lnTo>
                <a:lnTo>
                  <a:pt x="76580" y="114680"/>
                </a:lnTo>
                <a:lnTo>
                  <a:pt x="44862" y="123158"/>
                </a:lnTo>
                <a:lnTo>
                  <a:pt x="38754" y="122551"/>
                </a:lnTo>
                <a:lnTo>
                  <a:pt x="74199" y="97345"/>
                </a:lnTo>
                <a:lnTo>
                  <a:pt x="115062" y="107251"/>
                </a:lnTo>
                <a:lnTo>
                  <a:pt x="136398" y="119633"/>
                </a:lnTo>
                <a:lnTo>
                  <a:pt x="132588" y="122681"/>
                </a:lnTo>
                <a:lnTo>
                  <a:pt x="134112" y="126491"/>
                </a:lnTo>
                <a:lnTo>
                  <a:pt x="135636" y="130301"/>
                </a:lnTo>
                <a:lnTo>
                  <a:pt x="137160" y="136397"/>
                </a:lnTo>
                <a:lnTo>
                  <a:pt x="137922" y="13868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07820" y="5295900"/>
            <a:ext cx="953769" cy="43180"/>
          </a:xfrm>
          <a:custGeom>
            <a:avLst/>
            <a:gdLst/>
            <a:ahLst/>
            <a:cxnLst/>
            <a:rect l="l" t="t" r="r" b="b"/>
            <a:pathLst>
              <a:path w="953769" h="43179">
                <a:moveTo>
                  <a:pt x="3809" y="0"/>
                </a:moveTo>
                <a:lnTo>
                  <a:pt x="3809" y="1524"/>
                </a:lnTo>
                <a:lnTo>
                  <a:pt x="0" y="5334"/>
                </a:lnTo>
                <a:lnTo>
                  <a:pt x="3809" y="8382"/>
                </a:lnTo>
                <a:lnTo>
                  <a:pt x="6857" y="11430"/>
                </a:lnTo>
                <a:lnTo>
                  <a:pt x="12191" y="15240"/>
                </a:lnTo>
                <a:lnTo>
                  <a:pt x="25145" y="16764"/>
                </a:lnTo>
                <a:lnTo>
                  <a:pt x="35421" y="18335"/>
                </a:lnTo>
                <a:lnTo>
                  <a:pt x="79247" y="21335"/>
                </a:lnTo>
                <a:lnTo>
                  <a:pt x="118967" y="22478"/>
                </a:lnTo>
                <a:lnTo>
                  <a:pt x="166115" y="23621"/>
                </a:lnTo>
                <a:lnTo>
                  <a:pt x="221646" y="24574"/>
                </a:lnTo>
                <a:lnTo>
                  <a:pt x="251948" y="24693"/>
                </a:lnTo>
                <a:lnTo>
                  <a:pt x="283463" y="24383"/>
                </a:lnTo>
                <a:lnTo>
                  <a:pt x="316622" y="24002"/>
                </a:lnTo>
                <a:lnTo>
                  <a:pt x="351567" y="23050"/>
                </a:lnTo>
                <a:lnTo>
                  <a:pt x="387512" y="21812"/>
                </a:lnTo>
                <a:lnTo>
                  <a:pt x="423672" y="20573"/>
                </a:lnTo>
                <a:lnTo>
                  <a:pt x="460712" y="19907"/>
                </a:lnTo>
                <a:lnTo>
                  <a:pt x="498252" y="19240"/>
                </a:lnTo>
                <a:lnTo>
                  <a:pt x="535650" y="18859"/>
                </a:lnTo>
                <a:lnTo>
                  <a:pt x="572261" y="19049"/>
                </a:lnTo>
                <a:lnTo>
                  <a:pt x="607968" y="20133"/>
                </a:lnTo>
                <a:lnTo>
                  <a:pt x="643604" y="22002"/>
                </a:lnTo>
                <a:lnTo>
                  <a:pt x="678239" y="24300"/>
                </a:lnTo>
                <a:lnTo>
                  <a:pt x="710946" y="26669"/>
                </a:lnTo>
                <a:lnTo>
                  <a:pt x="741842" y="28622"/>
                </a:lnTo>
                <a:lnTo>
                  <a:pt x="771239" y="30860"/>
                </a:lnTo>
                <a:lnTo>
                  <a:pt x="798492" y="33099"/>
                </a:lnTo>
                <a:lnTo>
                  <a:pt x="822960" y="35051"/>
                </a:lnTo>
                <a:lnTo>
                  <a:pt x="845331" y="36183"/>
                </a:lnTo>
                <a:lnTo>
                  <a:pt x="865346" y="37242"/>
                </a:lnTo>
                <a:lnTo>
                  <a:pt x="882646" y="38159"/>
                </a:lnTo>
                <a:lnTo>
                  <a:pt x="896873" y="38861"/>
                </a:lnTo>
                <a:lnTo>
                  <a:pt x="906958" y="39433"/>
                </a:lnTo>
                <a:lnTo>
                  <a:pt x="913542" y="40004"/>
                </a:lnTo>
                <a:lnTo>
                  <a:pt x="918841" y="40576"/>
                </a:lnTo>
                <a:lnTo>
                  <a:pt x="925068" y="41147"/>
                </a:lnTo>
                <a:lnTo>
                  <a:pt x="932580" y="41707"/>
                </a:lnTo>
                <a:lnTo>
                  <a:pt x="940593" y="42195"/>
                </a:lnTo>
                <a:lnTo>
                  <a:pt x="947892" y="42541"/>
                </a:lnTo>
                <a:lnTo>
                  <a:pt x="953262" y="4267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60804" y="5425441"/>
            <a:ext cx="158750" cy="178435"/>
          </a:xfrm>
          <a:custGeom>
            <a:avLst/>
            <a:gdLst/>
            <a:ahLst/>
            <a:cxnLst/>
            <a:rect l="l" t="t" r="r" b="b"/>
            <a:pathLst>
              <a:path w="158750" h="178435">
                <a:moveTo>
                  <a:pt x="762" y="25907"/>
                </a:moveTo>
                <a:lnTo>
                  <a:pt x="1524" y="23621"/>
                </a:lnTo>
                <a:lnTo>
                  <a:pt x="0" y="16763"/>
                </a:lnTo>
                <a:lnTo>
                  <a:pt x="5334" y="12953"/>
                </a:lnTo>
                <a:lnTo>
                  <a:pt x="42612" y="547"/>
                </a:lnTo>
                <a:lnTo>
                  <a:pt x="53054" y="0"/>
                </a:lnTo>
                <a:lnTo>
                  <a:pt x="63638" y="23"/>
                </a:lnTo>
                <a:lnTo>
                  <a:pt x="101346" y="12953"/>
                </a:lnTo>
                <a:lnTo>
                  <a:pt x="108966" y="28193"/>
                </a:lnTo>
                <a:lnTo>
                  <a:pt x="107442" y="36575"/>
                </a:lnTo>
                <a:lnTo>
                  <a:pt x="86260" y="71616"/>
                </a:lnTo>
                <a:lnTo>
                  <a:pt x="71425" y="81498"/>
                </a:lnTo>
                <a:lnTo>
                  <a:pt x="68580" y="84581"/>
                </a:lnTo>
                <a:lnTo>
                  <a:pt x="67818" y="87629"/>
                </a:lnTo>
                <a:lnTo>
                  <a:pt x="80772" y="83819"/>
                </a:lnTo>
                <a:lnTo>
                  <a:pt x="90678" y="85343"/>
                </a:lnTo>
                <a:lnTo>
                  <a:pt x="128016" y="94487"/>
                </a:lnTo>
                <a:lnTo>
                  <a:pt x="158496" y="126587"/>
                </a:lnTo>
                <a:lnTo>
                  <a:pt x="157900" y="134623"/>
                </a:lnTo>
                <a:lnTo>
                  <a:pt x="130302" y="166115"/>
                </a:lnTo>
                <a:lnTo>
                  <a:pt x="92630" y="177938"/>
                </a:lnTo>
                <a:lnTo>
                  <a:pt x="85725" y="177260"/>
                </a:lnTo>
                <a:lnTo>
                  <a:pt x="78819" y="176152"/>
                </a:lnTo>
                <a:lnTo>
                  <a:pt x="71628" y="175259"/>
                </a:lnTo>
                <a:lnTo>
                  <a:pt x="64127" y="174569"/>
                </a:lnTo>
                <a:lnTo>
                  <a:pt x="56197" y="173735"/>
                </a:lnTo>
                <a:lnTo>
                  <a:pt x="49125" y="172902"/>
                </a:lnTo>
                <a:lnTo>
                  <a:pt x="44196" y="17221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58746" y="5526023"/>
            <a:ext cx="32384" cy="34290"/>
          </a:xfrm>
          <a:custGeom>
            <a:avLst/>
            <a:gdLst/>
            <a:ahLst/>
            <a:cxnLst/>
            <a:rect l="l" t="t" r="r" b="b"/>
            <a:pathLst>
              <a:path w="32385" h="34289">
                <a:moveTo>
                  <a:pt x="13716" y="28956"/>
                </a:moveTo>
                <a:lnTo>
                  <a:pt x="12192" y="28956"/>
                </a:lnTo>
                <a:lnTo>
                  <a:pt x="6858" y="34290"/>
                </a:lnTo>
                <a:lnTo>
                  <a:pt x="5334" y="32766"/>
                </a:lnTo>
                <a:lnTo>
                  <a:pt x="3048" y="32004"/>
                </a:lnTo>
                <a:lnTo>
                  <a:pt x="0" y="25908"/>
                </a:lnTo>
                <a:lnTo>
                  <a:pt x="762" y="22098"/>
                </a:lnTo>
                <a:lnTo>
                  <a:pt x="762" y="18288"/>
                </a:lnTo>
                <a:lnTo>
                  <a:pt x="2286" y="11430"/>
                </a:lnTo>
                <a:lnTo>
                  <a:pt x="6858" y="8382"/>
                </a:lnTo>
                <a:lnTo>
                  <a:pt x="11430" y="4572"/>
                </a:lnTo>
                <a:lnTo>
                  <a:pt x="23622" y="0"/>
                </a:lnTo>
                <a:lnTo>
                  <a:pt x="27432" y="762"/>
                </a:lnTo>
                <a:lnTo>
                  <a:pt x="31242" y="2286"/>
                </a:lnTo>
                <a:lnTo>
                  <a:pt x="32004" y="10668"/>
                </a:lnTo>
                <a:lnTo>
                  <a:pt x="28956" y="14478"/>
                </a:lnTo>
                <a:lnTo>
                  <a:pt x="26670" y="19050"/>
                </a:lnTo>
                <a:lnTo>
                  <a:pt x="16002" y="25146"/>
                </a:lnTo>
                <a:lnTo>
                  <a:pt x="12954" y="25908"/>
                </a:lnTo>
                <a:lnTo>
                  <a:pt x="9144" y="26670"/>
                </a:lnTo>
                <a:lnTo>
                  <a:pt x="9906" y="21336"/>
                </a:lnTo>
                <a:lnTo>
                  <a:pt x="9144" y="19050"/>
                </a:lnTo>
                <a:lnTo>
                  <a:pt x="7620" y="16002"/>
                </a:lnTo>
                <a:lnTo>
                  <a:pt x="5334" y="12192"/>
                </a:lnTo>
                <a:lnTo>
                  <a:pt x="5334" y="1143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50185" y="5451347"/>
            <a:ext cx="34290" cy="104139"/>
          </a:xfrm>
          <a:custGeom>
            <a:avLst/>
            <a:gdLst/>
            <a:ahLst/>
            <a:cxnLst/>
            <a:rect l="l" t="t" r="r" b="b"/>
            <a:pathLst>
              <a:path w="34289" h="104139">
                <a:moveTo>
                  <a:pt x="0" y="0"/>
                </a:moveTo>
                <a:lnTo>
                  <a:pt x="1524" y="3048"/>
                </a:lnTo>
                <a:lnTo>
                  <a:pt x="4572" y="12192"/>
                </a:lnTo>
                <a:lnTo>
                  <a:pt x="8382" y="21336"/>
                </a:lnTo>
                <a:lnTo>
                  <a:pt x="23371" y="60269"/>
                </a:lnTo>
                <a:lnTo>
                  <a:pt x="26586" y="72413"/>
                </a:lnTo>
                <a:lnTo>
                  <a:pt x="28194" y="78486"/>
                </a:lnTo>
                <a:lnTo>
                  <a:pt x="29682" y="85308"/>
                </a:lnTo>
                <a:lnTo>
                  <a:pt x="31527" y="92487"/>
                </a:lnTo>
                <a:lnTo>
                  <a:pt x="33230" y="98952"/>
                </a:lnTo>
                <a:lnTo>
                  <a:pt x="34290" y="10363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36292" y="5399532"/>
            <a:ext cx="173355" cy="153670"/>
          </a:xfrm>
          <a:custGeom>
            <a:avLst/>
            <a:gdLst/>
            <a:ahLst/>
            <a:cxnLst/>
            <a:rect l="l" t="t" r="r" b="b"/>
            <a:pathLst>
              <a:path w="173355" h="153670">
                <a:moveTo>
                  <a:pt x="0" y="42672"/>
                </a:moveTo>
                <a:lnTo>
                  <a:pt x="1523" y="39624"/>
                </a:lnTo>
                <a:lnTo>
                  <a:pt x="3047" y="31242"/>
                </a:lnTo>
                <a:lnTo>
                  <a:pt x="8381" y="25908"/>
                </a:lnTo>
                <a:lnTo>
                  <a:pt x="43362" y="4929"/>
                </a:lnTo>
                <a:lnTo>
                  <a:pt x="73152" y="0"/>
                </a:lnTo>
                <a:lnTo>
                  <a:pt x="83867" y="2083"/>
                </a:lnTo>
                <a:lnTo>
                  <a:pt x="122515" y="24276"/>
                </a:lnTo>
                <a:lnTo>
                  <a:pt x="140862" y="62019"/>
                </a:lnTo>
                <a:lnTo>
                  <a:pt x="140493" y="72866"/>
                </a:lnTo>
                <a:lnTo>
                  <a:pt x="120396" y="115347"/>
                </a:lnTo>
                <a:lnTo>
                  <a:pt x="80486" y="146113"/>
                </a:lnTo>
                <a:lnTo>
                  <a:pt x="50292" y="153257"/>
                </a:lnTo>
                <a:lnTo>
                  <a:pt x="41719" y="151638"/>
                </a:lnTo>
                <a:lnTo>
                  <a:pt x="41433" y="113538"/>
                </a:lnTo>
                <a:lnTo>
                  <a:pt x="82296" y="99798"/>
                </a:lnTo>
                <a:lnTo>
                  <a:pt x="123920" y="107001"/>
                </a:lnTo>
                <a:lnTo>
                  <a:pt x="132588" y="110490"/>
                </a:lnTo>
                <a:lnTo>
                  <a:pt x="142494" y="114300"/>
                </a:lnTo>
                <a:lnTo>
                  <a:pt x="145542" y="119634"/>
                </a:lnTo>
                <a:lnTo>
                  <a:pt x="152400" y="124206"/>
                </a:lnTo>
                <a:lnTo>
                  <a:pt x="159258" y="128778"/>
                </a:lnTo>
                <a:lnTo>
                  <a:pt x="169164" y="135636"/>
                </a:lnTo>
                <a:lnTo>
                  <a:pt x="172974" y="1379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88107" y="5761482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77643" y="5796535"/>
            <a:ext cx="121285" cy="174625"/>
          </a:xfrm>
          <a:custGeom>
            <a:avLst/>
            <a:gdLst/>
            <a:ahLst/>
            <a:cxnLst/>
            <a:rect l="l" t="t" r="r" b="b"/>
            <a:pathLst>
              <a:path w="121285" h="174625">
                <a:moveTo>
                  <a:pt x="14096" y="0"/>
                </a:moveTo>
                <a:lnTo>
                  <a:pt x="13334" y="2286"/>
                </a:lnTo>
                <a:lnTo>
                  <a:pt x="11810" y="5334"/>
                </a:lnTo>
                <a:lnTo>
                  <a:pt x="9524" y="12954"/>
                </a:lnTo>
                <a:lnTo>
                  <a:pt x="8143" y="19347"/>
                </a:lnTo>
                <a:lnTo>
                  <a:pt x="6476" y="26955"/>
                </a:lnTo>
                <a:lnTo>
                  <a:pt x="4810" y="35563"/>
                </a:lnTo>
                <a:lnTo>
                  <a:pt x="3428" y="44958"/>
                </a:lnTo>
                <a:lnTo>
                  <a:pt x="2095" y="55542"/>
                </a:lnTo>
                <a:lnTo>
                  <a:pt x="761" y="67341"/>
                </a:lnTo>
                <a:lnTo>
                  <a:pt x="0" y="79569"/>
                </a:lnTo>
                <a:lnTo>
                  <a:pt x="380" y="91440"/>
                </a:lnTo>
                <a:lnTo>
                  <a:pt x="11048" y="136398"/>
                </a:lnTo>
                <a:lnTo>
                  <a:pt x="34670" y="167640"/>
                </a:lnTo>
                <a:lnTo>
                  <a:pt x="59102" y="174605"/>
                </a:lnTo>
                <a:lnTo>
                  <a:pt x="67436" y="174498"/>
                </a:lnTo>
                <a:lnTo>
                  <a:pt x="102703" y="154007"/>
                </a:lnTo>
                <a:lnTo>
                  <a:pt x="120491" y="116681"/>
                </a:lnTo>
                <a:lnTo>
                  <a:pt x="121241" y="109644"/>
                </a:lnTo>
                <a:lnTo>
                  <a:pt x="120776" y="104394"/>
                </a:lnTo>
                <a:lnTo>
                  <a:pt x="86486" y="110489"/>
                </a:lnTo>
                <a:lnTo>
                  <a:pt x="80390" y="115062"/>
                </a:lnTo>
                <a:lnTo>
                  <a:pt x="74294" y="122682"/>
                </a:lnTo>
                <a:lnTo>
                  <a:pt x="72008" y="128016"/>
                </a:lnTo>
                <a:lnTo>
                  <a:pt x="68960" y="134112"/>
                </a:lnTo>
                <a:lnTo>
                  <a:pt x="66674" y="141732"/>
                </a:lnTo>
                <a:lnTo>
                  <a:pt x="68960" y="146304"/>
                </a:lnTo>
                <a:lnTo>
                  <a:pt x="71246" y="150876"/>
                </a:lnTo>
                <a:lnTo>
                  <a:pt x="79628" y="151638"/>
                </a:lnTo>
                <a:lnTo>
                  <a:pt x="84962" y="154686"/>
                </a:lnTo>
                <a:lnTo>
                  <a:pt x="89534" y="157734"/>
                </a:lnTo>
                <a:lnTo>
                  <a:pt x="97916" y="162306"/>
                </a:lnTo>
                <a:lnTo>
                  <a:pt x="100202" y="16383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97124" y="5838563"/>
            <a:ext cx="121285" cy="26670"/>
          </a:xfrm>
          <a:custGeom>
            <a:avLst/>
            <a:gdLst/>
            <a:ahLst/>
            <a:cxnLst/>
            <a:rect l="l" t="t" r="r" b="b"/>
            <a:pathLst>
              <a:path w="121285" h="26670">
                <a:moveTo>
                  <a:pt x="0" y="642"/>
                </a:moveTo>
                <a:lnTo>
                  <a:pt x="3048" y="642"/>
                </a:lnTo>
                <a:lnTo>
                  <a:pt x="9144" y="642"/>
                </a:lnTo>
                <a:lnTo>
                  <a:pt x="17526" y="642"/>
                </a:lnTo>
                <a:lnTo>
                  <a:pt x="24705" y="642"/>
                </a:lnTo>
                <a:lnTo>
                  <a:pt x="33242" y="642"/>
                </a:lnTo>
                <a:lnTo>
                  <a:pt x="42493" y="642"/>
                </a:lnTo>
                <a:lnTo>
                  <a:pt x="51816" y="642"/>
                </a:lnTo>
                <a:lnTo>
                  <a:pt x="61852" y="428"/>
                </a:lnTo>
                <a:lnTo>
                  <a:pt x="72675" y="71"/>
                </a:lnTo>
                <a:lnTo>
                  <a:pt x="82784" y="0"/>
                </a:lnTo>
                <a:lnTo>
                  <a:pt x="90678" y="642"/>
                </a:lnTo>
                <a:lnTo>
                  <a:pt x="99822" y="2928"/>
                </a:lnTo>
                <a:lnTo>
                  <a:pt x="101346" y="9786"/>
                </a:lnTo>
                <a:lnTo>
                  <a:pt x="105918" y="13596"/>
                </a:lnTo>
                <a:lnTo>
                  <a:pt x="111252" y="18168"/>
                </a:lnTo>
                <a:lnTo>
                  <a:pt x="118872" y="25026"/>
                </a:lnTo>
                <a:lnTo>
                  <a:pt x="121157" y="2655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32177" y="5926073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013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39667" y="5828539"/>
            <a:ext cx="139700" cy="132715"/>
          </a:xfrm>
          <a:custGeom>
            <a:avLst/>
            <a:gdLst/>
            <a:ahLst/>
            <a:cxnLst/>
            <a:rect l="l" t="t" r="r" b="b"/>
            <a:pathLst>
              <a:path w="139700" h="132714">
                <a:moveTo>
                  <a:pt x="1524" y="10668"/>
                </a:moveTo>
                <a:lnTo>
                  <a:pt x="1524" y="11430"/>
                </a:lnTo>
                <a:lnTo>
                  <a:pt x="0" y="10668"/>
                </a:lnTo>
                <a:lnTo>
                  <a:pt x="1524" y="15240"/>
                </a:lnTo>
                <a:lnTo>
                  <a:pt x="3048" y="19812"/>
                </a:lnTo>
                <a:lnTo>
                  <a:pt x="6858" y="28956"/>
                </a:lnTo>
                <a:lnTo>
                  <a:pt x="9906" y="38862"/>
                </a:lnTo>
                <a:lnTo>
                  <a:pt x="22860" y="76962"/>
                </a:lnTo>
                <a:lnTo>
                  <a:pt x="29718" y="121920"/>
                </a:lnTo>
                <a:lnTo>
                  <a:pt x="21336" y="132588"/>
                </a:lnTo>
                <a:lnTo>
                  <a:pt x="16002" y="128778"/>
                </a:lnTo>
                <a:lnTo>
                  <a:pt x="7620" y="92964"/>
                </a:lnTo>
                <a:lnTo>
                  <a:pt x="8739" y="84951"/>
                </a:lnTo>
                <a:lnTo>
                  <a:pt x="27432" y="42957"/>
                </a:lnTo>
                <a:lnTo>
                  <a:pt x="60412" y="10072"/>
                </a:lnTo>
                <a:lnTo>
                  <a:pt x="99822" y="0"/>
                </a:lnTo>
                <a:lnTo>
                  <a:pt x="108204" y="0"/>
                </a:lnTo>
                <a:lnTo>
                  <a:pt x="112776" y="3810"/>
                </a:lnTo>
                <a:lnTo>
                  <a:pt x="119634" y="5334"/>
                </a:lnTo>
                <a:lnTo>
                  <a:pt x="126492" y="7620"/>
                </a:lnTo>
                <a:lnTo>
                  <a:pt x="136398" y="9906"/>
                </a:lnTo>
                <a:lnTo>
                  <a:pt x="139446" y="1066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05605" y="5744717"/>
            <a:ext cx="106680" cy="60960"/>
          </a:xfrm>
          <a:custGeom>
            <a:avLst/>
            <a:gdLst/>
            <a:ahLst/>
            <a:cxnLst/>
            <a:rect l="l" t="t" r="r" b="b"/>
            <a:pathLst>
              <a:path w="106679" h="60960">
                <a:moveTo>
                  <a:pt x="3048" y="0"/>
                </a:moveTo>
                <a:lnTo>
                  <a:pt x="3048" y="2285"/>
                </a:lnTo>
                <a:lnTo>
                  <a:pt x="3048" y="7619"/>
                </a:lnTo>
                <a:lnTo>
                  <a:pt x="3048" y="12953"/>
                </a:lnTo>
                <a:lnTo>
                  <a:pt x="3048" y="18287"/>
                </a:lnTo>
                <a:lnTo>
                  <a:pt x="3048" y="25907"/>
                </a:lnTo>
                <a:lnTo>
                  <a:pt x="3048" y="32003"/>
                </a:lnTo>
                <a:lnTo>
                  <a:pt x="3048" y="38099"/>
                </a:lnTo>
                <a:lnTo>
                  <a:pt x="0" y="45719"/>
                </a:lnTo>
                <a:lnTo>
                  <a:pt x="3048" y="50291"/>
                </a:lnTo>
                <a:lnTo>
                  <a:pt x="38290" y="60388"/>
                </a:lnTo>
                <a:lnTo>
                  <a:pt x="45505" y="60293"/>
                </a:lnTo>
                <a:lnTo>
                  <a:pt x="52578" y="60197"/>
                </a:lnTo>
                <a:lnTo>
                  <a:pt x="59436" y="60197"/>
                </a:lnTo>
                <a:lnTo>
                  <a:pt x="95059" y="60197"/>
                </a:lnTo>
                <a:lnTo>
                  <a:pt x="101869" y="60197"/>
                </a:lnTo>
                <a:lnTo>
                  <a:pt x="106680" y="6019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21429" y="570128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27683" y="5761483"/>
            <a:ext cx="85090" cy="52069"/>
          </a:xfrm>
          <a:custGeom>
            <a:avLst/>
            <a:gdLst/>
            <a:ahLst/>
            <a:cxnLst/>
            <a:rect l="l" t="t" r="r" b="b"/>
            <a:pathLst>
              <a:path w="85089" h="52070">
                <a:moveTo>
                  <a:pt x="6857" y="0"/>
                </a:moveTo>
                <a:lnTo>
                  <a:pt x="6857" y="3048"/>
                </a:lnTo>
                <a:lnTo>
                  <a:pt x="7619" y="12192"/>
                </a:lnTo>
                <a:lnTo>
                  <a:pt x="6857" y="17526"/>
                </a:lnTo>
                <a:lnTo>
                  <a:pt x="6095" y="23622"/>
                </a:lnTo>
                <a:lnTo>
                  <a:pt x="0" y="30480"/>
                </a:lnTo>
                <a:lnTo>
                  <a:pt x="2285" y="35052"/>
                </a:lnTo>
                <a:lnTo>
                  <a:pt x="4571" y="38862"/>
                </a:lnTo>
                <a:lnTo>
                  <a:pt x="14477" y="41148"/>
                </a:lnTo>
                <a:lnTo>
                  <a:pt x="21335" y="43434"/>
                </a:lnTo>
                <a:lnTo>
                  <a:pt x="28955" y="45720"/>
                </a:lnTo>
                <a:lnTo>
                  <a:pt x="37337" y="46482"/>
                </a:lnTo>
                <a:lnTo>
                  <a:pt x="44195" y="48006"/>
                </a:lnTo>
                <a:lnTo>
                  <a:pt x="51053" y="48768"/>
                </a:lnTo>
                <a:lnTo>
                  <a:pt x="57911" y="49529"/>
                </a:lnTo>
                <a:lnTo>
                  <a:pt x="64007" y="50291"/>
                </a:lnTo>
                <a:lnTo>
                  <a:pt x="70865" y="50291"/>
                </a:lnTo>
                <a:lnTo>
                  <a:pt x="80771" y="51816"/>
                </a:lnTo>
                <a:lnTo>
                  <a:pt x="84581" y="518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90166" y="5743955"/>
            <a:ext cx="5080" cy="121285"/>
          </a:xfrm>
          <a:custGeom>
            <a:avLst/>
            <a:gdLst/>
            <a:ahLst/>
            <a:cxnLst/>
            <a:rect l="l" t="t" r="r" b="b"/>
            <a:pathLst>
              <a:path w="5080" h="121285">
                <a:moveTo>
                  <a:pt x="4572" y="762"/>
                </a:moveTo>
                <a:lnTo>
                  <a:pt x="3810" y="1524"/>
                </a:lnTo>
                <a:lnTo>
                  <a:pt x="762" y="0"/>
                </a:lnTo>
                <a:lnTo>
                  <a:pt x="0" y="4572"/>
                </a:lnTo>
                <a:lnTo>
                  <a:pt x="0" y="9906"/>
                </a:lnTo>
                <a:lnTo>
                  <a:pt x="1524" y="19050"/>
                </a:lnTo>
                <a:lnTo>
                  <a:pt x="2286" y="28956"/>
                </a:lnTo>
                <a:lnTo>
                  <a:pt x="2726" y="36540"/>
                </a:lnTo>
                <a:lnTo>
                  <a:pt x="2952" y="45053"/>
                </a:lnTo>
                <a:lnTo>
                  <a:pt x="3036" y="53709"/>
                </a:lnTo>
                <a:lnTo>
                  <a:pt x="3048" y="61722"/>
                </a:lnTo>
                <a:lnTo>
                  <a:pt x="3488" y="69472"/>
                </a:lnTo>
                <a:lnTo>
                  <a:pt x="3714" y="76866"/>
                </a:lnTo>
                <a:lnTo>
                  <a:pt x="3798" y="84117"/>
                </a:lnTo>
                <a:lnTo>
                  <a:pt x="3810" y="91440"/>
                </a:lnTo>
                <a:lnTo>
                  <a:pt x="3929" y="99619"/>
                </a:lnTo>
                <a:lnTo>
                  <a:pt x="4191" y="108299"/>
                </a:lnTo>
                <a:lnTo>
                  <a:pt x="4452" y="115978"/>
                </a:lnTo>
                <a:lnTo>
                  <a:pt x="4572" y="12115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91105" y="5641085"/>
            <a:ext cx="561340" cy="401320"/>
          </a:xfrm>
          <a:custGeom>
            <a:avLst/>
            <a:gdLst/>
            <a:ahLst/>
            <a:cxnLst/>
            <a:rect l="l" t="t" r="r" b="b"/>
            <a:pathLst>
              <a:path w="561339" h="401320">
                <a:moveTo>
                  <a:pt x="0" y="267461"/>
                </a:moveTo>
                <a:lnTo>
                  <a:pt x="762" y="268223"/>
                </a:lnTo>
                <a:lnTo>
                  <a:pt x="0" y="268223"/>
                </a:lnTo>
                <a:lnTo>
                  <a:pt x="4572" y="272033"/>
                </a:lnTo>
                <a:lnTo>
                  <a:pt x="8382" y="275081"/>
                </a:lnTo>
                <a:lnTo>
                  <a:pt x="16002" y="279653"/>
                </a:lnTo>
                <a:lnTo>
                  <a:pt x="23622" y="286511"/>
                </a:lnTo>
                <a:lnTo>
                  <a:pt x="51053" y="316229"/>
                </a:lnTo>
                <a:lnTo>
                  <a:pt x="65722" y="333851"/>
                </a:lnTo>
                <a:lnTo>
                  <a:pt x="73556" y="343126"/>
                </a:lnTo>
                <a:lnTo>
                  <a:pt x="105858" y="376797"/>
                </a:lnTo>
                <a:lnTo>
                  <a:pt x="139267" y="396251"/>
                </a:lnTo>
                <a:lnTo>
                  <a:pt x="165163" y="400716"/>
                </a:lnTo>
                <a:lnTo>
                  <a:pt x="173545" y="400133"/>
                </a:lnTo>
                <a:lnTo>
                  <a:pt x="207264" y="371093"/>
                </a:lnTo>
                <a:lnTo>
                  <a:pt x="215646" y="323849"/>
                </a:lnTo>
                <a:lnTo>
                  <a:pt x="216503" y="292893"/>
                </a:lnTo>
                <a:lnTo>
                  <a:pt x="216181" y="276594"/>
                </a:lnTo>
                <a:lnTo>
                  <a:pt x="214026" y="233267"/>
                </a:lnTo>
                <a:lnTo>
                  <a:pt x="207835" y="185165"/>
                </a:lnTo>
                <a:lnTo>
                  <a:pt x="206049" y="174593"/>
                </a:lnTo>
                <a:lnTo>
                  <a:pt x="204978" y="164591"/>
                </a:lnTo>
                <a:lnTo>
                  <a:pt x="204561" y="155043"/>
                </a:lnTo>
                <a:lnTo>
                  <a:pt x="204501" y="145922"/>
                </a:lnTo>
                <a:lnTo>
                  <a:pt x="204870" y="137374"/>
                </a:lnTo>
                <a:lnTo>
                  <a:pt x="205740" y="129539"/>
                </a:lnTo>
                <a:lnTo>
                  <a:pt x="207811" y="122384"/>
                </a:lnTo>
                <a:lnTo>
                  <a:pt x="210311" y="115728"/>
                </a:lnTo>
                <a:lnTo>
                  <a:pt x="212812" y="109501"/>
                </a:lnTo>
                <a:lnTo>
                  <a:pt x="214884" y="103631"/>
                </a:lnTo>
                <a:lnTo>
                  <a:pt x="217932" y="96011"/>
                </a:lnTo>
                <a:lnTo>
                  <a:pt x="219456" y="89153"/>
                </a:lnTo>
                <a:lnTo>
                  <a:pt x="224028" y="82295"/>
                </a:lnTo>
                <a:lnTo>
                  <a:pt x="254508" y="53054"/>
                </a:lnTo>
                <a:lnTo>
                  <a:pt x="294798" y="37052"/>
                </a:lnTo>
                <a:lnTo>
                  <a:pt x="335780" y="27527"/>
                </a:lnTo>
                <a:lnTo>
                  <a:pt x="381000" y="19811"/>
                </a:lnTo>
                <a:lnTo>
                  <a:pt x="426219" y="15204"/>
                </a:lnTo>
                <a:lnTo>
                  <a:pt x="440436" y="13715"/>
                </a:lnTo>
                <a:lnTo>
                  <a:pt x="454533" y="12215"/>
                </a:lnTo>
                <a:lnTo>
                  <a:pt x="468058" y="10286"/>
                </a:lnTo>
                <a:lnTo>
                  <a:pt x="480726" y="8358"/>
                </a:lnTo>
                <a:lnTo>
                  <a:pt x="492252" y="6857"/>
                </a:lnTo>
                <a:lnTo>
                  <a:pt x="502110" y="5834"/>
                </a:lnTo>
                <a:lnTo>
                  <a:pt x="510539" y="4952"/>
                </a:lnTo>
                <a:lnTo>
                  <a:pt x="518398" y="4071"/>
                </a:lnTo>
                <a:lnTo>
                  <a:pt x="526542" y="3047"/>
                </a:lnTo>
                <a:lnTo>
                  <a:pt x="535971" y="2357"/>
                </a:lnTo>
                <a:lnTo>
                  <a:pt x="545973" y="1523"/>
                </a:lnTo>
                <a:lnTo>
                  <a:pt x="554831" y="690"/>
                </a:lnTo>
                <a:lnTo>
                  <a:pt x="5608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19451" y="5709666"/>
            <a:ext cx="58419" cy="52069"/>
          </a:xfrm>
          <a:custGeom>
            <a:avLst/>
            <a:gdLst/>
            <a:ahLst/>
            <a:cxnLst/>
            <a:rect l="l" t="t" r="r" b="b"/>
            <a:pathLst>
              <a:path w="58420" h="52070">
                <a:moveTo>
                  <a:pt x="6095" y="0"/>
                </a:moveTo>
                <a:lnTo>
                  <a:pt x="6095" y="762"/>
                </a:lnTo>
                <a:lnTo>
                  <a:pt x="6095" y="2286"/>
                </a:lnTo>
                <a:lnTo>
                  <a:pt x="6095" y="4572"/>
                </a:lnTo>
                <a:lnTo>
                  <a:pt x="6095" y="6858"/>
                </a:lnTo>
                <a:lnTo>
                  <a:pt x="6857" y="10668"/>
                </a:lnTo>
                <a:lnTo>
                  <a:pt x="6095" y="15240"/>
                </a:lnTo>
                <a:lnTo>
                  <a:pt x="5333" y="20574"/>
                </a:lnTo>
                <a:lnTo>
                  <a:pt x="0" y="28194"/>
                </a:lnTo>
                <a:lnTo>
                  <a:pt x="1523" y="33528"/>
                </a:lnTo>
                <a:lnTo>
                  <a:pt x="3809" y="38862"/>
                </a:lnTo>
                <a:lnTo>
                  <a:pt x="10667" y="44958"/>
                </a:lnTo>
                <a:lnTo>
                  <a:pt x="16763" y="47244"/>
                </a:lnTo>
                <a:lnTo>
                  <a:pt x="22859" y="50292"/>
                </a:lnTo>
                <a:lnTo>
                  <a:pt x="30479" y="48768"/>
                </a:lnTo>
                <a:lnTo>
                  <a:pt x="37337" y="49530"/>
                </a:lnTo>
                <a:lnTo>
                  <a:pt x="44195" y="50292"/>
                </a:lnTo>
                <a:lnTo>
                  <a:pt x="54101" y="51816"/>
                </a:lnTo>
                <a:lnTo>
                  <a:pt x="57911" y="518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59073" y="5675376"/>
            <a:ext cx="10160" cy="121285"/>
          </a:xfrm>
          <a:custGeom>
            <a:avLst/>
            <a:gdLst/>
            <a:ahLst/>
            <a:cxnLst/>
            <a:rect l="l" t="t" r="r" b="b"/>
            <a:pathLst>
              <a:path w="10160" h="121285">
                <a:moveTo>
                  <a:pt x="762" y="0"/>
                </a:moveTo>
                <a:lnTo>
                  <a:pt x="762" y="1524"/>
                </a:lnTo>
                <a:lnTo>
                  <a:pt x="0" y="5334"/>
                </a:lnTo>
                <a:lnTo>
                  <a:pt x="762" y="8382"/>
                </a:lnTo>
                <a:lnTo>
                  <a:pt x="1524" y="12192"/>
                </a:lnTo>
                <a:lnTo>
                  <a:pt x="3810" y="14478"/>
                </a:lnTo>
                <a:lnTo>
                  <a:pt x="5334" y="21336"/>
                </a:lnTo>
                <a:lnTo>
                  <a:pt x="5905" y="28170"/>
                </a:lnTo>
                <a:lnTo>
                  <a:pt x="6477" y="36576"/>
                </a:lnTo>
                <a:lnTo>
                  <a:pt x="7048" y="45553"/>
                </a:lnTo>
                <a:lnTo>
                  <a:pt x="7620" y="54102"/>
                </a:lnTo>
                <a:lnTo>
                  <a:pt x="7739" y="62233"/>
                </a:lnTo>
                <a:lnTo>
                  <a:pt x="8001" y="70580"/>
                </a:lnTo>
                <a:lnTo>
                  <a:pt x="8262" y="79069"/>
                </a:lnTo>
                <a:lnTo>
                  <a:pt x="8382" y="87630"/>
                </a:lnTo>
                <a:lnTo>
                  <a:pt x="8834" y="96512"/>
                </a:lnTo>
                <a:lnTo>
                  <a:pt x="9144" y="106108"/>
                </a:lnTo>
                <a:lnTo>
                  <a:pt x="9453" y="114847"/>
                </a:lnTo>
                <a:lnTo>
                  <a:pt x="9906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98876" y="5575553"/>
            <a:ext cx="812800" cy="406400"/>
          </a:xfrm>
          <a:custGeom>
            <a:avLst/>
            <a:gdLst/>
            <a:ahLst/>
            <a:cxnLst/>
            <a:rect l="l" t="t" r="r" b="b"/>
            <a:pathLst>
              <a:path w="812800" h="406400">
                <a:moveTo>
                  <a:pt x="762" y="272796"/>
                </a:moveTo>
                <a:lnTo>
                  <a:pt x="762" y="273558"/>
                </a:lnTo>
                <a:lnTo>
                  <a:pt x="0" y="274320"/>
                </a:lnTo>
                <a:lnTo>
                  <a:pt x="762" y="276606"/>
                </a:lnTo>
                <a:lnTo>
                  <a:pt x="1524" y="279654"/>
                </a:lnTo>
                <a:lnTo>
                  <a:pt x="2286" y="281178"/>
                </a:lnTo>
                <a:lnTo>
                  <a:pt x="5334" y="288036"/>
                </a:lnTo>
                <a:lnTo>
                  <a:pt x="7215" y="293274"/>
                </a:lnTo>
                <a:lnTo>
                  <a:pt x="9525" y="299656"/>
                </a:lnTo>
                <a:lnTo>
                  <a:pt x="12406" y="306895"/>
                </a:lnTo>
                <a:lnTo>
                  <a:pt x="16002" y="314706"/>
                </a:lnTo>
                <a:lnTo>
                  <a:pt x="19716" y="322861"/>
                </a:lnTo>
                <a:lnTo>
                  <a:pt x="40374" y="357842"/>
                </a:lnTo>
                <a:lnTo>
                  <a:pt x="66936" y="386226"/>
                </a:lnTo>
                <a:lnTo>
                  <a:pt x="100393" y="405003"/>
                </a:lnTo>
                <a:lnTo>
                  <a:pt x="107013" y="406050"/>
                </a:lnTo>
                <a:lnTo>
                  <a:pt x="112776" y="405384"/>
                </a:lnTo>
                <a:lnTo>
                  <a:pt x="135064" y="369093"/>
                </a:lnTo>
                <a:lnTo>
                  <a:pt x="141255" y="317087"/>
                </a:lnTo>
                <a:lnTo>
                  <a:pt x="142220" y="300311"/>
                </a:lnTo>
                <a:lnTo>
                  <a:pt x="143256" y="283464"/>
                </a:lnTo>
                <a:lnTo>
                  <a:pt x="143827" y="267116"/>
                </a:lnTo>
                <a:lnTo>
                  <a:pt x="144399" y="250412"/>
                </a:lnTo>
                <a:lnTo>
                  <a:pt x="144970" y="233850"/>
                </a:lnTo>
                <a:lnTo>
                  <a:pt x="145542" y="217932"/>
                </a:lnTo>
                <a:lnTo>
                  <a:pt x="145553" y="202108"/>
                </a:lnTo>
                <a:lnTo>
                  <a:pt x="145637" y="186785"/>
                </a:lnTo>
                <a:lnTo>
                  <a:pt x="147018" y="146696"/>
                </a:lnTo>
                <a:lnTo>
                  <a:pt x="153197" y="107156"/>
                </a:lnTo>
                <a:lnTo>
                  <a:pt x="172307" y="68484"/>
                </a:lnTo>
                <a:lnTo>
                  <a:pt x="208633" y="43207"/>
                </a:lnTo>
                <a:lnTo>
                  <a:pt x="252329" y="29229"/>
                </a:lnTo>
                <a:lnTo>
                  <a:pt x="290607" y="22955"/>
                </a:lnTo>
                <a:lnTo>
                  <a:pt x="304383" y="21419"/>
                </a:lnTo>
                <a:lnTo>
                  <a:pt x="318516" y="19812"/>
                </a:lnTo>
                <a:lnTo>
                  <a:pt x="332970" y="18085"/>
                </a:lnTo>
                <a:lnTo>
                  <a:pt x="347853" y="16287"/>
                </a:lnTo>
                <a:lnTo>
                  <a:pt x="363307" y="14347"/>
                </a:lnTo>
                <a:lnTo>
                  <a:pt x="379476" y="12192"/>
                </a:lnTo>
                <a:lnTo>
                  <a:pt x="397454" y="10251"/>
                </a:lnTo>
                <a:lnTo>
                  <a:pt x="416433" y="8096"/>
                </a:lnTo>
                <a:lnTo>
                  <a:pt x="435411" y="6084"/>
                </a:lnTo>
                <a:lnTo>
                  <a:pt x="453390" y="4572"/>
                </a:lnTo>
                <a:lnTo>
                  <a:pt x="469903" y="3000"/>
                </a:lnTo>
                <a:lnTo>
                  <a:pt x="485489" y="1714"/>
                </a:lnTo>
                <a:lnTo>
                  <a:pt x="500645" y="714"/>
                </a:lnTo>
                <a:lnTo>
                  <a:pt x="515874" y="0"/>
                </a:lnTo>
                <a:lnTo>
                  <a:pt x="531733" y="369"/>
                </a:lnTo>
                <a:lnTo>
                  <a:pt x="547306" y="1238"/>
                </a:lnTo>
                <a:lnTo>
                  <a:pt x="562594" y="2250"/>
                </a:lnTo>
                <a:lnTo>
                  <a:pt x="577596" y="3048"/>
                </a:lnTo>
                <a:lnTo>
                  <a:pt x="620887" y="3369"/>
                </a:lnTo>
                <a:lnTo>
                  <a:pt x="660082" y="6096"/>
                </a:lnTo>
                <a:lnTo>
                  <a:pt x="672250" y="7453"/>
                </a:lnTo>
                <a:lnTo>
                  <a:pt x="684276" y="8382"/>
                </a:lnTo>
                <a:lnTo>
                  <a:pt x="696253" y="9286"/>
                </a:lnTo>
                <a:lnTo>
                  <a:pt x="708088" y="9906"/>
                </a:lnTo>
                <a:lnTo>
                  <a:pt x="719637" y="10525"/>
                </a:lnTo>
                <a:lnTo>
                  <a:pt x="730758" y="11430"/>
                </a:lnTo>
                <a:lnTo>
                  <a:pt x="741366" y="12263"/>
                </a:lnTo>
                <a:lnTo>
                  <a:pt x="751617" y="13525"/>
                </a:lnTo>
                <a:lnTo>
                  <a:pt x="761726" y="15073"/>
                </a:lnTo>
                <a:lnTo>
                  <a:pt x="771906" y="16764"/>
                </a:lnTo>
                <a:lnTo>
                  <a:pt x="782716" y="18133"/>
                </a:lnTo>
                <a:lnTo>
                  <a:pt x="794385" y="19716"/>
                </a:lnTo>
                <a:lnTo>
                  <a:pt x="804910" y="21157"/>
                </a:lnTo>
                <a:lnTo>
                  <a:pt x="812292" y="220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99004" y="6184392"/>
            <a:ext cx="163830" cy="151765"/>
          </a:xfrm>
          <a:custGeom>
            <a:avLst/>
            <a:gdLst/>
            <a:ahLst/>
            <a:cxnLst/>
            <a:rect l="l" t="t" r="r" b="b"/>
            <a:pathLst>
              <a:path w="163830" h="151764">
                <a:moveTo>
                  <a:pt x="0" y="51816"/>
                </a:moveTo>
                <a:lnTo>
                  <a:pt x="1416" y="56399"/>
                </a:lnTo>
                <a:lnTo>
                  <a:pt x="3333" y="62769"/>
                </a:lnTo>
                <a:lnTo>
                  <a:pt x="5679" y="70139"/>
                </a:lnTo>
                <a:lnTo>
                  <a:pt x="8382" y="77724"/>
                </a:lnTo>
                <a:lnTo>
                  <a:pt x="11584" y="86094"/>
                </a:lnTo>
                <a:lnTo>
                  <a:pt x="15144" y="94964"/>
                </a:lnTo>
                <a:lnTo>
                  <a:pt x="18561" y="103977"/>
                </a:lnTo>
                <a:lnTo>
                  <a:pt x="27551" y="141386"/>
                </a:lnTo>
                <a:lnTo>
                  <a:pt x="27432" y="151638"/>
                </a:lnTo>
                <a:lnTo>
                  <a:pt x="21336" y="144780"/>
                </a:lnTo>
                <a:lnTo>
                  <a:pt x="9144" y="108204"/>
                </a:lnTo>
                <a:lnTo>
                  <a:pt x="7143" y="90201"/>
                </a:lnTo>
                <a:lnTo>
                  <a:pt x="7322" y="80879"/>
                </a:lnTo>
                <a:lnTo>
                  <a:pt x="23717" y="43874"/>
                </a:lnTo>
                <a:lnTo>
                  <a:pt x="53518" y="18133"/>
                </a:lnTo>
                <a:lnTo>
                  <a:pt x="94738" y="4607"/>
                </a:lnTo>
                <a:lnTo>
                  <a:pt x="120110" y="1714"/>
                </a:lnTo>
                <a:lnTo>
                  <a:pt x="127003" y="1762"/>
                </a:lnTo>
                <a:lnTo>
                  <a:pt x="134112" y="1524"/>
                </a:lnTo>
                <a:lnTo>
                  <a:pt x="142291" y="1393"/>
                </a:lnTo>
                <a:lnTo>
                  <a:pt x="150971" y="1047"/>
                </a:lnTo>
                <a:lnTo>
                  <a:pt x="158650" y="559"/>
                </a:lnTo>
                <a:lnTo>
                  <a:pt x="16383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74848" y="6252972"/>
            <a:ext cx="78105" cy="9525"/>
          </a:xfrm>
          <a:custGeom>
            <a:avLst/>
            <a:gdLst/>
            <a:ahLst/>
            <a:cxnLst/>
            <a:rect l="l" t="t" r="r" b="b"/>
            <a:pathLst>
              <a:path w="78105" h="9525">
                <a:moveTo>
                  <a:pt x="0" y="761"/>
                </a:moveTo>
                <a:lnTo>
                  <a:pt x="762" y="761"/>
                </a:lnTo>
                <a:lnTo>
                  <a:pt x="2286" y="0"/>
                </a:lnTo>
                <a:lnTo>
                  <a:pt x="4572" y="761"/>
                </a:lnTo>
                <a:lnTo>
                  <a:pt x="6858" y="1523"/>
                </a:lnTo>
                <a:lnTo>
                  <a:pt x="9906" y="3809"/>
                </a:lnTo>
                <a:lnTo>
                  <a:pt x="15240" y="5333"/>
                </a:lnTo>
                <a:lnTo>
                  <a:pt x="21336" y="6095"/>
                </a:lnTo>
                <a:lnTo>
                  <a:pt x="31242" y="6857"/>
                </a:lnTo>
                <a:lnTo>
                  <a:pt x="38100" y="7619"/>
                </a:lnTo>
                <a:lnTo>
                  <a:pt x="44958" y="7619"/>
                </a:lnTo>
                <a:lnTo>
                  <a:pt x="51053" y="8381"/>
                </a:lnTo>
                <a:lnTo>
                  <a:pt x="57912" y="8381"/>
                </a:lnTo>
                <a:lnTo>
                  <a:pt x="64769" y="8381"/>
                </a:lnTo>
                <a:lnTo>
                  <a:pt x="74676" y="9143"/>
                </a:lnTo>
                <a:lnTo>
                  <a:pt x="77724" y="914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74848" y="6279642"/>
            <a:ext cx="147320" cy="18415"/>
          </a:xfrm>
          <a:custGeom>
            <a:avLst/>
            <a:gdLst/>
            <a:ahLst/>
            <a:cxnLst/>
            <a:rect l="l" t="t" r="r" b="b"/>
            <a:pathLst>
              <a:path w="147319" h="18414">
                <a:moveTo>
                  <a:pt x="0" y="17526"/>
                </a:moveTo>
                <a:lnTo>
                  <a:pt x="762" y="17526"/>
                </a:lnTo>
                <a:lnTo>
                  <a:pt x="0" y="18288"/>
                </a:lnTo>
                <a:lnTo>
                  <a:pt x="4572" y="17526"/>
                </a:lnTo>
                <a:lnTo>
                  <a:pt x="9144" y="16764"/>
                </a:lnTo>
                <a:lnTo>
                  <a:pt x="19050" y="14478"/>
                </a:lnTo>
                <a:lnTo>
                  <a:pt x="28194" y="12954"/>
                </a:lnTo>
                <a:lnTo>
                  <a:pt x="36111" y="12382"/>
                </a:lnTo>
                <a:lnTo>
                  <a:pt x="44672" y="11811"/>
                </a:lnTo>
                <a:lnTo>
                  <a:pt x="53375" y="11239"/>
                </a:lnTo>
                <a:lnTo>
                  <a:pt x="61722" y="10668"/>
                </a:lnTo>
                <a:lnTo>
                  <a:pt x="105441" y="7810"/>
                </a:lnTo>
                <a:lnTo>
                  <a:pt x="118872" y="4572"/>
                </a:lnTo>
                <a:lnTo>
                  <a:pt x="126813" y="3321"/>
                </a:lnTo>
                <a:lnTo>
                  <a:pt x="134969" y="2000"/>
                </a:lnTo>
                <a:lnTo>
                  <a:pt x="142124" y="821"/>
                </a:lnTo>
                <a:lnTo>
                  <a:pt x="14706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10890" y="6211823"/>
            <a:ext cx="10160" cy="146050"/>
          </a:xfrm>
          <a:custGeom>
            <a:avLst/>
            <a:gdLst/>
            <a:ahLst/>
            <a:cxnLst/>
            <a:rect l="l" t="t" r="r" b="b"/>
            <a:pathLst>
              <a:path w="10160" h="146050">
                <a:moveTo>
                  <a:pt x="762" y="7619"/>
                </a:moveTo>
                <a:lnTo>
                  <a:pt x="762" y="6857"/>
                </a:lnTo>
                <a:lnTo>
                  <a:pt x="0" y="0"/>
                </a:lnTo>
                <a:lnTo>
                  <a:pt x="762" y="3047"/>
                </a:lnTo>
                <a:lnTo>
                  <a:pt x="7048" y="48208"/>
                </a:lnTo>
                <a:lnTo>
                  <a:pt x="7739" y="64984"/>
                </a:lnTo>
                <a:lnTo>
                  <a:pt x="8001" y="74294"/>
                </a:lnTo>
                <a:lnTo>
                  <a:pt x="8262" y="83605"/>
                </a:lnTo>
                <a:lnTo>
                  <a:pt x="8382" y="92201"/>
                </a:lnTo>
                <a:lnTo>
                  <a:pt x="8501" y="99583"/>
                </a:lnTo>
                <a:lnTo>
                  <a:pt x="8763" y="106108"/>
                </a:lnTo>
                <a:lnTo>
                  <a:pt x="9024" y="112347"/>
                </a:lnTo>
                <a:lnTo>
                  <a:pt x="9144" y="118871"/>
                </a:lnTo>
                <a:lnTo>
                  <a:pt x="9155" y="126253"/>
                </a:lnTo>
                <a:lnTo>
                  <a:pt x="9239" y="133921"/>
                </a:lnTo>
                <a:lnTo>
                  <a:pt x="9465" y="140731"/>
                </a:lnTo>
                <a:lnTo>
                  <a:pt x="9906" y="14554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41548" y="6270498"/>
            <a:ext cx="173990" cy="9525"/>
          </a:xfrm>
          <a:custGeom>
            <a:avLst/>
            <a:gdLst/>
            <a:ahLst/>
            <a:cxnLst/>
            <a:rect l="l" t="t" r="r" b="b"/>
            <a:pathLst>
              <a:path w="173989" h="9525">
                <a:moveTo>
                  <a:pt x="1524" y="761"/>
                </a:moveTo>
                <a:lnTo>
                  <a:pt x="0" y="0"/>
                </a:lnTo>
                <a:lnTo>
                  <a:pt x="5334" y="761"/>
                </a:lnTo>
                <a:lnTo>
                  <a:pt x="10382" y="1571"/>
                </a:lnTo>
                <a:lnTo>
                  <a:pt x="17145" y="2666"/>
                </a:lnTo>
                <a:lnTo>
                  <a:pt x="25050" y="3762"/>
                </a:lnTo>
                <a:lnTo>
                  <a:pt x="33528" y="4571"/>
                </a:lnTo>
                <a:lnTo>
                  <a:pt x="42719" y="5572"/>
                </a:lnTo>
                <a:lnTo>
                  <a:pt x="52768" y="6286"/>
                </a:lnTo>
                <a:lnTo>
                  <a:pt x="63103" y="6715"/>
                </a:lnTo>
                <a:lnTo>
                  <a:pt x="73152" y="6857"/>
                </a:lnTo>
                <a:lnTo>
                  <a:pt x="83772" y="7310"/>
                </a:lnTo>
                <a:lnTo>
                  <a:pt x="94678" y="7619"/>
                </a:lnTo>
                <a:lnTo>
                  <a:pt x="105298" y="7929"/>
                </a:lnTo>
                <a:lnTo>
                  <a:pt x="115062" y="8381"/>
                </a:lnTo>
                <a:lnTo>
                  <a:pt x="123134" y="8381"/>
                </a:lnTo>
                <a:lnTo>
                  <a:pt x="130492" y="8381"/>
                </a:lnTo>
                <a:lnTo>
                  <a:pt x="137564" y="8381"/>
                </a:lnTo>
                <a:lnTo>
                  <a:pt x="144780" y="8381"/>
                </a:lnTo>
                <a:lnTo>
                  <a:pt x="152519" y="8822"/>
                </a:lnTo>
                <a:lnTo>
                  <a:pt x="160972" y="9048"/>
                </a:lnTo>
                <a:lnTo>
                  <a:pt x="168568" y="9132"/>
                </a:lnTo>
                <a:lnTo>
                  <a:pt x="173736" y="914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68217" y="644347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09771" y="6212966"/>
            <a:ext cx="224790" cy="256540"/>
          </a:xfrm>
          <a:custGeom>
            <a:avLst/>
            <a:gdLst/>
            <a:ahLst/>
            <a:cxnLst/>
            <a:rect l="l" t="t" r="r" b="b"/>
            <a:pathLst>
              <a:path w="224789" h="256539">
                <a:moveTo>
                  <a:pt x="762" y="40767"/>
                </a:moveTo>
                <a:lnTo>
                  <a:pt x="1524" y="38481"/>
                </a:lnTo>
                <a:lnTo>
                  <a:pt x="0" y="32385"/>
                </a:lnTo>
                <a:lnTo>
                  <a:pt x="4572" y="27813"/>
                </a:lnTo>
                <a:lnTo>
                  <a:pt x="46196" y="5715"/>
                </a:lnTo>
                <a:lnTo>
                  <a:pt x="89058" y="0"/>
                </a:lnTo>
                <a:lnTo>
                  <a:pt x="100691" y="928"/>
                </a:lnTo>
                <a:lnTo>
                  <a:pt x="136433" y="22502"/>
                </a:lnTo>
                <a:lnTo>
                  <a:pt x="150102" y="59150"/>
                </a:lnTo>
                <a:lnTo>
                  <a:pt x="149352" y="70485"/>
                </a:lnTo>
                <a:lnTo>
                  <a:pt x="133814" y="110882"/>
                </a:lnTo>
                <a:lnTo>
                  <a:pt x="108966" y="152114"/>
                </a:lnTo>
                <a:lnTo>
                  <a:pt x="78783" y="189964"/>
                </a:lnTo>
                <a:lnTo>
                  <a:pt x="67341" y="201644"/>
                </a:lnTo>
                <a:lnTo>
                  <a:pt x="56899" y="212324"/>
                </a:lnTo>
                <a:lnTo>
                  <a:pt x="49530" y="221361"/>
                </a:lnTo>
                <a:lnTo>
                  <a:pt x="41910" y="232791"/>
                </a:lnTo>
                <a:lnTo>
                  <a:pt x="42672" y="239649"/>
                </a:lnTo>
                <a:lnTo>
                  <a:pt x="46482" y="243459"/>
                </a:lnTo>
                <a:lnTo>
                  <a:pt x="50292" y="247269"/>
                </a:lnTo>
                <a:lnTo>
                  <a:pt x="60198" y="244983"/>
                </a:lnTo>
                <a:lnTo>
                  <a:pt x="70866" y="245745"/>
                </a:lnTo>
                <a:lnTo>
                  <a:pt x="80212" y="246185"/>
                </a:lnTo>
                <a:lnTo>
                  <a:pt x="90773" y="246411"/>
                </a:lnTo>
                <a:lnTo>
                  <a:pt x="102048" y="246495"/>
                </a:lnTo>
                <a:lnTo>
                  <a:pt x="113538" y="246507"/>
                </a:lnTo>
                <a:lnTo>
                  <a:pt x="125098" y="246840"/>
                </a:lnTo>
                <a:lnTo>
                  <a:pt x="169747" y="248090"/>
                </a:lnTo>
                <a:lnTo>
                  <a:pt x="185106" y="250590"/>
                </a:lnTo>
                <a:lnTo>
                  <a:pt x="192786" y="251841"/>
                </a:lnTo>
                <a:lnTo>
                  <a:pt x="201537" y="253091"/>
                </a:lnTo>
                <a:lnTo>
                  <a:pt x="210788" y="254412"/>
                </a:lnTo>
                <a:lnTo>
                  <a:pt x="219039" y="255591"/>
                </a:lnTo>
                <a:lnTo>
                  <a:pt x="224790" y="25641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20517" y="6569487"/>
            <a:ext cx="1183640" cy="86360"/>
          </a:xfrm>
          <a:custGeom>
            <a:avLst/>
            <a:gdLst/>
            <a:ahLst/>
            <a:cxnLst/>
            <a:rect l="l" t="t" r="r" b="b"/>
            <a:pathLst>
              <a:path w="1183639" h="86359">
                <a:moveTo>
                  <a:pt x="762" y="38576"/>
                </a:moveTo>
                <a:lnTo>
                  <a:pt x="1524" y="38576"/>
                </a:lnTo>
                <a:lnTo>
                  <a:pt x="0" y="36290"/>
                </a:lnTo>
                <a:lnTo>
                  <a:pt x="5334" y="38576"/>
                </a:lnTo>
                <a:lnTo>
                  <a:pt x="9453" y="40386"/>
                </a:lnTo>
                <a:lnTo>
                  <a:pt x="14859" y="43338"/>
                </a:lnTo>
                <a:lnTo>
                  <a:pt x="21407" y="47148"/>
                </a:lnTo>
                <a:lnTo>
                  <a:pt x="28956" y="51530"/>
                </a:lnTo>
                <a:lnTo>
                  <a:pt x="66294" y="70580"/>
                </a:lnTo>
                <a:lnTo>
                  <a:pt x="111252" y="84296"/>
                </a:lnTo>
                <a:lnTo>
                  <a:pt x="136969" y="86106"/>
                </a:lnTo>
                <a:lnTo>
                  <a:pt x="150471" y="85260"/>
                </a:lnTo>
                <a:lnTo>
                  <a:pt x="189833" y="73723"/>
                </a:lnTo>
                <a:lnTo>
                  <a:pt x="230028" y="53089"/>
                </a:lnTo>
                <a:lnTo>
                  <a:pt x="258413" y="35921"/>
                </a:lnTo>
                <a:lnTo>
                  <a:pt x="272034" y="27908"/>
                </a:lnTo>
                <a:lnTo>
                  <a:pt x="285249" y="20335"/>
                </a:lnTo>
                <a:lnTo>
                  <a:pt x="297751" y="13049"/>
                </a:lnTo>
                <a:lnTo>
                  <a:pt x="309967" y="6905"/>
                </a:lnTo>
                <a:lnTo>
                  <a:pt x="322326" y="2762"/>
                </a:lnTo>
                <a:lnTo>
                  <a:pt x="334791" y="631"/>
                </a:lnTo>
                <a:lnTo>
                  <a:pt x="347186" y="0"/>
                </a:lnTo>
                <a:lnTo>
                  <a:pt x="359723" y="940"/>
                </a:lnTo>
                <a:lnTo>
                  <a:pt x="372618" y="3524"/>
                </a:lnTo>
                <a:lnTo>
                  <a:pt x="386453" y="7893"/>
                </a:lnTo>
                <a:lnTo>
                  <a:pt x="400431" y="14478"/>
                </a:lnTo>
                <a:lnTo>
                  <a:pt x="414408" y="22062"/>
                </a:lnTo>
                <a:lnTo>
                  <a:pt x="428244" y="29432"/>
                </a:lnTo>
                <a:lnTo>
                  <a:pt x="441948" y="36980"/>
                </a:lnTo>
                <a:lnTo>
                  <a:pt x="455580" y="45243"/>
                </a:lnTo>
                <a:lnTo>
                  <a:pt x="469070" y="53220"/>
                </a:lnTo>
                <a:lnTo>
                  <a:pt x="506920" y="69532"/>
                </a:lnTo>
                <a:lnTo>
                  <a:pt x="542210" y="76200"/>
                </a:lnTo>
                <a:lnTo>
                  <a:pt x="553783" y="76104"/>
                </a:lnTo>
                <a:lnTo>
                  <a:pt x="599122" y="67437"/>
                </a:lnTo>
                <a:lnTo>
                  <a:pt x="610361" y="63662"/>
                </a:lnTo>
                <a:lnTo>
                  <a:pt x="621030" y="60674"/>
                </a:lnTo>
                <a:lnTo>
                  <a:pt x="664666" y="53078"/>
                </a:lnTo>
                <a:lnTo>
                  <a:pt x="673322" y="53054"/>
                </a:lnTo>
                <a:lnTo>
                  <a:pt x="682120" y="53601"/>
                </a:lnTo>
                <a:lnTo>
                  <a:pt x="691134" y="54578"/>
                </a:lnTo>
                <a:lnTo>
                  <a:pt x="700313" y="56328"/>
                </a:lnTo>
                <a:lnTo>
                  <a:pt x="709707" y="58864"/>
                </a:lnTo>
                <a:lnTo>
                  <a:pt x="719530" y="61543"/>
                </a:lnTo>
                <a:lnTo>
                  <a:pt x="729996" y="63722"/>
                </a:lnTo>
                <a:lnTo>
                  <a:pt x="741592" y="65293"/>
                </a:lnTo>
                <a:lnTo>
                  <a:pt x="754189" y="66579"/>
                </a:lnTo>
                <a:lnTo>
                  <a:pt x="767072" y="67579"/>
                </a:lnTo>
                <a:lnTo>
                  <a:pt x="779526" y="68294"/>
                </a:lnTo>
                <a:lnTo>
                  <a:pt x="791503" y="68258"/>
                </a:lnTo>
                <a:lnTo>
                  <a:pt x="836604" y="64258"/>
                </a:lnTo>
                <a:lnTo>
                  <a:pt x="856654" y="59043"/>
                </a:lnTo>
                <a:lnTo>
                  <a:pt x="866394" y="56864"/>
                </a:lnTo>
                <a:lnTo>
                  <a:pt x="875978" y="54744"/>
                </a:lnTo>
                <a:lnTo>
                  <a:pt x="885348" y="53054"/>
                </a:lnTo>
                <a:lnTo>
                  <a:pt x="894576" y="51935"/>
                </a:lnTo>
                <a:lnTo>
                  <a:pt x="903732" y="51530"/>
                </a:lnTo>
                <a:lnTo>
                  <a:pt x="913090" y="52375"/>
                </a:lnTo>
                <a:lnTo>
                  <a:pt x="959262" y="63722"/>
                </a:lnTo>
                <a:lnTo>
                  <a:pt x="969347" y="67056"/>
                </a:lnTo>
                <a:lnTo>
                  <a:pt x="1014007" y="74747"/>
                </a:lnTo>
                <a:lnTo>
                  <a:pt x="1025652" y="75152"/>
                </a:lnTo>
                <a:lnTo>
                  <a:pt x="1036736" y="74961"/>
                </a:lnTo>
                <a:lnTo>
                  <a:pt x="1048035" y="73628"/>
                </a:lnTo>
                <a:lnTo>
                  <a:pt x="1059191" y="71723"/>
                </a:lnTo>
                <a:lnTo>
                  <a:pt x="1069848" y="69818"/>
                </a:lnTo>
                <a:lnTo>
                  <a:pt x="1080218" y="67996"/>
                </a:lnTo>
                <a:lnTo>
                  <a:pt x="1090517" y="66103"/>
                </a:lnTo>
                <a:lnTo>
                  <a:pt x="1100387" y="64353"/>
                </a:lnTo>
                <a:lnTo>
                  <a:pt x="1109472" y="62960"/>
                </a:lnTo>
                <a:lnTo>
                  <a:pt x="1117520" y="61293"/>
                </a:lnTo>
                <a:lnTo>
                  <a:pt x="1124712" y="59912"/>
                </a:lnTo>
                <a:lnTo>
                  <a:pt x="1131331" y="59102"/>
                </a:lnTo>
                <a:lnTo>
                  <a:pt x="1137666" y="59150"/>
                </a:lnTo>
                <a:lnTo>
                  <a:pt x="1146048" y="59912"/>
                </a:lnTo>
                <a:lnTo>
                  <a:pt x="1152906" y="63722"/>
                </a:lnTo>
                <a:lnTo>
                  <a:pt x="1160526" y="66008"/>
                </a:lnTo>
                <a:lnTo>
                  <a:pt x="1168146" y="68294"/>
                </a:lnTo>
                <a:lnTo>
                  <a:pt x="1179576" y="71342"/>
                </a:lnTo>
                <a:lnTo>
                  <a:pt x="1183386" y="7286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67885" y="4847678"/>
            <a:ext cx="144145" cy="241300"/>
          </a:xfrm>
          <a:custGeom>
            <a:avLst/>
            <a:gdLst/>
            <a:ahLst/>
            <a:cxnLst/>
            <a:rect l="l" t="t" r="r" b="b"/>
            <a:pathLst>
              <a:path w="144145" h="241300">
                <a:moveTo>
                  <a:pt x="0" y="33694"/>
                </a:moveTo>
                <a:lnTo>
                  <a:pt x="36861" y="9120"/>
                </a:lnTo>
                <a:lnTo>
                  <a:pt x="79712" y="0"/>
                </a:lnTo>
                <a:lnTo>
                  <a:pt x="86868" y="928"/>
                </a:lnTo>
                <a:lnTo>
                  <a:pt x="95250" y="3976"/>
                </a:lnTo>
                <a:lnTo>
                  <a:pt x="102870" y="9310"/>
                </a:lnTo>
                <a:lnTo>
                  <a:pt x="103632" y="17692"/>
                </a:lnTo>
                <a:lnTo>
                  <a:pt x="103715" y="24860"/>
                </a:lnTo>
                <a:lnTo>
                  <a:pt x="102012" y="33313"/>
                </a:lnTo>
                <a:lnTo>
                  <a:pt x="83439" y="68937"/>
                </a:lnTo>
                <a:lnTo>
                  <a:pt x="53244" y="100464"/>
                </a:lnTo>
                <a:lnTo>
                  <a:pt x="31242" y="115990"/>
                </a:lnTo>
                <a:lnTo>
                  <a:pt x="23622" y="113704"/>
                </a:lnTo>
                <a:lnTo>
                  <a:pt x="23622" y="111418"/>
                </a:lnTo>
                <a:lnTo>
                  <a:pt x="23622" y="109132"/>
                </a:lnTo>
                <a:lnTo>
                  <a:pt x="61019" y="95571"/>
                </a:lnTo>
                <a:lnTo>
                  <a:pt x="70104" y="96178"/>
                </a:lnTo>
                <a:lnTo>
                  <a:pt x="112776" y="108370"/>
                </a:lnTo>
                <a:lnTo>
                  <a:pt x="142494" y="139612"/>
                </a:lnTo>
                <a:lnTo>
                  <a:pt x="143887" y="149804"/>
                </a:lnTo>
                <a:lnTo>
                  <a:pt x="142779" y="160567"/>
                </a:lnTo>
                <a:lnTo>
                  <a:pt x="122872" y="202287"/>
                </a:lnTo>
                <a:lnTo>
                  <a:pt x="90678" y="231719"/>
                </a:lnTo>
                <a:lnTo>
                  <a:pt x="58769" y="241149"/>
                </a:lnTo>
                <a:lnTo>
                  <a:pt x="51423" y="240815"/>
                </a:lnTo>
                <a:lnTo>
                  <a:pt x="45720" y="240196"/>
                </a:lnTo>
                <a:lnTo>
                  <a:pt x="40386" y="238672"/>
                </a:lnTo>
                <a:lnTo>
                  <a:pt x="41910" y="234100"/>
                </a:lnTo>
                <a:lnTo>
                  <a:pt x="40386" y="231814"/>
                </a:lnTo>
                <a:lnTo>
                  <a:pt x="38100" y="228766"/>
                </a:lnTo>
                <a:lnTo>
                  <a:pt x="35052" y="224956"/>
                </a:lnTo>
                <a:lnTo>
                  <a:pt x="34290" y="22343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59908" y="5072635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23622" y="6857"/>
                </a:moveTo>
                <a:lnTo>
                  <a:pt x="23622" y="8381"/>
                </a:lnTo>
                <a:lnTo>
                  <a:pt x="25146" y="13715"/>
                </a:lnTo>
                <a:lnTo>
                  <a:pt x="23622" y="16001"/>
                </a:lnTo>
                <a:lnTo>
                  <a:pt x="22098" y="18287"/>
                </a:lnTo>
                <a:lnTo>
                  <a:pt x="18288" y="19049"/>
                </a:lnTo>
                <a:lnTo>
                  <a:pt x="15240" y="19811"/>
                </a:lnTo>
                <a:lnTo>
                  <a:pt x="11430" y="21335"/>
                </a:lnTo>
                <a:lnTo>
                  <a:pt x="3810" y="23621"/>
                </a:lnTo>
                <a:lnTo>
                  <a:pt x="2286" y="22097"/>
                </a:lnTo>
                <a:lnTo>
                  <a:pt x="0" y="20573"/>
                </a:lnTo>
                <a:lnTo>
                  <a:pt x="18288" y="0"/>
                </a:lnTo>
                <a:lnTo>
                  <a:pt x="21336" y="0"/>
                </a:lnTo>
                <a:lnTo>
                  <a:pt x="25146" y="5333"/>
                </a:lnTo>
                <a:lnTo>
                  <a:pt x="25146" y="8381"/>
                </a:lnTo>
                <a:lnTo>
                  <a:pt x="25146" y="10667"/>
                </a:lnTo>
                <a:lnTo>
                  <a:pt x="22098" y="13715"/>
                </a:lnTo>
                <a:lnTo>
                  <a:pt x="19812" y="16001"/>
                </a:lnTo>
                <a:lnTo>
                  <a:pt x="18288" y="19049"/>
                </a:lnTo>
                <a:lnTo>
                  <a:pt x="16002" y="22859"/>
                </a:lnTo>
                <a:lnTo>
                  <a:pt x="15240" y="2438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78533" y="4647952"/>
            <a:ext cx="3530079" cy="630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24451" y="5485639"/>
            <a:ext cx="104775" cy="252729"/>
          </a:xfrm>
          <a:custGeom>
            <a:avLst/>
            <a:gdLst/>
            <a:ahLst/>
            <a:cxnLst/>
            <a:rect l="l" t="t" r="r" b="b"/>
            <a:pathLst>
              <a:path w="104775" h="252729">
                <a:moveTo>
                  <a:pt x="0" y="34289"/>
                </a:moveTo>
                <a:lnTo>
                  <a:pt x="761" y="32765"/>
                </a:lnTo>
                <a:lnTo>
                  <a:pt x="761" y="30479"/>
                </a:lnTo>
                <a:lnTo>
                  <a:pt x="4571" y="25907"/>
                </a:lnTo>
                <a:lnTo>
                  <a:pt x="7619" y="21335"/>
                </a:lnTo>
                <a:lnTo>
                  <a:pt x="12954" y="12953"/>
                </a:lnTo>
                <a:lnTo>
                  <a:pt x="19811" y="8381"/>
                </a:lnTo>
                <a:lnTo>
                  <a:pt x="25015" y="5464"/>
                </a:lnTo>
                <a:lnTo>
                  <a:pt x="31146" y="2762"/>
                </a:lnTo>
                <a:lnTo>
                  <a:pt x="37707" y="773"/>
                </a:lnTo>
                <a:lnTo>
                  <a:pt x="44196" y="0"/>
                </a:lnTo>
                <a:lnTo>
                  <a:pt x="50803" y="559"/>
                </a:lnTo>
                <a:lnTo>
                  <a:pt x="80914" y="26277"/>
                </a:lnTo>
                <a:lnTo>
                  <a:pt x="82296" y="34289"/>
                </a:lnTo>
                <a:lnTo>
                  <a:pt x="82188" y="43969"/>
                </a:lnTo>
                <a:lnTo>
                  <a:pt x="71366" y="87975"/>
                </a:lnTo>
                <a:lnTo>
                  <a:pt x="49256" y="124741"/>
                </a:lnTo>
                <a:lnTo>
                  <a:pt x="25908" y="149351"/>
                </a:lnTo>
                <a:lnTo>
                  <a:pt x="22098" y="147827"/>
                </a:lnTo>
                <a:lnTo>
                  <a:pt x="20574" y="145541"/>
                </a:lnTo>
                <a:lnTo>
                  <a:pt x="19050" y="144017"/>
                </a:lnTo>
                <a:lnTo>
                  <a:pt x="19812" y="136397"/>
                </a:lnTo>
                <a:lnTo>
                  <a:pt x="22860" y="133349"/>
                </a:lnTo>
                <a:lnTo>
                  <a:pt x="26670" y="130301"/>
                </a:lnTo>
                <a:lnTo>
                  <a:pt x="33528" y="127253"/>
                </a:lnTo>
                <a:lnTo>
                  <a:pt x="41910" y="127253"/>
                </a:lnTo>
                <a:lnTo>
                  <a:pt x="48922" y="127123"/>
                </a:lnTo>
                <a:lnTo>
                  <a:pt x="86010" y="140779"/>
                </a:lnTo>
                <a:lnTo>
                  <a:pt x="104596" y="175760"/>
                </a:lnTo>
                <a:lnTo>
                  <a:pt x="104394" y="184403"/>
                </a:lnTo>
                <a:lnTo>
                  <a:pt x="86868" y="221741"/>
                </a:lnTo>
                <a:lnTo>
                  <a:pt x="53089" y="247602"/>
                </a:lnTo>
                <a:lnTo>
                  <a:pt x="30480" y="251459"/>
                </a:lnTo>
                <a:lnTo>
                  <a:pt x="22860" y="252221"/>
                </a:lnTo>
                <a:lnTo>
                  <a:pt x="20574" y="248411"/>
                </a:lnTo>
                <a:lnTo>
                  <a:pt x="15240" y="246887"/>
                </a:lnTo>
                <a:lnTo>
                  <a:pt x="9906" y="245363"/>
                </a:lnTo>
                <a:lnTo>
                  <a:pt x="2286" y="242315"/>
                </a:lnTo>
                <a:lnTo>
                  <a:pt x="0" y="24155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66944" y="5701284"/>
            <a:ext cx="24130" cy="34290"/>
          </a:xfrm>
          <a:custGeom>
            <a:avLst/>
            <a:gdLst/>
            <a:ahLst/>
            <a:cxnLst/>
            <a:rect l="l" t="t" r="r" b="b"/>
            <a:pathLst>
              <a:path w="24129" h="34289">
                <a:moveTo>
                  <a:pt x="12953" y="0"/>
                </a:moveTo>
                <a:lnTo>
                  <a:pt x="12953" y="762"/>
                </a:lnTo>
                <a:lnTo>
                  <a:pt x="13715" y="1524"/>
                </a:lnTo>
                <a:lnTo>
                  <a:pt x="12953" y="4572"/>
                </a:lnTo>
                <a:lnTo>
                  <a:pt x="12191" y="6858"/>
                </a:lnTo>
                <a:lnTo>
                  <a:pt x="10667" y="13716"/>
                </a:lnTo>
                <a:lnTo>
                  <a:pt x="8381" y="15240"/>
                </a:lnTo>
                <a:lnTo>
                  <a:pt x="6857" y="16764"/>
                </a:lnTo>
                <a:lnTo>
                  <a:pt x="0" y="12954"/>
                </a:lnTo>
                <a:lnTo>
                  <a:pt x="2285" y="12192"/>
                </a:lnTo>
                <a:lnTo>
                  <a:pt x="3809" y="11430"/>
                </a:lnTo>
                <a:lnTo>
                  <a:pt x="17525" y="8382"/>
                </a:lnTo>
                <a:lnTo>
                  <a:pt x="20573" y="10668"/>
                </a:lnTo>
                <a:lnTo>
                  <a:pt x="23621" y="12192"/>
                </a:lnTo>
                <a:lnTo>
                  <a:pt x="22097" y="19812"/>
                </a:lnTo>
                <a:lnTo>
                  <a:pt x="21335" y="22098"/>
                </a:lnTo>
                <a:lnTo>
                  <a:pt x="19811" y="25146"/>
                </a:lnTo>
                <a:lnTo>
                  <a:pt x="15239" y="26670"/>
                </a:lnTo>
                <a:lnTo>
                  <a:pt x="12953" y="28194"/>
                </a:lnTo>
                <a:lnTo>
                  <a:pt x="9905" y="30480"/>
                </a:lnTo>
                <a:lnTo>
                  <a:pt x="5333" y="33528"/>
                </a:lnTo>
                <a:lnTo>
                  <a:pt x="4571" y="342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49241" y="5554980"/>
            <a:ext cx="52069" cy="180975"/>
          </a:xfrm>
          <a:custGeom>
            <a:avLst/>
            <a:gdLst/>
            <a:ahLst/>
            <a:cxnLst/>
            <a:rect l="l" t="t" r="r" b="b"/>
            <a:pathLst>
              <a:path w="52070" h="180975">
                <a:moveTo>
                  <a:pt x="0" y="0"/>
                </a:moveTo>
                <a:lnTo>
                  <a:pt x="762" y="3048"/>
                </a:lnTo>
                <a:lnTo>
                  <a:pt x="1524" y="9144"/>
                </a:lnTo>
                <a:lnTo>
                  <a:pt x="3810" y="21336"/>
                </a:lnTo>
                <a:lnTo>
                  <a:pt x="6226" y="31539"/>
                </a:lnTo>
                <a:lnTo>
                  <a:pt x="8858" y="44100"/>
                </a:lnTo>
                <a:lnTo>
                  <a:pt x="11632" y="57661"/>
                </a:lnTo>
                <a:lnTo>
                  <a:pt x="14478" y="70866"/>
                </a:lnTo>
                <a:lnTo>
                  <a:pt x="18026" y="83772"/>
                </a:lnTo>
                <a:lnTo>
                  <a:pt x="21717" y="96964"/>
                </a:lnTo>
                <a:lnTo>
                  <a:pt x="25407" y="109870"/>
                </a:lnTo>
                <a:lnTo>
                  <a:pt x="28956" y="121920"/>
                </a:lnTo>
                <a:lnTo>
                  <a:pt x="31920" y="132802"/>
                </a:lnTo>
                <a:lnTo>
                  <a:pt x="34956" y="143256"/>
                </a:lnTo>
                <a:lnTo>
                  <a:pt x="37849" y="152566"/>
                </a:lnTo>
                <a:lnTo>
                  <a:pt x="40386" y="160020"/>
                </a:lnTo>
                <a:lnTo>
                  <a:pt x="42672" y="167640"/>
                </a:lnTo>
                <a:lnTo>
                  <a:pt x="44196" y="166878"/>
                </a:lnTo>
                <a:lnTo>
                  <a:pt x="45720" y="170688"/>
                </a:lnTo>
                <a:lnTo>
                  <a:pt x="48006" y="173736"/>
                </a:lnTo>
                <a:lnTo>
                  <a:pt x="50292" y="179070"/>
                </a:lnTo>
                <a:lnTo>
                  <a:pt x="51816" y="18059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26964" y="5531739"/>
            <a:ext cx="154940" cy="195580"/>
          </a:xfrm>
          <a:custGeom>
            <a:avLst/>
            <a:gdLst/>
            <a:ahLst/>
            <a:cxnLst/>
            <a:rect l="l" t="t" r="r" b="b"/>
            <a:pathLst>
              <a:path w="154939" h="195579">
                <a:moveTo>
                  <a:pt x="0" y="31623"/>
                </a:moveTo>
                <a:lnTo>
                  <a:pt x="32563" y="3488"/>
                </a:lnTo>
                <a:lnTo>
                  <a:pt x="57721" y="0"/>
                </a:lnTo>
                <a:lnTo>
                  <a:pt x="66960" y="928"/>
                </a:lnTo>
                <a:lnTo>
                  <a:pt x="107275" y="21752"/>
                </a:lnTo>
                <a:lnTo>
                  <a:pt x="133290" y="62353"/>
                </a:lnTo>
                <a:lnTo>
                  <a:pt x="132683" y="100488"/>
                </a:lnTo>
                <a:lnTo>
                  <a:pt x="117169" y="137219"/>
                </a:lnTo>
                <a:lnTo>
                  <a:pt x="83427" y="171926"/>
                </a:lnTo>
                <a:lnTo>
                  <a:pt x="49530" y="186309"/>
                </a:lnTo>
                <a:lnTo>
                  <a:pt x="41148" y="182499"/>
                </a:lnTo>
                <a:lnTo>
                  <a:pt x="49530" y="141255"/>
                </a:lnTo>
                <a:lnTo>
                  <a:pt x="91642" y="136850"/>
                </a:lnTo>
                <a:lnTo>
                  <a:pt x="128016" y="154305"/>
                </a:lnTo>
                <a:lnTo>
                  <a:pt x="137160" y="168021"/>
                </a:lnTo>
                <a:lnTo>
                  <a:pt x="141732" y="174879"/>
                </a:lnTo>
                <a:lnTo>
                  <a:pt x="146304" y="181737"/>
                </a:lnTo>
                <a:lnTo>
                  <a:pt x="152400" y="192405"/>
                </a:lnTo>
                <a:lnTo>
                  <a:pt x="154686" y="19545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76901" y="5761483"/>
            <a:ext cx="28575" cy="86995"/>
          </a:xfrm>
          <a:custGeom>
            <a:avLst/>
            <a:gdLst/>
            <a:ahLst/>
            <a:cxnLst/>
            <a:rect l="l" t="t" r="r" b="b"/>
            <a:pathLst>
              <a:path w="28575" h="86995">
                <a:moveTo>
                  <a:pt x="25908" y="0"/>
                </a:moveTo>
                <a:lnTo>
                  <a:pt x="25908" y="3810"/>
                </a:lnTo>
                <a:lnTo>
                  <a:pt x="25908" y="14478"/>
                </a:lnTo>
                <a:lnTo>
                  <a:pt x="25908" y="22098"/>
                </a:lnTo>
                <a:lnTo>
                  <a:pt x="25908" y="29718"/>
                </a:lnTo>
                <a:lnTo>
                  <a:pt x="28194" y="38100"/>
                </a:lnTo>
                <a:lnTo>
                  <a:pt x="25908" y="45720"/>
                </a:lnTo>
                <a:lnTo>
                  <a:pt x="23622" y="53340"/>
                </a:lnTo>
                <a:lnTo>
                  <a:pt x="17526" y="59436"/>
                </a:lnTo>
                <a:lnTo>
                  <a:pt x="12954" y="66294"/>
                </a:lnTo>
                <a:lnTo>
                  <a:pt x="8382" y="73152"/>
                </a:lnTo>
                <a:lnTo>
                  <a:pt x="2286" y="83058"/>
                </a:lnTo>
                <a:lnTo>
                  <a:pt x="0" y="8686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20801" y="5351278"/>
            <a:ext cx="2863376" cy="73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58512" y="5598415"/>
            <a:ext cx="117475" cy="163195"/>
          </a:xfrm>
          <a:custGeom>
            <a:avLst/>
            <a:gdLst/>
            <a:ahLst/>
            <a:cxnLst/>
            <a:rect l="l" t="t" r="r" b="b"/>
            <a:pathLst>
              <a:path w="117475" h="163195">
                <a:moveTo>
                  <a:pt x="117443" y="8381"/>
                </a:moveTo>
                <a:lnTo>
                  <a:pt x="116681" y="7619"/>
                </a:lnTo>
                <a:lnTo>
                  <a:pt x="116681" y="4571"/>
                </a:lnTo>
                <a:lnTo>
                  <a:pt x="112871" y="3809"/>
                </a:lnTo>
                <a:lnTo>
                  <a:pt x="109061" y="2285"/>
                </a:lnTo>
                <a:lnTo>
                  <a:pt x="102203" y="0"/>
                </a:lnTo>
                <a:lnTo>
                  <a:pt x="93821" y="1523"/>
                </a:lnTo>
                <a:lnTo>
                  <a:pt x="53316" y="19073"/>
                </a:lnTo>
                <a:lnTo>
                  <a:pt x="17918" y="49410"/>
                </a:lnTo>
                <a:lnTo>
                  <a:pt x="369" y="84010"/>
                </a:lnTo>
                <a:lnTo>
                  <a:pt x="0" y="91249"/>
                </a:lnTo>
                <a:lnTo>
                  <a:pt x="1202" y="97631"/>
                </a:lnTo>
                <a:lnTo>
                  <a:pt x="3905" y="102869"/>
                </a:lnTo>
                <a:lnTo>
                  <a:pt x="7715" y="108203"/>
                </a:lnTo>
                <a:lnTo>
                  <a:pt x="18383" y="111251"/>
                </a:lnTo>
                <a:lnTo>
                  <a:pt x="26003" y="111251"/>
                </a:lnTo>
                <a:lnTo>
                  <a:pt x="60959" y="89058"/>
                </a:lnTo>
                <a:lnTo>
                  <a:pt x="78771" y="56102"/>
                </a:lnTo>
                <a:lnTo>
                  <a:pt x="82319" y="48922"/>
                </a:lnTo>
                <a:lnTo>
                  <a:pt x="85439" y="44957"/>
                </a:lnTo>
                <a:lnTo>
                  <a:pt x="89249" y="41909"/>
                </a:lnTo>
                <a:lnTo>
                  <a:pt x="90773" y="49529"/>
                </a:lnTo>
                <a:lnTo>
                  <a:pt x="93059" y="56387"/>
                </a:lnTo>
                <a:lnTo>
                  <a:pt x="94071" y="62995"/>
                </a:lnTo>
                <a:lnTo>
                  <a:pt x="94868" y="70961"/>
                </a:lnTo>
                <a:lnTo>
                  <a:pt x="95523" y="79640"/>
                </a:lnTo>
                <a:lnTo>
                  <a:pt x="96107" y="88391"/>
                </a:lnTo>
                <a:lnTo>
                  <a:pt x="97000" y="97547"/>
                </a:lnTo>
                <a:lnTo>
                  <a:pt x="97535" y="107346"/>
                </a:lnTo>
                <a:lnTo>
                  <a:pt x="97928" y="117002"/>
                </a:lnTo>
                <a:lnTo>
                  <a:pt x="98393" y="125729"/>
                </a:lnTo>
                <a:lnTo>
                  <a:pt x="99917" y="158495"/>
                </a:lnTo>
                <a:lnTo>
                  <a:pt x="102203" y="156971"/>
                </a:lnTo>
                <a:lnTo>
                  <a:pt x="103727" y="158495"/>
                </a:lnTo>
                <a:lnTo>
                  <a:pt x="105251" y="160019"/>
                </a:lnTo>
                <a:lnTo>
                  <a:pt x="108299" y="162305"/>
                </a:lnTo>
                <a:lnTo>
                  <a:pt x="109061" y="16306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27769" y="5573101"/>
            <a:ext cx="96520" cy="180340"/>
          </a:xfrm>
          <a:custGeom>
            <a:avLst/>
            <a:gdLst/>
            <a:ahLst/>
            <a:cxnLst/>
            <a:rect l="l" t="t" r="r" b="b"/>
            <a:pathLst>
              <a:path w="96520" h="180339">
                <a:moveTo>
                  <a:pt x="0" y="24550"/>
                </a:moveTo>
                <a:lnTo>
                  <a:pt x="761" y="23026"/>
                </a:lnTo>
                <a:lnTo>
                  <a:pt x="0" y="19978"/>
                </a:lnTo>
                <a:lnTo>
                  <a:pt x="4571" y="16168"/>
                </a:lnTo>
                <a:lnTo>
                  <a:pt x="8381" y="12358"/>
                </a:lnTo>
                <a:lnTo>
                  <a:pt x="15240" y="5500"/>
                </a:lnTo>
                <a:lnTo>
                  <a:pt x="23622" y="3214"/>
                </a:lnTo>
                <a:lnTo>
                  <a:pt x="30646" y="1571"/>
                </a:lnTo>
                <a:lnTo>
                  <a:pt x="38671" y="357"/>
                </a:lnTo>
                <a:lnTo>
                  <a:pt x="46982" y="0"/>
                </a:lnTo>
                <a:lnTo>
                  <a:pt x="54864" y="928"/>
                </a:lnTo>
                <a:lnTo>
                  <a:pt x="87725" y="24003"/>
                </a:lnTo>
                <a:lnTo>
                  <a:pt x="93987" y="61317"/>
                </a:lnTo>
                <a:lnTo>
                  <a:pt x="93535" y="71985"/>
                </a:lnTo>
                <a:lnTo>
                  <a:pt x="81819" y="116752"/>
                </a:lnTo>
                <a:lnTo>
                  <a:pt x="57245" y="152566"/>
                </a:lnTo>
                <a:lnTo>
                  <a:pt x="28956" y="169330"/>
                </a:lnTo>
                <a:lnTo>
                  <a:pt x="25908" y="167044"/>
                </a:lnTo>
                <a:lnTo>
                  <a:pt x="22860" y="164758"/>
                </a:lnTo>
                <a:lnTo>
                  <a:pt x="22860" y="154090"/>
                </a:lnTo>
                <a:lnTo>
                  <a:pt x="25908" y="147994"/>
                </a:lnTo>
                <a:lnTo>
                  <a:pt x="28956" y="141136"/>
                </a:lnTo>
                <a:lnTo>
                  <a:pt x="66043" y="124241"/>
                </a:lnTo>
                <a:lnTo>
                  <a:pt x="73152" y="124372"/>
                </a:lnTo>
                <a:lnTo>
                  <a:pt x="81534" y="125134"/>
                </a:lnTo>
                <a:lnTo>
                  <a:pt x="89154" y="130468"/>
                </a:lnTo>
                <a:lnTo>
                  <a:pt x="92964" y="135040"/>
                </a:lnTo>
                <a:lnTo>
                  <a:pt x="96012" y="139612"/>
                </a:lnTo>
                <a:lnTo>
                  <a:pt x="95250" y="147994"/>
                </a:lnTo>
                <a:lnTo>
                  <a:pt x="93726" y="153328"/>
                </a:lnTo>
                <a:lnTo>
                  <a:pt x="92964" y="158662"/>
                </a:lnTo>
                <a:lnTo>
                  <a:pt x="88392" y="162472"/>
                </a:lnTo>
                <a:lnTo>
                  <a:pt x="85344" y="166282"/>
                </a:lnTo>
                <a:lnTo>
                  <a:pt x="83058" y="170854"/>
                </a:lnTo>
                <a:lnTo>
                  <a:pt x="79248" y="177712"/>
                </a:lnTo>
                <a:lnTo>
                  <a:pt x="77724" y="1799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0558" y="3629406"/>
            <a:ext cx="18415" cy="259079"/>
          </a:xfrm>
          <a:custGeom>
            <a:avLst/>
            <a:gdLst/>
            <a:ahLst/>
            <a:cxnLst/>
            <a:rect l="l" t="t" r="r" b="b"/>
            <a:pathLst>
              <a:path w="18414" h="259079">
                <a:moveTo>
                  <a:pt x="17525" y="0"/>
                </a:moveTo>
                <a:lnTo>
                  <a:pt x="17525" y="1524"/>
                </a:lnTo>
                <a:lnTo>
                  <a:pt x="17525" y="4572"/>
                </a:lnTo>
                <a:lnTo>
                  <a:pt x="17525" y="9144"/>
                </a:lnTo>
                <a:lnTo>
                  <a:pt x="17525" y="12954"/>
                </a:lnTo>
                <a:lnTo>
                  <a:pt x="18287" y="12954"/>
                </a:lnTo>
                <a:lnTo>
                  <a:pt x="17525" y="25908"/>
                </a:lnTo>
                <a:lnTo>
                  <a:pt x="16704" y="37790"/>
                </a:lnTo>
                <a:lnTo>
                  <a:pt x="15525" y="52959"/>
                </a:lnTo>
                <a:lnTo>
                  <a:pt x="14204" y="69842"/>
                </a:lnTo>
                <a:lnTo>
                  <a:pt x="12953" y="86868"/>
                </a:lnTo>
                <a:lnTo>
                  <a:pt x="11572" y="103584"/>
                </a:lnTo>
                <a:lnTo>
                  <a:pt x="9905" y="121158"/>
                </a:lnTo>
                <a:lnTo>
                  <a:pt x="8239" y="138731"/>
                </a:lnTo>
                <a:lnTo>
                  <a:pt x="6857" y="155448"/>
                </a:lnTo>
                <a:lnTo>
                  <a:pt x="5405" y="172366"/>
                </a:lnTo>
                <a:lnTo>
                  <a:pt x="4381" y="189071"/>
                </a:lnTo>
                <a:lnTo>
                  <a:pt x="3643" y="204204"/>
                </a:lnTo>
                <a:lnTo>
                  <a:pt x="3047" y="216408"/>
                </a:lnTo>
                <a:lnTo>
                  <a:pt x="2285" y="229361"/>
                </a:lnTo>
                <a:lnTo>
                  <a:pt x="2285" y="230124"/>
                </a:lnTo>
                <a:lnTo>
                  <a:pt x="1523" y="237744"/>
                </a:lnTo>
                <a:lnTo>
                  <a:pt x="761" y="244602"/>
                </a:lnTo>
                <a:lnTo>
                  <a:pt x="0" y="255270"/>
                </a:lnTo>
                <a:lnTo>
                  <a:pt x="0" y="25907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3805" y="3658208"/>
            <a:ext cx="161925" cy="198755"/>
          </a:xfrm>
          <a:custGeom>
            <a:avLst/>
            <a:gdLst/>
            <a:ahLst/>
            <a:cxnLst/>
            <a:rect l="l" t="t" r="r" b="b"/>
            <a:pathLst>
              <a:path w="161925" h="198754">
                <a:moveTo>
                  <a:pt x="14477" y="32158"/>
                </a:moveTo>
                <a:lnTo>
                  <a:pt x="16001" y="29872"/>
                </a:lnTo>
                <a:lnTo>
                  <a:pt x="19049" y="23776"/>
                </a:lnTo>
                <a:lnTo>
                  <a:pt x="22859" y="19204"/>
                </a:lnTo>
                <a:lnTo>
                  <a:pt x="27431" y="14632"/>
                </a:lnTo>
                <a:lnTo>
                  <a:pt x="32765" y="7012"/>
                </a:lnTo>
                <a:lnTo>
                  <a:pt x="40385" y="3964"/>
                </a:lnTo>
                <a:lnTo>
                  <a:pt x="46862" y="1881"/>
                </a:lnTo>
                <a:lnTo>
                  <a:pt x="54482" y="440"/>
                </a:lnTo>
                <a:lnTo>
                  <a:pt x="62674" y="0"/>
                </a:lnTo>
                <a:lnTo>
                  <a:pt x="70865" y="916"/>
                </a:lnTo>
                <a:lnTo>
                  <a:pt x="110335" y="22193"/>
                </a:lnTo>
                <a:lnTo>
                  <a:pt x="130040" y="56709"/>
                </a:lnTo>
                <a:lnTo>
                  <a:pt x="123586" y="107549"/>
                </a:lnTo>
                <a:lnTo>
                  <a:pt x="105155" y="145696"/>
                </a:lnTo>
                <a:lnTo>
                  <a:pt x="78366" y="176022"/>
                </a:lnTo>
                <a:lnTo>
                  <a:pt x="37826" y="196869"/>
                </a:lnTo>
                <a:lnTo>
                  <a:pt x="28955" y="198274"/>
                </a:lnTo>
                <a:lnTo>
                  <a:pt x="20859" y="197691"/>
                </a:lnTo>
                <a:lnTo>
                  <a:pt x="13906" y="195322"/>
                </a:lnTo>
                <a:lnTo>
                  <a:pt x="8381" y="191952"/>
                </a:lnTo>
                <a:lnTo>
                  <a:pt x="4571" y="188368"/>
                </a:lnTo>
                <a:lnTo>
                  <a:pt x="0" y="183796"/>
                </a:lnTo>
                <a:lnTo>
                  <a:pt x="761" y="176938"/>
                </a:lnTo>
                <a:lnTo>
                  <a:pt x="31241" y="148744"/>
                </a:lnTo>
                <a:lnTo>
                  <a:pt x="74675" y="141886"/>
                </a:lnTo>
                <a:lnTo>
                  <a:pt x="113537" y="156364"/>
                </a:lnTo>
                <a:lnTo>
                  <a:pt x="131754" y="170938"/>
                </a:lnTo>
                <a:lnTo>
                  <a:pt x="137159" y="176176"/>
                </a:lnTo>
                <a:lnTo>
                  <a:pt x="143863" y="181415"/>
                </a:lnTo>
                <a:lnTo>
                  <a:pt x="150780" y="187225"/>
                </a:lnTo>
                <a:lnTo>
                  <a:pt x="156983" y="192464"/>
                </a:lnTo>
                <a:lnTo>
                  <a:pt x="161543" y="1959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5744" y="3862579"/>
            <a:ext cx="35560" cy="112395"/>
          </a:xfrm>
          <a:custGeom>
            <a:avLst/>
            <a:gdLst/>
            <a:ahLst/>
            <a:cxnLst/>
            <a:rect l="l" t="t" r="r" b="b"/>
            <a:pathLst>
              <a:path w="35560" h="112395">
                <a:moveTo>
                  <a:pt x="35051" y="0"/>
                </a:moveTo>
                <a:lnTo>
                  <a:pt x="34289" y="3048"/>
                </a:lnTo>
                <a:lnTo>
                  <a:pt x="32003" y="9144"/>
                </a:lnTo>
                <a:lnTo>
                  <a:pt x="30479" y="17526"/>
                </a:lnTo>
                <a:lnTo>
                  <a:pt x="28872" y="24003"/>
                </a:lnTo>
                <a:lnTo>
                  <a:pt x="27336" y="31623"/>
                </a:lnTo>
                <a:lnTo>
                  <a:pt x="25657" y="39814"/>
                </a:lnTo>
                <a:lnTo>
                  <a:pt x="23621" y="48006"/>
                </a:lnTo>
                <a:lnTo>
                  <a:pt x="21085" y="55685"/>
                </a:lnTo>
                <a:lnTo>
                  <a:pt x="18192" y="63722"/>
                </a:lnTo>
                <a:lnTo>
                  <a:pt x="15156" y="71901"/>
                </a:lnTo>
                <a:lnTo>
                  <a:pt x="12191" y="80010"/>
                </a:lnTo>
                <a:lnTo>
                  <a:pt x="9001" y="88761"/>
                </a:lnTo>
                <a:lnTo>
                  <a:pt x="5524" y="98012"/>
                </a:lnTo>
                <a:lnTo>
                  <a:pt x="2333" y="106263"/>
                </a:lnTo>
                <a:lnTo>
                  <a:pt x="0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0534" y="3899410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42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9090" y="3888485"/>
            <a:ext cx="39370" cy="138430"/>
          </a:xfrm>
          <a:custGeom>
            <a:avLst/>
            <a:gdLst/>
            <a:ahLst/>
            <a:cxnLst/>
            <a:rect l="l" t="t" r="r" b="b"/>
            <a:pathLst>
              <a:path w="39370" h="138429">
                <a:moveTo>
                  <a:pt x="25908" y="0"/>
                </a:moveTo>
                <a:lnTo>
                  <a:pt x="27432" y="1523"/>
                </a:lnTo>
                <a:lnTo>
                  <a:pt x="32004" y="2285"/>
                </a:lnTo>
                <a:lnTo>
                  <a:pt x="34290" y="9144"/>
                </a:lnTo>
                <a:lnTo>
                  <a:pt x="36075" y="14859"/>
                </a:lnTo>
                <a:lnTo>
                  <a:pt x="37719" y="22288"/>
                </a:lnTo>
                <a:lnTo>
                  <a:pt x="38790" y="30575"/>
                </a:lnTo>
                <a:lnTo>
                  <a:pt x="38862" y="38862"/>
                </a:lnTo>
                <a:lnTo>
                  <a:pt x="37409" y="47791"/>
                </a:lnTo>
                <a:lnTo>
                  <a:pt x="24753" y="83748"/>
                </a:lnTo>
                <a:lnTo>
                  <a:pt x="13716" y="106680"/>
                </a:lnTo>
                <a:lnTo>
                  <a:pt x="9965" y="115419"/>
                </a:lnTo>
                <a:lnTo>
                  <a:pt x="6000" y="124586"/>
                </a:lnTo>
                <a:lnTo>
                  <a:pt x="2464" y="132611"/>
                </a:lnTo>
                <a:lnTo>
                  <a:pt x="0" y="1379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7972" y="3845815"/>
            <a:ext cx="569595" cy="52069"/>
          </a:xfrm>
          <a:custGeom>
            <a:avLst/>
            <a:gdLst/>
            <a:ahLst/>
            <a:cxnLst/>
            <a:rect l="l" t="t" r="r" b="b"/>
            <a:pathLst>
              <a:path w="569595" h="52070">
                <a:moveTo>
                  <a:pt x="0" y="51815"/>
                </a:moveTo>
                <a:lnTo>
                  <a:pt x="761" y="51053"/>
                </a:lnTo>
                <a:lnTo>
                  <a:pt x="3047" y="48767"/>
                </a:lnTo>
                <a:lnTo>
                  <a:pt x="8382" y="47243"/>
                </a:lnTo>
                <a:lnTo>
                  <a:pt x="12954" y="45719"/>
                </a:lnTo>
                <a:lnTo>
                  <a:pt x="19050" y="41909"/>
                </a:lnTo>
                <a:lnTo>
                  <a:pt x="29718" y="40385"/>
                </a:lnTo>
                <a:lnTo>
                  <a:pt x="75438" y="37337"/>
                </a:lnTo>
                <a:lnTo>
                  <a:pt x="117014" y="36266"/>
                </a:lnTo>
                <a:lnTo>
                  <a:pt x="132588" y="35813"/>
                </a:lnTo>
                <a:lnTo>
                  <a:pt x="148923" y="34980"/>
                </a:lnTo>
                <a:lnTo>
                  <a:pt x="166116" y="33718"/>
                </a:lnTo>
                <a:lnTo>
                  <a:pt x="184451" y="32170"/>
                </a:lnTo>
                <a:lnTo>
                  <a:pt x="204215" y="30479"/>
                </a:lnTo>
                <a:lnTo>
                  <a:pt x="225909" y="29086"/>
                </a:lnTo>
                <a:lnTo>
                  <a:pt x="249173" y="27336"/>
                </a:lnTo>
                <a:lnTo>
                  <a:pt x="273010" y="25443"/>
                </a:lnTo>
                <a:lnTo>
                  <a:pt x="296418" y="23621"/>
                </a:lnTo>
                <a:lnTo>
                  <a:pt x="319027" y="22717"/>
                </a:lnTo>
                <a:lnTo>
                  <a:pt x="341852" y="22097"/>
                </a:lnTo>
                <a:lnTo>
                  <a:pt x="364247" y="21478"/>
                </a:lnTo>
                <a:lnTo>
                  <a:pt x="405384" y="19300"/>
                </a:lnTo>
                <a:lnTo>
                  <a:pt x="460248" y="14477"/>
                </a:lnTo>
                <a:lnTo>
                  <a:pt x="501503" y="8691"/>
                </a:lnTo>
                <a:lnTo>
                  <a:pt x="514350" y="6857"/>
                </a:lnTo>
                <a:lnTo>
                  <a:pt x="529351" y="4929"/>
                </a:lnTo>
                <a:lnTo>
                  <a:pt x="545211" y="2857"/>
                </a:lnTo>
                <a:lnTo>
                  <a:pt x="559355" y="1071"/>
                </a:lnTo>
                <a:lnTo>
                  <a:pt x="56921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8146" y="3854196"/>
            <a:ext cx="69850" cy="138430"/>
          </a:xfrm>
          <a:custGeom>
            <a:avLst/>
            <a:gdLst/>
            <a:ahLst/>
            <a:cxnLst/>
            <a:rect l="l" t="t" r="r" b="b"/>
            <a:pathLst>
              <a:path w="69850" h="138429">
                <a:moveTo>
                  <a:pt x="68579" y="0"/>
                </a:moveTo>
                <a:lnTo>
                  <a:pt x="68579" y="2286"/>
                </a:lnTo>
                <a:lnTo>
                  <a:pt x="68579" y="6096"/>
                </a:lnTo>
                <a:lnTo>
                  <a:pt x="68579" y="12954"/>
                </a:lnTo>
                <a:lnTo>
                  <a:pt x="68901" y="18645"/>
                </a:lnTo>
                <a:lnTo>
                  <a:pt x="69437" y="25336"/>
                </a:lnTo>
                <a:lnTo>
                  <a:pt x="69544" y="32885"/>
                </a:lnTo>
                <a:lnTo>
                  <a:pt x="68579" y="41148"/>
                </a:lnTo>
                <a:lnTo>
                  <a:pt x="55625" y="80772"/>
                </a:lnTo>
                <a:lnTo>
                  <a:pt x="36575" y="118110"/>
                </a:lnTo>
                <a:lnTo>
                  <a:pt x="29717" y="125730"/>
                </a:lnTo>
                <a:lnTo>
                  <a:pt x="24383" y="124968"/>
                </a:lnTo>
                <a:lnTo>
                  <a:pt x="18287" y="128016"/>
                </a:lnTo>
                <a:lnTo>
                  <a:pt x="12191" y="131064"/>
                </a:lnTo>
                <a:lnTo>
                  <a:pt x="3047" y="136398"/>
                </a:lnTo>
                <a:lnTo>
                  <a:pt x="0" y="1379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2371" y="3905691"/>
            <a:ext cx="466725" cy="8255"/>
          </a:xfrm>
          <a:custGeom>
            <a:avLst/>
            <a:gdLst/>
            <a:ahLst/>
            <a:cxnLst/>
            <a:rect l="l" t="t" r="r" b="b"/>
            <a:pathLst>
              <a:path w="466725" h="8254">
                <a:moveTo>
                  <a:pt x="0" y="321"/>
                </a:moveTo>
                <a:lnTo>
                  <a:pt x="3810" y="321"/>
                </a:lnTo>
                <a:lnTo>
                  <a:pt x="9906" y="321"/>
                </a:lnTo>
                <a:lnTo>
                  <a:pt x="22098" y="321"/>
                </a:lnTo>
                <a:lnTo>
                  <a:pt x="32087" y="214"/>
                </a:lnTo>
                <a:lnTo>
                  <a:pt x="44291" y="35"/>
                </a:lnTo>
                <a:lnTo>
                  <a:pt x="57781" y="0"/>
                </a:lnTo>
                <a:lnTo>
                  <a:pt x="71628" y="321"/>
                </a:lnTo>
                <a:lnTo>
                  <a:pt x="85522" y="1142"/>
                </a:lnTo>
                <a:lnTo>
                  <a:pt x="99917" y="2321"/>
                </a:lnTo>
                <a:lnTo>
                  <a:pt x="115026" y="3643"/>
                </a:lnTo>
                <a:lnTo>
                  <a:pt x="131064" y="4893"/>
                </a:lnTo>
                <a:lnTo>
                  <a:pt x="148161" y="5453"/>
                </a:lnTo>
                <a:lnTo>
                  <a:pt x="166115" y="5941"/>
                </a:lnTo>
                <a:lnTo>
                  <a:pt x="184642" y="6286"/>
                </a:lnTo>
                <a:lnTo>
                  <a:pt x="203454" y="6417"/>
                </a:lnTo>
                <a:lnTo>
                  <a:pt x="223349" y="6869"/>
                </a:lnTo>
                <a:lnTo>
                  <a:pt x="243744" y="7179"/>
                </a:lnTo>
                <a:lnTo>
                  <a:pt x="263997" y="7489"/>
                </a:lnTo>
                <a:lnTo>
                  <a:pt x="283464" y="7941"/>
                </a:lnTo>
                <a:lnTo>
                  <a:pt x="301704" y="8048"/>
                </a:lnTo>
                <a:lnTo>
                  <a:pt x="319659" y="8227"/>
                </a:lnTo>
                <a:lnTo>
                  <a:pt x="337042" y="8262"/>
                </a:lnTo>
                <a:lnTo>
                  <a:pt x="353568" y="7941"/>
                </a:lnTo>
                <a:lnTo>
                  <a:pt x="368379" y="7560"/>
                </a:lnTo>
                <a:lnTo>
                  <a:pt x="382333" y="6607"/>
                </a:lnTo>
                <a:lnTo>
                  <a:pt x="396001" y="5369"/>
                </a:lnTo>
                <a:lnTo>
                  <a:pt x="409956" y="4131"/>
                </a:lnTo>
                <a:lnTo>
                  <a:pt x="425517" y="3000"/>
                </a:lnTo>
                <a:lnTo>
                  <a:pt x="441864" y="1940"/>
                </a:lnTo>
                <a:lnTo>
                  <a:pt x="456354" y="1023"/>
                </a:lnTo>
                <a:lnTo>
                  <a:pt x="466344" y="32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6638" y="3923538"/>
            <a:ext cx="74295" cy="101600"/>
          </a:xfrm>
          <a:custGeom>
            <a:avLst/>
            <a:gdLst/>
            <a:ahLst/>
            <a:cxnLst/>
            <a:rect l="l" t="t" r="r" b="b"/>
            <a:pathLst>
              <a:path w="74295" h="101600">
                <a:moveTo>
                  <a:pt x="60960" y="0"/>
                </a:moveTo>
                <a:lnTo>
                  <a:pt x="61722" y="3048"/>
                </a:lnTo>
                <a:lnTo>
                  <a:pt x="67056" y="12954"/>
                </a:lnTo>
                <a:lnTo>
                  <a:pt x="69342" y="21336"/>
                </a:lnTo>
                <a:lnTo>
                  <a:pt x="70913" y="27884"/>
                </a:lnTo>
                <a:lnTo>
                  <a:pt x="72199" y="34861"/>
                </a:lnTo>
                <a:lnTo>
                  <a:pt x="73199" y="42124"/>
                </a:lnTo>
                <a:lnTo>
                  <a:pt x="73914" y="49530"/>
                </a:lnTo>
                <a:lnTo>
                  <a:pt x="73878" y="57411"/>
                </a:lnTo>
                <a:lnTo>
                  <a:pt x="64770" y="97536"/>
                </a:lnTo>
                <a:lnTo>
                  <a:pt x="51137" y="101500"/>
                </a:lnTo>
                <a:lnTo>
                  <a:pt x="43910" y="100488"/>
                </a:lnTo>
                <a:lnTo>
                  <a:pt x="36254" y="98762"/>
                </a:lnTo>
                <a:lnTo>
                  <a:pt x="28956" y="97536"/>
                </a:lnTo>
                <a:lnTo>
                  <a:pt x="21002" y="96845"/>
                </a:lnTo>
                <a:lnTo>
                  <a:pt x="12763" y="96012"/>
                </a:lnTo>
                <a:lnTo>
                  <a:pt x="5381" y="95178"/>
                </a:lnTo>
                <a:lnTo>
                  <a:pt x="0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7609" y="3690366"/>
            <a:ext cx="163195" cy="196215"/>
          </a:xfrm>
          <a:custGeom>
            <a:avLst/>
            <a:gdLst/>
            <a:ahLst/>
            <a:cxnLst/>
            <a:rect l="l" t="t" r="r" b="b"/>
            <a:pathLst>
              <a:path w="163195" h="196214">
                <a:moveTo>
                  <a:pt x="126491" y="0"/>
                </a:moveTo>
                <a:lnTo>
                  <a:pt x="124205" y="762"/>
                </a:lnTo>
                <a:lnTo>
                  <a:pt x="117347" y="1524"/>
                </a:lnTo>
                <a:lnTo>
                  <a:pt x="109727" y="3810"/>
                </a:lnTo>
                <a:lnTo>
                  <a:pt x="103036" y="5798"/>
                </a:lnTo>
                <a:lnTo>
                  <a:pt x="95630" y="7715"/>
                </a:lnTo>
                <a:lnTo>
                  <a:pt x="87653" y="10346"/>
                </a:lnTo>
                <a:lnTo>
                  <a:pt x="51708" y="37730"/>
                </a:lnTo>
                <a:lnTo>
                  <a:pt x="17597" y="73485"/>
                </a:lnTo>
                <a:lnTo>
                  <a:pt x="821" y="116812"/>
                </a:lnTo>
                <a:lnTo>
                  <a:pt x="0" y="128016"/>
                </a:lnTo>
                <a:lnTo>
                  <a:pt x="607" y="138493"/>
                </a:lnTo>
                <a:lnTo>
                  <a:pt x="19347" y="175188"/>
                </a:lnTo>
                <a:lnTo>
                  <a:pt x="64889" y="194107"/>
                </a:lnTo>
                <a:lnTo>
                  <a:pt x="93606" y="196084"/>
                </a:lnTo>
                <a:lnTo>
                  <a:pt x="106679" y="195072"/>
                </a:lnTo>
                <a:lnTo>
                  <a:pt x="147065" y="175260"/>
                </a:lnTo>
                <a:lnTo>
                  <a:pt x="161210" y="139255"/>
                </a:lnTo>
                <a:lnTo>
                  <a:pt x="163067" y="126492"/>
                </a:lnTo>
                <a:lnTo>
                  <a:pt x="162698" y="113597"/>
                </a:lnTo>
                <a:lnTo>
                  <a:pt x="153161" y="76200"/>
                </a:lnTo>
                <a:lnTo>
                  <a:pt x="127253" y="38100"/>
                </a:lnTo>
                <a:lnTo>
                  <a:pt x="105155" y="19050"/>
                </a:lnTo>
                <a:lnTo>
                  <a:pt x="100583" y="16002"/>
                </a:lnTo>
                <a:lnTo>
                  <a:pt x="101345" y="21336"/>
                </a:lnTo>
                <a:lnTo>
                  <a:pt x="99059" y="22098"/>
                </a:lnTo>
                <a:lnTo>
                  <a:pt x="96773" y="23622"/>
                </a:lnTo>
                <a:lnTo>
                  <a:pt x="93725" y="25146"/>
                </a:lnTo>
                <a:lnTo>
                  <a:pt x="92201" y="2590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1165" y="3836671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0" y="0"/>
                </a:moveTo>
                <a:lnTo>
                  <a:pt x="4572" y="4572"/>
                </a:lnTo>
                <a:lnTo>
                  <a:pt x="8382" y="91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15455" y="3641645"/>
            <a:ext cx="181610" cy="195580"/>
          </a:xfrm>
          <a:custGeom>
            <a:avLst/>
            <a:gdLst/>
            <a:ahLst/>
            <a:cxnLst/>
            <a:rect l="l" t="t" r="r" b="b"/>
            <a:pathLst>
              <a:path w="181610" h="195579">
                <a:moveTo>
                  <a:pt x="0" y="39576"/>
                </a:moveTo>
                <a:lnTo>
                  <a:pt x="5191" y="38266"/>
                </a:lnTo>
                <a:lnTo>
                  <a:pt x="12382" y="36528"/>
                </a:lnTo>
                <a:lnTo>
                  <a:pt x="21002" y="34218"/>
                </a:lnTo>
                <a:lnTo>
                  <a:pt x="30480" y="31194"/>
                </a:lnTo>
                <a:lnTo>
                  <a:pt x="40933" y="27277"/>
                </a:lnTo>
                <a:lnTo>
                  <a:pt x="52387" y="22717"/>
                </a:lnTo>
                <a:lnTo>
                  <a:pt x="64127" y="18014"/>
                </a:lnTo>
                <a:lnTo>
                  <a:pt x="75438" y="13668"/>
                </a:lnTo>
                <a:lnTo>
                  <a:pt x="87177" y="10036"/>
                </a:lnTo>
                <a:lnTo>
                  <a:pt x="99060" y="6334"/>
                </a:lnTo>
                <a:lnTo>
                  <a:pt x="110370" y="3059"/>
                </a:lnTo>
                <a:lnTo>
                  <a:pt x="120396" y="714"/>
                </a:lnTo>
                <a:lnTo>
                  <a:pt x="128194" y="0"/>
                </a:lnTo>
                <a:lnTo>
                  <a:pt x="134778" y="142"/>
                </a:lnTo>
                <a:lnTo>
                  <a:pt x="168402" y="21288"/>
                </a:lnTo>
                <a:lnTo>
                  <a:pt x="175260" y="65484"/>
                </a:lnTo>
                <a:lnTo>
                  <a:pt x="175450" y="77974"/>
                </a:lnTo>
                <a:lnTo>
                  <a:pt x="175069" y="91106"/>
                </a:lnTo>
                <a:lnTo>
                  <a:pt x="174402" y="104382"/>
                </a:lnTo>
                <a:lnTo>
                  <a:pt x="173736" y="117300"/>
                </a:lnTo>
                <a:lnTo>
                  <a:pt x="173628" y="130361"/>
                </a:lnTo>
                <a:lnTo>
                  <a:pt x="173450" y="143494"/>
                </a:lnTo>
                <a:lnTo>
                  <a:pt x="173414" y="155340"/>
                </a:lnTo>
                <a:lnTo>
                  <a:pt x="173736" y="164544"/>
                </a:lnTo>
                <a:lnTo>
                  <a:pt x="173736" y="175212"/>
                </a:lnTo>
                <a:lnTo>
                  <a:pt x="176022" y="175212"/>
                </a:lnTo>
                <a:lnTo>
                  <a:pt x="177546" y="179784"/>
                </a:lnTo>
                <a:lnTo>
                  <a:pt x="179070" y="185118"/>
                </a:lnTo>
                <a:lnTo>
                  <a:pt x="180594" y="192738"/>
                </a:lnTo>
                <a:lnTo>
                  <a:pt x="181356" y="19502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7395" y="3619501"/>
            <a:ext cx="190500" cy="221615"/>
          </a:xfrm>
          <a:custGeom>
            <a:avLst/>
            <a:gdLst/>
            <a:ahLst/>
            <a:cxnLst/>
            <a:rect l="l" t="t" r="r" b="b"/>
            <a:pathLst>
              <a:path w="190500" h="221614">
                <a:moveTo>
                  <a:pt x="132588" y="1524"/>
                </a:moveTo>
                <a:lnTo>
                  <a:pt x="129540" y="1524"/>
                </a:lnTo>
                <a:lnTo>
                  <a:pt x="124968" y="0"/>
                </a:lnTo>
                <a:lnTo>
                  <a:pt x="115062" y="1524"/>
                </a:lnTo>
                <a:lnTo>
                  <a:pt x="76200" y="9906"/>
                </a:lnTo>
                <a:lnTo>
                  <a:pt x="35814" y="27432"/>
                </a:lnTo>
                <a:lnTo>
                  <a:pt x="762" y="56388"/>
                </a:lnTo>
                <a:lnTo>
                  <a:pt x="0" y="66294"/>
                </a:lnTo>
                <a:lnTo>
                  <a:pt x="762" y="72390"/>
                </a:lnTo>
                <a:lnTo>
                  <a:pt x="1524" y="79248"/>
                </a:lnTo>
                <a:lnTo>
                  <a:pt x="32766" y="96774"/>
                </a:lnTo>
                <a:lnTo>
                  <a:pt x="38992" y="97917"/>
                </a:lnTo>
                <a:lnTo>
                  <a:pt x="81915" y="107442"/>
                </a:lnTo>
                <a:lnTo>
                  <a:pt x="117598" y="121360"/>
                </a:lnTo>
                <a:lnTo>
                  <a:pt x="153924" y="140970"/>
                </a:lnTo>
                <a:lnTo>
                  <a:pt x="186690" y="170688"/>
                </a:lnTo>
                <a:lnTo>
                  <a:pt x="190214" y="184975"/>
                </a:lnTo>
                <a:lnTo>
                  <a:pt x="188940" y="191904"/>
                </a:lnTo>
                <a:lnTo>
                  <a:pt x="146304" y="216408"/>
                </a:lnTo>
                <a:lnTo>
                  <a:pt x="107834" y="221444"/>
                </a:lnTo>
                <a:lnTo>
                  <a:pt x="96012" y="220980"/>
                </a:lnTo>
                <a:lnTo>
                  <a:pt x="85784" y="219527"/>
                </a:lnTo>
                <a:lnTo>
                  <a:pt x="76485" y="216789"/>
                </a:lnTo>
                <a:lnTo>
                  <a:pt x="67615" y="213479"/>
                </a:lnTo>
                <a:lnTo>
                  <a:pt x="58674" y="210312"/>
                </a:lnTo>
                <a:lnTo>
                  <a:pt x="48113" y="207692"/>
                </a:lnTo>
                <a:lnTo>
                  <a:pt x="37052" y="204787"/>
                </a:lnTo>
                <a:lnTo>
                  <a:pt x="27277" y="202168"/>
                </a:lnTo>
                <a:lnTo>
                  <a:pt x="20574" y="20040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7673" y="4216146"/>
            <a:ext cx="216535" cy="165735"/>
          </a:xfrm>
          <a:custGeom>
            <a:avLst/>
            <a:gdLst/>
            <a:ahLst/>
            <a:cxnLst/>
            <a:rect l="l" t="t" r="r" b="b"/>
            <a:pathLst>
              <a:path w="216535" h="165735">
                <a:moveTo>
                  <a:pt x="129539" y="43434"/>
                </a:moveTo>
                <a:lnTo>
                  <a:pt x="127253" y="40386"/>
                </a:lnTo>
                <a:lnTo>
                  <a:pt x="121919" y="28956"/>
                </a:lnTo>
                <a:lnTo>
                  <a:pt x="116585" y="22098"/>
                </a:lnTo>
                <a:lnTo>
                  <a:pt x="82772" y="0"/>
                </a:lnTo>
                <a:lnTo>
                  <a:pt x="74497" y="261"/>
                </a:lnTo>
                <a:lnTo>
                  <a:pt x="33527" y="18288"/>
                </a:lnTo>
                <a:lnTo>
                  <a:pt x="8381" y="57150"/>
                </a:lnTo>
                <a:lnTo>
                  <a:pt x="452" y="94547"/>
                </a:lnTo>
                <a:lnTo>
                  <a:pt x="0" y="106680"/>
                </a:lnTo>
                <a:lnTo>
                  <a:pt x="559" y="118264"/>
                </a:lnTo>
                <a:lnTo>
                  <a:pt x="13835" y="155174"/>
                </a:lnTo>
                <a:lnTo>
                  <a:pt x="35051" y="165354"/>
                </a:lnTo>
                <a:lnTo>
                  <a:pt x="41564" y="165318"/>
                </a:lnTo>
                <a:lnTo>
                  <a:pt x="70770" y="139065"/>
                </a:lnTo>
                <a:lnTo>
                  <a:pt x="80581" y="90297"/>
                </a:lnTo>
                <a:lnTo>
                  <a:pt x="81152" y="77271"/>
                </a:lnTo>
                <a:lnTo>
                  <a:pt x="82295" y="67818"/>
                </a:lnTo>
                <a:lnTo>
                  <a:pt x="84581" y="57912"/>
                </a:lnTo>
                <a:lnTo>
                  <a:pt x="88391" y="57150"/>
                </a:lnTo>
                <a:lnTo>
                  <a:pt x="92963" y="60198"/>
                </a:lnTo>
                <a:lnTo>
                  <a:pt x="96678" y="63436"/>
                </a:lnTo>
                <a:lnTo>
                  <a:pt x="100964" y="68961"/>
                </a:lnTo>
                <a:lnTo>
                  <a:pt x="105822" y="75628"/>
                </a:lnTo>
                <a:lnTo>
                  <a:pt x="111251" y="82296"/>
                </a:lnTo>
                <a:lnTo>
                  <a:pt x="117347" y="89058"/>
                </a:lnTo>
                <a:lnTo>
                  <a:pt x="124015" y="96393"/>
                </a:lnTo>
                <a:lnTo>
                  <a:pt x="130968" y="103727"/>
                </a:lnTo>
                <a:lnTo>
                  <a:pt x="137921" y="110490"/>
                </a:lnTo>
                <a:lnTo>
                  <a:pt x="144327" y="116740"/>
                </a:lnTo>
                <a:lnTo>
                  <a:pt x="177069" y="139636"/>
                </a:lnTo>
                <a:lnTo>
                  <a:pt x="183439" y="142136"/>
                </a:lnTo>
                <a:lnTo>
                  <a:pt x="189737" y="144780"/>
                </a:lnTo>
                <a:lnTo>
                  <a:pt x="197119" y="147851"/>
                </a:lnTo>
                <a:lnTo>
                  <a:pt x="204787" y="151066"/>
                </a:lnTo>
                <a:lnTo>
                  <a:pt x="211597" y="153995"/>
                </a:lnTo>
                <a:lnTo>
                  <a:pt x="216407" y="15621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5773" y="4363211"/>
            <a:ext cx="8890" cy="113030"/>
          </a:xfrm>
          <a:custGeom>
            <a:avLst/>
            <a:gdLst/>
            <a:ahLst/>
            <a:cxnLst/>
            <a:rect l="l" t="t" r="r" b="b"/>
            <a:pathLst>
              <a:path w="8889" h="113029">
                <a:moveTo>
                  <a:pt x="321" y="0"/>
                </a:moveTo>
                <a:lnTo>
                  <a:pt x="321" y="4583"/>
                </a:lnTo>
                <a:lnTo>
                  <a:pt x="321" y="10953"/>
                </a:lnTo>
                <a:lnTo>
                  <a:pt x="321" y="18323"/>
                </a:lnTo>
                <a:lnTo>
                  <a:pt x="321" y="25908"/>
                </a:lnTo>
                <a:lnTo>
                  <a:pt x="214" y="34063"/>
                </a:lnTo>
                <a:lnTo>
                  <a:pt x="35" y="43148"/>
                </a:lnTo>
                <a:lnTo>
                  <a:pt x="0" y="52375"/>
                </a:lnTo>
                <a:lnTo>
                  <a:pt x="321" y="60960"/>
                </a:lnTo>
                <a:lnTo>
                  <a:pt x="1131" y="67901"/>
                </a:lnTo>
                <a:lnTo>
                  <a:pt x="2226" y="74199"/>
                </a:lnTo>
                <a:lnTo>
                  <a:pt x="3321" y="80355"/>
                </a:lnTo>
                <a:lnTo>
                  <a:pt x="4131" y="86868"/>
                </a:lnTo>
                <a:lnTo>
                  <a:pt x="5381" y="93809"/>
                </a:lnTo>
                <a:lnTo>
                  <a:pt x="6703" y="101250"/>
                </a:lnTo>
                <a:lnTo>
                  <a:pt x="7881" y="107977"/>
                </a:lnTo>
                <a:lnTo>
                  <a:pt x="8703" y="11277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2201" y="4285489"/>
            <a:ext cx="129539" cy="9525"/>
          </a:xfrm>
          <a:custGeom>
            <a:avLst/>
            <a:gdLst/>
            <a:ahLst/>
            <a:cxnLst/>
            <a:rect l="l" t="t" r="r" b="b"/>
            <a:pathLst>
              <a:path w="129539" h="9525">
                <a:moveTo>
                  <a:pt x="0" y="9144"/>
                </a:moveTo>
                <a:lnTo>
                  <a:pt x="3810" y="8382"/>
                </a:lnTo>
                <a:lnTo>
                  <a:pt x="12192" y="5334"/>
                </a:lnTo>
                <a:lnTo>
                  <a:pt x="21336" y="4572"/>
                </a:lnTo>
                <a:lnTo>
                  <a:pt x="29634" y="4000"/>
                </a:lnTo>
                <a:lnTo>
                  <a:pt x="39147" y="3429"/>
                </a:lnTo>
                <a:lnTo>
                  <a:pt x="49089" y="2857"/>
                </a:lnTo>
                <a:lnTo>
                  <a:pt x="58674" y="2286"/>
                </a:lnTo>
                <a:lnTo>
                  <a:pt x="67365" y="1845"/>
                </a:lnTo>
                <a:lnTo>
                  <a:pt x="76200" y="1619"/>
                </a:lnTo>
                <a:lnTo>
                  <a:pt x="85034" y="1535"/>
                </a:lnTo>
                <a:lnTo>
                  <a:pt x="93726" y="1524"/>
                </a:lnTo>
                <a:lnTo>
                  <a:pt x="103608" y="1071"/>
                </a:lnTo>
                <a:lnTo>
                  <a:pt x="113918" y="762"/>
                </a:lnTo>
                <a:lnTo>
                  <a:pt x="123086" y="452"/>
                </a:lnTo>
                <a:lnTo>
                  <a:pt x="129539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4017" y="4337303"/>
            <a:ext cx="112395" cy="26670"/>
          </a:xfrm>
          <a:custGeom>
            <a:avLst/>
            <a:gdLst/>
            <a:ahLst/>
            <a:cxnLst/>
            <a:rect l="l" t="t" r="r" b="b"/>
            <a:pathLst>
              <a:path w="112394" h="26670">
                <a:moveTo>
                  <a:pt x="0" y="25908"/>
                </a:moveTo>
                <a:lnTo>
                  <a:pt x="4691" y="26015"/>
                </a:lnTo>
                <a:lnTo>
                  <a:pt x="11239" y="26193"/>
                </a:lnTo>
                <a:lnTo>
                  <a:pt x="18645" y="26229"/>
                </a:lnTo>
                <a:lnTo>
                  <a:pt x="63246" y="19561"/>
                </a:lnTo>
                <a:lnTo>
                  <a:pt x="76962" y="13632"/>
                </a:lnTo>
                <a:lnTo>
                  <a:pt x="83820" y="10668"/>
                </a:lnTo>
                <a:lnTo>
                  <a:pt x="91761" y="8036"/>
                </a:lnTo>
                <a:lnTo>
                  <a:pt x="99917" y="5048"/>
                </a:lnTo>
                <a:lnTo>
                  <a:pt x="107072" y="2202"/>
                </a:lnTo>
                <a:lnTo>
                  <a:pt x="11201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63190" y="4268723"/>
            <a:ext cx="18415" cy="138430"/>
          </a:xfrm>
          <a:custGeom>
            <a:avLst/>
            <a:gdLst/>
            <a:ahLst/>
            <a:cxnLst/>
            <a:rect l="l" t="t" r="r" b="b"/>
            <a:pathLst>
              <a:path w="18414" h="138429">
                <a:moveTo>
                  <a:pt x="1524" y="0"/>
                </a:moveTo>
                <a:lnTo>
                  <a:pt x="1524" y="2286"/>
                </a:lnTo>
                <a:lnTo>
                  <a:pt x="0" y="8382"/>
                </a:lnTo>
                <a:lnTo>
                  <a:pt x="1524" y="16764"/>
                </a:lnTo>
                <a:lnTo>
                  <a:pt x="2833" y="24276"/>
                </a:lnTo>
                <a:lnTo>
                  <a:pt x="5143" y="32861"/>
                </a:lnTo>
                <a:lnTo>
                  <a:pt x="7739" y="42160"/>
                </a:lnTo>
                <a:lnTo>
                  <a:pt x="9906" y="51816"/>
                </a:lnTo>
                <a:lnTo>
                  <a:pt x="11370" y="61912"/>
                </a:lnTo>
                <a:lnTo>
                  <a:pt x="12477" y="72580"/>
                </a:lnTo>
                <a:lnTo>
                  <a:pt x="13442" y="83534"/>
                </a:lnTo>
                <a:lnTo>
                  <a:pt x="14478" y="94488"/>
                </a:lnTo>
                <a:lnTo>
                  <a:pt x="15287" y="106310"/>
                </a:lnTo>
                <a:lnTo>
                  <a:pt x="16383" y="118776"/>
                </a:lnTo>
                <a:lnTo>
                  <a:pt x="17478" y="129956"/>
                </a:lnTo>
                <a:lnTo>
                  <a:pt x="18288" y="1379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9202" y="4242197"/>
            <a:ext cx="189865" cy="154305"/>
          </a:xfrm>
          <a:custGeom>
            <a:avLst/>
            <a:gdLst/>
            <a:ahLst/>
            <a:cxnLst/>
            <a:rect l="l" t="t" r="r" b="b"/>
            <a:pathLst>
              <a:path w="189864" h="154304">
                <a:moveTo>
                  <a:pt x="0" y="26527"/>
                </a:moveTo>
                <a:lnTo>
                  <a:pt x="3048" y="24241"/>
                </a:lnTo>
                <a:lnTo>
                  <a:pt x="9144" y="17383"/>
                </a:lnTo>
                <a:lnTo>
                  <a:pt x="17526" y="13573"/>
                </a:lnTo>
                <a:lnTo>
                  <a:pt x="56995" y="952"/>
                </a:lnTo>
                <a:lnTo>
                  <a:pt x="78212" y="0"/>
                </a:lnTo>
                <a:lnTo>
                  <a:pt x="88392" y="1381"/>
                </a:lnTo>
                <a:lnTo>
                  <a:pt x="126492" y="22717"/>
                </a:lnTo>
                <a:lnTo>
                  <a:pt x="146768" y="63662"/>
                </a:lnTo>
                <a:lnTo>
                  <a:pt x="135874" y="101524"/>
                </a:lnTo>
                <a:lnTo>
                  <a:pt x="99750" y="135302"/>
                </a:lnTo>
                <a:lnTo>
                  <a:pt x="58995" y="153019"/>
                </a:lnTo>
                <a:lnTo>
                  <a:pt x="50958" y="154162"/>
                </a:lnTo>
                <a:lnTo>
                  <a:pt x="43922" y="154162"/>
                </a:lnTo>
                <a:lnTo>
                  <a:pt x="44196" y="111871"/>
                </a:lnTo>
                <a:lnTo>
                  <a:pt x="86868" y="99679"/>
                </a:lnTo>
                <a:lnTo>
                  <a:pt x="134112" y="97393"/>
                </a:lnTo>
                <a:lnTo>
                  <a:pt x="170688" y="109585"/>
                </a:lnTo>
                <a:lnTo>
                  <a:pt x="178308" y="114157"/>
                </a:lnTo>
                <a:lnTo>
                  <a:pt x="176784" y="121777"/>
                </a:lnTo>
                <a:lnTo>
                  <a:pt x="180594" y="127873"/>
                </a:lnTo>
                <a:lnTo>
                  <a:pt x="183642" y="134731"/>
                </a:lnTo>
                <a:lnTo>
                  <a:pt x="188214" y="143875"/>
                </a:lnTo>
                <a:lnTo>
                  <a:pt x="189738" y="14692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2112" y="4283202"/>
            <a:ext cx="189865" cy="140970"/>
          </a:xfrm>
          <a:custGeom>
            <a:avLst/>
            <a:gdLst/>
            <a:ahLst/>
            <a:cxnLst/>
            <a:rect l="l" t="t" r="r" b="b"/>
            <a:pathLst>
              <a:path w="189864" h="140970">
                <a:moveTo>
                  <a:pt x="0" y="2286"/>
                </a:moveTo>
                <a:lnTo>
                  <a:pt x="762" y="2286"/>
                </a:lnTo>
                <a:lnTo>
                  <a:pt x="1523" y="0"/>
                </a:lnTo>
                <a:lnTo>
                  <a:pt x="4572" y="2286"/>
                </a:lnTo>
                <a:lnTo>
                  <a:pt x="7620" y="5334"/>
                </a:lnTo>
                <a:lnTo>
                  <a:pt x="13716" y="12192"/>
                </a:lnTo>
                <a:lnTo>
                  <a:pt x="19812" y="19812"/>
                </a:lnTo>
                <a:lnTo>
                  <a:pt x="24848" y="26074"/>
                </a:lnTo>
                <a:lnTo>
                  <a:pt x="43648" y="59709"/>
                </a:lnTo>
                <a:lnTo>
                  <a:pt x="51482" y="100417"/>
                </a:lnTo>
                <a:lnTo>
                  <a:pt x="48006" y="134874"/>
                </a:lnTo>
                <a:lnTo>
                  <a:pt x="47244" y="132588"/>
                </a:lnTo>
                <a:lnTo>
                  <a:pt x="47720" y="92773"/>
                </a:lnTo>
                <a:lnTo>
                  <a:pt x="62198" y="56578"/>
                </a:lnTo>
                <a:lnTo>
                  <a:pt x="97381" y="31956"/>
                </a:lnTo>
                <a:lnTo>
                  <a:pt x="135278" y="37992"/>
                </a:lnTo>
                <a:lnTo>
                  <a:pt x="162448" y="65924"/>
                </a:lnTo>
                <a:lnTo>
                  <a:pt x="175771" y="99321"/>
                </a:lnTo>
                <a:lnTo>
                  <a:pt x="178308" y="107442"/>
                </a:lnTo>
                <a:lnTo>
                  <a:pt x="181486" y="116645"/>
                </a:lnTo>
                <a:lnTo>
                  <a:pt x="184880" y="126206"/>
                </a:lnTo>
                <a:lnTo>
                  <a:pt x="187844" y="134766"/>
                </a:lnTo>
                <a:lnTo>
                  <a:pt x="189738" y="14097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8718" y="4294633"/>
            <a:ext cx="94615" cy="9525"/>
          </a:xfrm>
          <a:custGeom>
            <a:avLst/>
            <a:gdLst/>
            <a:ahLst/>
            <a:cxnLst/>
            <a:rect l="l" t="t" r="r" b="b"/>
            <a:pathLst>
              <a:path w="94614" h="9525">
                <a:moveTo>
                  <a:pt x="0" y="8382"/>
                </a:moveTo>
                <a:lnTo>
                  <a:pt x="3048" y="8382"/>
                </a:lnTo>
                <a:lnTo>
                  <a:pt x="9144" y="9144"/>
                </a:lnTo>
                <a:lnTo>
                  <a:pt x="16764" y="8382"/>
                </a:lnTo>
                <a:lnTo>
                  <a:pt x="23776" y="7560"/>
                </a:lnTo>
                <a:lnTo>
                  <a:pt x="31718" y="6381"/>
                </a:lnTo>
                <a:lnTo>
                  <a:pt x="39802" y="5060"/>
                </a:lnTo>
                <a:lnTo>
                  <a:pt x="47244" y="3810"/>
                </a:lnTo>
                <a:lnTo>
                  <a:pt x="56388" y="3048"/>
                </a:lnTo>
                <a:lnTo>
                  <a:pt x="63246" y="2286"/>
                </a:lnTo>
                <a:lnTo>
                  <a:pt x="70866" y="1524"/>
                </a:lnTo>
                <a:lnTo>
                  <a:pt x="79248" y="1524"/>
                </a:lnTo>
                <a:lnTo>
                  <a:pt x="90678" y="0"/>
                </a:lnTo>
                <a:lnTo>
                  <a:pt x="9448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0534" y="4346448"/>
            <a:ext cx="104139" cy="9525"/>
          </a:xfrm>
          <a:custGeom>
            <a:avLst/>
            <a:gdLst/>
            <a:ahLst/>
            <a:cxnLst/>
            <a:rect l="l" t="t" r="r" b="b"/>
            <a:pathLst>
              <a:path w="104139" h="9525">
                <a:moveTo>
                  <a:pt x="0" y="8382"/>
                </a:moveTo>
                <a:lnTo>
                  <a:pt x="2286" y="8382"/>
                </a:lnTo>
                <a:lnTo>
                  <a:pt x="10668" y="8382"/>
                </a:lnTo>
                <a:lnTo>
                  <a:pt x="16764" y="8382"/>
                </a:lnTo>
                <a:lnTo>
                  <a:pt x="23622" y="8382"/>
                </a:lnTo>
                <a:lnTo>
                  <a:pt x="29718" y="9144"/>
                </a:lnTo>
                <a:lnTo>
                  <a:pt x="38862" y="8382"/>
                </a:lnTo>
                <a:lnTo>
                  <a:pt x="45898" y="7560"/>
                </a:lnTo>
                <a:lnTo>
                  <a:pt x="54006" y="6381"/>
                </a:lnTo>
                <a:lnTo>
                  <a:pt x="62543" y="5060"/>
                </a:lnTo>
                <a:lnTo>
                  <a:pt x="70866" y="3810"/>
                </a:lnTo>
                <a:lnTo>
                  <a:pt x="79736" y="2678"/>
                </a:lnTo>
                <a:lnTo>
                  <a:pt x="89249" y="1619"/>
                </a:lnTo>
                <a:lnTo>
                  <a:pt x="97762" y="702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1796" y="4267962"/>
            <a:ext cx="148590" cy="147955"/>
          </a:xfrm>
          <a:custGeom>
            <a:avLst/>
            <a:gdLst/>
            <a:ahLst/>
            <a:cxnLst/>
            <a:rect l="l" t="t" r="r" b="b"/>
            <a:pathLst>
              <a:path w="148589" h="147954">
                <a:moveTo>
                  <a:pt x="102108" y="762"/>
                </a:moveTo>
                <a:lnTo>
                  <a:pt x="101346" y="762"/>
                </a:lnTo>
                <a:lnTo>
                  <a:pt x="100584" y="762"/>
                </a:lnTo>
                <a:lnTo>
                  <a:pt x="97536" y="762"/>
                </a:lnTo>
                <a:lnTo>
                  <a:pt x="95250" y="762"/>
                </a:lnTo>
                <a:lnTo>
                  <a:pt x="92964" y="0"/>
                </a:lnTo>
                <a:lnTo>
                  <a:pt x="86868" y="762"/>
                </a:lnTo>
                <a:lnTo>
                  <a:pt x="51506" y="6881"/>
                </a:lnTo>
                <a:lnTo>
                  <a:pt x="42100" y="9334"/>
                </a:lnTo>
                <a:lnTo>
                  <a:pt x="6393" y="29813"/>
                </a:lnTo>
                <a:lnTo>
                  <a:pt x="0" y="38862"/>
                </a:lnTo>
                <a:lnTo>
                  <a:pt x="762" y="44196"/>
                </a:lnTo>
                <a:lnTo>
                  <a:pt x="5334" y="47244"/>
                </a:lnTo>
                <a:lnTo>
                  <a:pt x="9144" y="51054"/>
                </a:lnTo>
                <a:lnTo>
                  <a:pt x="17526" y="51816"/>
                </a:lnTo>
                <a:lnTo>
                  <a:pt x="27432" y="54102"/>
                </a:lnTo>
                <a:lnTo>
                  <a:pt x="35516" y="55721"/>
                </a:lnTo>
                <a:lnTo>
                  <a:pt x="75747" y="65520"/>
                </a:lnTo>
                <a:lnTo>
                  <a:pt x="118455" y="82831"/>
                </a:lnTo>
                <a:lnTo>
                  <a:pt x="148590" y="110490"/>
                </a:lnTo>
                <a:lnTo>
                  <a:pt x="147066" y="117348"/>
                </a:lnTo>
                <a:lnTo>
                  <a:pt x="113823" y="142494"/>
                </a:lnTo>
                <a:lnTo>
                  <a:pt x="89154" y="147828"/>
                </a:lnTo>
                <a:lnTo>
                  <a:pt x="82296" y="146304"/>
                </a:lnTo>
                <a:lnTo>
                  <a:pt x="73914" y="147066"/>
                </a:lnTo>
                <a:lnTo>
                  <a:pt x="66294" y="147066"/>
                </a:lnTo>
                <a:lnTo>
                  <a:pt x="54102" y="147066"/>
                </a:lnTo>
                <a:lnTo>
                  <a:pt x="50292" y="14706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4414" y="4268724"/>
            <a:ext cx="230504" cy="135255"/>
          </a:xfrm>
          <a:custGeom>
            <a:avLst/>
            <a:gdLst/>
            <a:ahLst/>
            <a:cxnLst/>
            <a:rect l="l" t="t" r="r" b="b"/>
            <a:pathLst>
              <a:path w="230504" h="135254">
                <a:moveTo>
                  <a:pt x="100584" y="0"/>
                </a:moveTo>
                <a:lnTo>
                  <a:pt x="96774" y="762"/>
                </a:lnTo>
                <a:lnTo>
                  <a:pt x="88392" y="0"/>
                </a:lnTo>
                <a:lnTo>
                  <a:pt x="79248" y="3810"/>
                </a:lnTo>
                <a:lnTo>
                  <a:pt x="42672" y="23622"/>
                </a:lnTo>
                <a:lnTo>
                  <a:pt x="10668" y="54864"/>
                </a:lnTo>
                <a:lnTo>
                  <a:pt x="0" y="92202"/>
                </a:lnTo>
                <a:lnTo>
                  <a:pt x="1738" y="100012"/>
                </a:lnTo>
                <a:lnTo>
                  <a:pt x="29527" y="126111"/>
                </a:lnTo>
                <a:lnTo>
                  <a:pt x="44958" y="128778"/>
                </a:lnTo>
                <a:lnTo>
                  <a:pt x="52470" y="127504"/>
                </a:lnTo>
                <a:lnTo>
                  <a:pt x="83058" y="100964"/>
                </a:lnTo>
                <a:lnTo>
                  <a:pt x="98393" y="56602"/>
                </a:lnTo>
                <a:lnTo>
                  <a:pt x="99822" y="50292"/>
                </a:lnTo>
                <a:lnTo>
                  <a:pt x="101346" y="44196"/>
                </a:lnTo>
                <a:lnTo>
                  <a:pt x="99822" y="43434"/>
                </a:lnTo>
                <a:lnTo>
                  <a:pt x="100584" y="46482"/>
                </a:lnTo>
                <a:lnTo>
                  <a:pt x="101346" y="50292"/>
                </a:lnTo>
                <a:lnTo>
                  <a:pt x="101346" y="61722"/>
                </a:lnTo>
                <a:lnTo>
                  <a:pt x="104394" y="70866"/>
                </a:lnTo>
                <a:lnTo>
                  <a:pt x="125277" y="106513"/>
                </a:lnTo>
                <a:lnTo>
                  <a:pt x="157067" y="130587"/>
                </a:lnTo>
                <a:lnTo>
                  <a:pt x="177153" y="135147"/>
                </a:lnTo>
                <a:lnTo>
                  <a:pt x="184880" y="134207"/>
                </a:lnTo>
                <a:lnTo>
                  <a:pt x="192750" y="132838"/>
                </a:lnTo>
                <a:lnTo>
                  <a:pt x="200406" y="131826"/>
                </a:lnTo>
                <a:lnTo>
                  <a:pt x="208478" y="131147"/>
                </a:lnTo>
                <a:lnTo>
                  <a:pt x="216979" y="130397"/>
                </a:lnTo>
                <a:lnTo>
                  <a:pt x="224623" y="129790"/>
                </a:lnTo>
                <a:lnTo>
                  <a:pt x="230124" y="12953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30447" y="4372356"/>
            <a:ext cx="123189" cy="150495"/>
          </a:xfrm>
          <a:custGeom>
            <a:avLst/>
            <a:gdLst/>
            <a:ahLst/>
            <a:cxnLst/>
            <a:rect l="l" t="t" r="r" b="b"/>
            <a:pathLst>
              <a:path w="123189" h="150495">
                <a:moveTo>
                  <a:pt x="0" y="0"/>
                </a:moveTo>
                <a:lnTo>
                  <a:pt x="762" y="1524"/>
                </a:lnTo>
                <a:lnTo>
                  <a:pt x="2286" y="7620"/>
                </a:lnTo>
                <a:lnTo>
                  <a:pt x="4572" y="12954"/>
                </a:lnTo>
                <a:lnTo>
                  <a:pt x="6096" y="17526"/>
                </a:lnTo>
                <a:lnTo>
                  <a:pt x="9144" y="22860"/>
                </a:lnTo>
                <a:lnTo>
                  <a:pt x="10668" y="27432"/>
                </a:lnTo>
                <a:lnTo>
                  <a:pt x="12192" y="32766"/>
                </a:lnTo>
                <a:lnTo>
                  <a:pt x="12954" y="38100"/>
                </a:lnTo>
                <a:lnTo>
                  <a:pt x="13716" y="44196"/>
                </a:lnTo>
                <a:lnTo>
                  <a:pt x="14478" y="49530"/>
                </a:lnTo>
                <a:lnTo>
                  <a:pt x="15240" y="54864"/>
                </a:lnTo>
                <a:lnTo>
                  <a:pt x="15240" y="60960"/>
                </a:lnTo>
                <a:lnTo>
                  <a:pt x="16002" y="66294"/>
                </a:lnTo>
                <a:lnTo>
                  <a:pt x="14478" y="73914"/>
                </a:lnTo>
                <a:lnTo>
                  <a:pt x="16002" y="77724"/>
                </a:lnTo>
                <a:lnTo>
                  <a:pt x="18288" y="81534"/>
                </a:lnTo>
                <a:lnTo>
                  <a:pt x="21336" y="81534"/>
                </a:lnTo>
                <a:lnTo>
                  <a:pt x="25146" y="81534"/>
                </a:lnTo>
                <a:lnTo>
                  <a:pt x="29718" y="82296"/>
                </a:lnTo>
                <a:lnTo>
                  <a:pt x="36576" y="80010"/>
                </a:lnTo>
                <a:lnTo>
                  <a:pt x="42672" y="79248"/>
                </a:lnTo>
                <a:lnTo>
                  <a:pt x="49530" y="79248"/>
                </a:lnTo>
                <a:lnTo>
                  <a:pt x="56388" y="78486"/>
                </a:lnTo>
                <a:lnTo>
                  <a:pt x="64769" y="78486"/>
                </a:lnTo>
                <a:lnTo>
                  <a:pt x="71425" y="78045"/>
                </a:lnTo>
                <a:lnTo>
                  <a:pt x="78581" y="77247"/>
                </a:lnTo>
                <a:lnTo>
                  <a:pt x="85879" y="76878"/>
                </a:lnTo>
                <a:lnTo>
                  <a:pt x="115062" y="95249"/>
                </a:lnTo>
                <a:lnTo>
                  <a:pt x="120396" y="100583"/>
                </a:lnTo>
                <a:lnTo>
                  <a:pt x="122682" y="105918"/>
                </a:lnTo>
                <a:lnTo>
                  <a:pt x="122682" y="112014"/>
                </a:lnTo>
                <a:lnTo>
                  <a:pt x="93916" y="146101"/>
                </a:lnTo>
                <a:lnTo>
                  <a:pt x="71056" y="149923"/>
                </a:lnTo>
                <a:lnTo>
                  <a:pt x="63293" y="149232"/>
                </a:lnTo>
                <a:lnTo>
                  <a:pt x="56388" y="147828"/>
                </a:lnTo>
                <a:lnTo>
                  <a:pt x="48006" y="144780"/>
                </a:lnTo>
                <a:lnTo>
                  <a:pt x="43434" y="138684"/>
                </a:lnTo>
                <a:lnTo>
                  <a:pt x="36576" y="134112"/>
                </a:lnTo>
                <a:lnTo>
                  <a:pt x="30480" y="129539"/>
                </a:lnTo>
                <a:lnTo>
                  <a:pt x="20574" y="122682"/>
                </a:lnTo>
                <a:lnTo>
                  <a:pt x="17526" y="12039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2064" y="4372355"/>
            <a:ext cx="138430" cy="8890"/>
          </a:xfrm>
          <a:custGeom>
            <a:avLst/>
            <a:gdLst/>
            <a:ahLst/>
            <a:cxnLst/>
            <a:rect l="l" t="t" r="r" b="b"/>
            <a:pathLst>
              <a:path w="138429" h="8889">
                <a:moveTo>
                  <a:pt x="0" y="8382"/>
                </a:moveTo>
                <a:lnTo>
                  <a:pt x="42672" y="1524"/>
                </a:lnTo>
                <a:lnTo>
                  <a:pt x="50720" y="1404"/>
                </a:lnTo>
                <a:lnTo>
                  <a:pt x="59626" y="1143"/>
                </a:lnTo>
                <a:lnTo>
                  <a:pt x="68818" y="881"/>
                </a:lnTo>
                <a:lnTo>
                  <a:pt x="77724" y="762"/>
                </a:lnTo>
                <a:lnTo>
                  <a:pt x="85474" y="750"/>
                </a:lnTo>
                <a:lnTo>
                  <a:pt x="92868" y="666"/>
                </a:lnTo>
                <a:lnTo>
                  <a:pt x="100119" y="440"/>
                </a:lnTo>
                <a:lnTo>
                  <a:pt x="107442" y="0"/>
                </a:lnTo>
                <a:lnTo>
                  <a:pt x="115633" y="0"/>
                </a:lnTo>
                <a:lnTo>
                  <a:pt x="124396" y="0"/>
                </a:lnTo>
                <a:lnTo>
                  <a:pt x="132302" y="0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4279213"/>
            <a:ext cx="95250" cy="15875"/>
          </a:xfrm>
          <a:custGeom>
            <a:avLst/>
            <a:gdLst/>
            <a:ahLst/>
            <a:cxnLst/>
            <a:rect l="l" t="t" r="r" b="b"/>
            <a:pathLst>
              <a:path w="95250" h="15875">
                <a:moveTo>
                  <a:pt x="0" y="6274"/>
                </a:moveTo>
                <a:lnTo>
                  <a:pt x="3048" y="6274"/>
                </a:lnTo>
                <a:lnTo>
                  <a:pt x="9906" y="7036"/>
                </a:lnTo>
                <a:lnTo>
                  <a:pt x="17526" y="6274"/>
                </a:lnTo>
                <a:lnTo>
                  <a:pt x="23181" y="5464"/>
                </a:lnTo>
                <a:lnTo>
                  <a:pt x="29622" y="4369"/>
                </a:lnTo>
                <a:lnTo>
                  <a:pt x="36492" y="3274"/>
                </a:lnTo>
                <a:lnTo>
                  <a:pt x="43434" y="2464"/>
                </a:lnTo>
                <a:lnTo>
                  <a:pt x="50053" y="1357"/>
                </a:lnTo>
                <a:lnTo>
                  <a:pt x="56959" y="464"/>
                </a:lnTo>
                <a:lnTo>
                  <a:pt x="63579" y="0"/>
                </a:lnTo>
                <a:lnTo>
                  <a:pt x="69342" y="178"/>
                </a:lnTo>
                <a:lnTo>
                  <a:pt x="75438" y="940"/>
                </a:lnTo>
                <a:lnTo>
                  <a:pt x="77724" y="4750"/>
                </a:lnTo>
                <a:lnTo>
                  <a:pt x="82296" y="7798"/>
                </a:lnTo>
                <a:lnTo>
                  <a:pt x="86106" y="10084"/>
                </a:lnTo>
                <a:lnTo>
                  <a:pt x="92964" y="13894"/>
                </a:lnTo>
                <a:lnTo>
                  <a:pt x="95250" y="1541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9526" y="4337303"/>
            <a:ext cx="86360" cy="10160"/>
          </a:xfrm>
          <a:custGeom>
            <a:avLst/>
            <a:gdLst/>
            <a:ahLst/>
            <a:cxnLst/>
            <a:rect l="l" t="t" r="r" b="b"/>
            <a:pathLst>
              <a:path w="86360" h="10160">
                <a:moveTo>
                  <a:pt x="0" y="9144"/>
                </a:moveTo>
                <a:lnTo>
                  <a:pt x="1524" y="9144"/>
                </a:lnTo>
                <a:lnTo>
                  <a:pt x="3048" y="9144"/>
                </a:lnTo>
                <a:lnTo>
                  <a:pt x="8382" y="9144"/>
                </a:lnTo>
                <a:lnTo>
                  <a:pt x="13716" y="9144"/>
                </a:lnTo>
                <a:lnTo>
                  <a:pt x="22098" y="9906"/>
                </a:lnTo>
                <a:lnTo>
                  <a:pt x="29718" y="9144"/>
                </a:lnTo>
                <a:lnTo>
                  <a:pt x="36373" y="8322"/>
                </a:lnTo>
                <a:lnTo>
                  <a:pt x="43529" y="7143"/>
                </a:lnTo>
                <a:lnTo>
                  <a:pt x="50827" y="5822"/>
                </a:lnTo>
                <a:lnTo>
                  <a:pt x="57912" y="4572"/>
                </a:lnTo>
                <a:lnTo>
                  <a:pt x="65532" y="3321"/>
                </a:lnTo>
                <a:lnTo>
                  <a:pt x="73723" y="2000"/>
                </a:lnTo>
                <a:lnTo>
                  <a:pt x="81057" y="821"/>
                </a:lnTo>
                <a:lnTo>
                  <a:pt x="8610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5089" y="4204716"/>
            <a:ext cx="136525" cy="184785"/>
          </a:xfrm>
          <a:custGeom>
            <a:avLst/>
            <a:gdLst/>
            <a:ahLst/>
            <a:cxnLst/>
            <a:rect l="l" t="t" r="r" b="b"/>
            <a:pathLst>
              <a:path w="136525" h="184785">
                <a:moveTo>
                  <a:pt x="69425" y="3048"/>
                </a:moveTo>
                <a:lnTo>
                  <a:pt x="67901" y="3048"/>
                </a:lnTo>
                <a:lnTo>
                  <a:pt x="66377" y="0"/>
                </a:lnTo>
                <a:lnTo>
                  <a:pt x="60281" y="3048"/>
                </a:lnTo>
                <a:lnTo>
                  <a:pt x="27646" y="33492"/>
                </a:lnTo>
                <a:lnTo>
                  <a:pt x="4691" y="78116"/>
                </a:lnTo>
                <a:lnTo>
                  <a:pt x="0" y="104429"/>
                </a:lnTo>
                <a:lnTo>
                  <a:pt x="83" y="116586"/>
                </a:lnTo>
                <a:lnTo>
                  <a:pt x="17609" y="159258"/>
                </a:lnTo>
                <a:lnTo>
                  <a:pt x="60281" y="180594"/>
                </a:lnTo>
                <a:lnTo>
                  <a:pt x="93821" y="184665"/>
                </a:lnTo>
                <a:lnTo>
                  <a:pt x="103715" y="182880"/>
                </a:lnTo>
                <a:lnTo>
                  <a:pt x="134195" y="157734"/>
                </a:lnTo>
                <a:lnTo>
                  <a:pt x="136481" y="134969"/>
                </a:lnTo>
                <a:lnTo>
                  <a:pt x="134838" y="122265"/>
                </a:lnTo>
                <a:lnTo>
                  <a:pt x="112835" y="77914"/>
                </a:lnTo>
                <a:lnTo>
                  <a:pt x="75652" y="60459"/>
                </a:lnTo>
                <a:lnTo>
                  <a:pt x="65615" y="57912"/>
                </a:lnTo>
                <a:lnTo>
                  <a:pt x="54602" y="54840"/>
                </a:lnTo>
                <a:lnTo>
                  <a:pt x="43231" y="51625"/>
                </a:lnTo>
                <a:lnTo>
                  <a:pt x="33147" y="48696"/>
                </a:lnTo>
                <a:lnTo>
                  <a:pt x="25991" y="464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01768" y="4341876"/>
            <a:ext cx="45085" cy="16510"/>
          </a:xfrm>
          <a:custGeom>
            <a:avLst/>
            <a:gdLst/>
            <a:ahLst/>
            <a:cxnLst/>
            <a:rect l="l" t="t" r="r" b="b"/>
            <a:pathLst>
              <a:path w="45085" h="16510">
                <a:moveTo>
                  <a:pt x="36575" y="4572"/>
                </a:moveTo>
                <a:lnTo>
                  <a:pt x="36575" y="5334"/>
                </a:lnTo>
                <a:lnTo>
                  <a:pt x="39623" y="6858"/>
                </a:lnTo>
                <a:lnTo>
                  <a:pt x="36575" y="8382"/>
                </a:lnTo>
                <a:lnTo>
                  <a:pt x="33527" y="10668"/>
                </a:lnTo>
                <a:lnTo>
                  <a:pt x="25145" y="14478"/>
                </a:lnTo>
                <a:lnTo>
                  <a:pt x="19049" y="15240"/>
                </a:lnTo>
                <a:lnTo>
                  <a:pt x="13715" y="16002"/>
                </a:lnTo>
                <a:lnTo>
                  <a:pt x="3809" y="16002"/>
                </a:lnTo>
                <a:lnTo>
                  <a:pt x="1523" y="13716"/>
                </a:lnTo>
                <a:lnTo>
                  <a:pt x="0" y="12192"/>
                </a:lnTo>
                <a:lnTo>
                  <a:pt x="3047" y="6858"/>
                </a:lnTo>
                <a:lnTo>
                  <a:pt x="6095" y="4572"/>
                </a:lnTo>
                <a:lnTo>
                  <a:pt x="9143" y="2286"/>
                </a:lnTo>
                <a:lnTo>
                  <a:pt x="16763" y="0"/>
                </a:lnTo>
                <a:lnTo>
                  <a:pt x="21335" y="0"/>
                </a:lnTo>
                <a:lnTo>
                  <a:pt x="25907" y="762"/>
                </a:lnTo>
                <a:lnTo>
                  <a:pt x="28955" y="4572"/>
                </a:lnTo>
                <a:lnTo>
                  <a:pt x="33527" y="6858"/>
                </a:lnTo>
                <a:lnTo>
                  <a:pt x="37337" y="8382"/>
                </a:lnTo>
                <a:lnTo>
                  <a:pt x="43433" y="12192"/>
                </a:lnTo>
                <a:lnTo>
                  <a:pt x="44957" y="1295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72635" y="4220027"/>
            <a:ext cx="155575" cy="152400"/>
          </a:xfrm>
          <a:custGeom>
            <a:avLst/>
            <a:gdLst/>
            <a:ahLst/>
            <a:cxnLst/>
            <a:rect l="l" t="t" r="r" b="b"/>
            <a:pathLst>
              <a:path w="155575" h="152400">
                <a:moveTo>
                  <a:pt x="0" y="22788"/>
                </a:moveTo>
                <a:lnTo>
                  <a:pt x="3810" y="22026"/>
                </a:lnTo>
                <a:lnTo>
                  <a:pt x="11430" y="19740"/>
                </a:lnTo>
                <a:lnTo>
                  <a:pt x="21336" y="18216"/>
                </a:lnTo>
                <a:lnTo>
                  <a:pt x="30337" y="16930"/>
                </a:lnTo>
                <a:lnTo>
                  <a:pt x="40767" y="15359"/>
                </a:lnTo>
                <a:lnTo>
                  <a:pt x="51768" y="13501"/>
                </a:lnTo>
                <a:lnTo>
                  <a:pt x="62484" y="11358"/>
                </a:lnTo>
                <a:lnTo>
                  <a:pt x="73211" y="9536"/>
                </a:lnTo>
                <a:lnTo>
                  <a:pt x="84296" y="7643"/>
                </a:lnTo>
                <a:lnTo>
                  <a:pt x="94952" y="5893"/>
                </a:lnTo>
                <a:lnTo>
                  <a:pt x="104394" y="4500"/>
                </a:lnTo>
                <a:lnTo>
                  <a:pt x="113216" y="2619"/>
                </a:lnTo>
                <a:lnTo>
                  <a:pt x="121253" y="881"/>
                </a:lnTo>
                <a:lnTo>
                  <a:pt x="128289" y="0"/>
                </a:lnTo>
                <a:lnTo>
                  <a:pt x="134112" y="690"/>
                </a:lnTo>
                <a:lnTo>
                  <a:pt x="152030" y="36933"/>
                </a:lnTo>
                <a:lnTo>
                  <a:pt x="152400" y="44886"/>
                </a:lnTo>
                <a:lnTo>
                  <a:pt x="152852" y="53709"/>
                </a:lnTo>
                <a:lnTo>
                  <a:pt x="153161" y="62888"/>
                </a:lnTo>
                <a:lnTo>
                  <a:pt x="153471" y="72211"/>
                </a:lnTo>
                <a:lnTo>
                  <a:pt x="153924" y="81462"/>
                </a:lnTo>
                <a:lnTo>
                  <a:pt x="154043" y="90154"/>
                </a:lnTo>
                <a:lnTo>
                  <a:pt x="154305" y="98988"/>
                </a:lnTo>
                <a:lnTo>
                  <a:pt x="154566" y="107823"/>
                </a:lnTo>
                <a:lnTo>
                  <a:pt x="154686" y="116514"/>
                </a:lnTo>
                <a:lnTo>
                  <a:pt x="154805" y="126396"/>
                </a:lnTo>
                <a:lnTo>
                  <a:pt x="155067" y="136707"/>
                </a:lnTo>
                <a:lnTo>
                  <a:pt x="155328" y="145875"/>
                </a:lnTo>
                <a:lnTo>
                  <a:pt x="155448" y="15232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6474" y="4194809"/>
            <a:ext cx="194310" cy="156845"/>
          </a:xfrm>
          <a:custGeom>
            <a:avLst/>
            <a:gdLst/>
            <a:ahLst/>
            <a:cxnLst/>
            <a:rect l="l" t="t" r="r" b="b"/>
            <a:pathLst>
              <a:path w="194310" h="156845">
                <a:moveTo>
                  <a:pt x="101346" y="4572"/>
                </a:moveTo>
                <a:lnTo>
                  <a:pt x="98298" y="3810"/>
                </a:lnTo>
                <a:lnTo>
                  <a:pt x="93726" y="0"/>
                </a:lnTo>
                <a:lnTo>
                  <a:pt x="84582" y="0"/>
                </a:lnTo>
                <a:lnTo>
                  <a:pt x="45720" y="6858"/>
                </a:lnTo>
                <a:lnTo>
                  <a:pt x="5334" y="28956"/>
                </a:lnTo>
                <a:lnTo>
                  <a:pt x="1524" y="44196"/>
                </a:lnTo>
                <a:lnTo>
                  <a:pt x="0" y="50292"/>
                </a:lnTo>
                <a:lnTo>
                  <a:pt x="33528" y="76962"/>
                </a:lnTo>
                <a:lnTo>
                  <a:pt x="60745" y="81998"/>
                </a:lnTo>
                <a:lnTo>
                  <a:pt x="71628" y="83820"/>
                </a:lnTo>
                <a:lnTo>
                  <a:pt x="112025" y="92285"/>
                </a:lnTo>
                <a:lnTo>
                  <a:pt x="151733" y="104965"/>
                </a:lnTo>
                <a:lnTo>
                  <a:pt x="187928" y="126396"/>
                </a:lnTo>
                <a:lnTo>
                  <a:pt x="194310" y="144018"/>
                </a:lnTo>
                <a:lnTo>
                  <a:pt x="185928" y="150114"/>
                </a:lnTo>
                <a:lnTo>
                  <a:pt x="144018" y="156210"/>
                </a:lnTo>
                <a:lnTo>
                  <a:pt x="134409" y="156388"/>
                </a:lnTo>
                <a:lnTo>
                  <a:pt x="90868" y="151257"/>
                </a:lnTo>
                <a:lnTo>
                  <a:pt x="84367" y="149852"/>
                </a:lnTo>
                <a:lnTo>
                  <a:pt x="77724" y="148590"/>
                </a:lnTo>
                <a:lnTo>
                  <a:pt x="70104" y="146780"/>
                </a:lnTo>
                <a:lnTo>
                  <a:pt x="61912" y="144970"/>
                </a:lnTo>
                <a:lnTo>
                  <a:pt x="54578" y="143446"/>
                </a:lnTo>
                <a:lnTo>
                  <a:pt x="49530" y="14249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57621" y="4178617"/>
            <a:ext cx="215900" cy="21590"/>
          </a:xfrm>
          <a:custGeom>
            <a:avLst/>
            <a:gdLst/>
            <a:ahLst/>
            <a:cxnLst/>
            <a:rect l="l" t="t" r="r" b="b"/>
            <a:pathLst>
              <a:path w="215900" h="21589">
                <a:moveTo>
                  <a:pt x="0" y="20764"/>
                </a:moveTo>
                <a:lnTo>
                  <a:pt x="762" y="20764"/>
                </a:lnTo>
                <a:lnTo>
                  <a:pt x="0" y="21526"/>
                </a:lnTo>
                <a:lnTo>
                  <a:pt x="4572" y="20764"/>
                </a:lnTo>
                <a:lnTo>
                  <a:pt x="8382" y="20002"/>
                </a:lnTo>
                <a:lnTo>
                  <a:pt x="13716" y="19240"/>
                </a:lnTo>
                <a:lnTo>
                  <a:pt x="23622" y="16192"/>
                </a:lnTo>
                <a:lnTo>
                  <a:pt x="31956" y="13989"/>
                </a:lnTo>
                <a:lnTo>
                  <a:pt x="41719" y="11144"/>
                </a:lnTo>
                <a:lnTo>
                  <a:pt x="52339" y="8155"/>
                </a:lnTo>
                <a:lnTo>
                  <a:pt x="102036" y="1023"/>
                </a:lnTo>
                <a:lnTo>
                  <a:pt x="123396" y="0"/>
                </a:lnTo>
                <a:lnTo>
                  <a:pt x="131826" y="380"/>
                </a:lnTo>
                <a:lnTo>
                  <a:pt x="139684" y="1047"/>
                </a:lnTo>
                <a:lnTo>
                  <a:pt x="147828" y="1714"/>
                </a:lnTo>
                <a:lnTo>
                  <a:pt x="155959" y="2976"/>
                </a:lnTo>
                <a:lnTo>
                  <a:pt x="164306" y="4381"/>
                </a:lnTo>
                <a:lnTo>
                  <a:pt x="172795" y="5786"/>
                </a:lnTo>
                <a:lnTo>
                  <a:pt x="181356" y="7048"/>
                </a:lnTo>
                <a:lnTo>
                  <a:pt x="190785" y="8417"/>
                </a:lnTo>
                <a:lnTo>
                  <a:pt x="200787" y="10001"/>
                </a:lnTo>
                <a:lnTo>
                  <a:pt x="209645" y="11441"/>
                </a:lnTo>
                <a:lnTo>
                  <a:pt x="215646" y="123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12536" y="4216146"/>
            <a:ext cx="123825" cy="100330"/>
          </a:xfrm>
          <a:custGeom>
            <a:avLst/>
            <a:gdLst/>
            <a:ahLst/>
            <a:cxnLst/>
            <a:rect l="l" t="t" r="r" b="b"/>
            <a:pathLst>
              <a:path w="123825" h="100329">
                <a:moveTo>
                  <a:pt x="2286" y="26670"/>
                </a:moveTo>
                <a:lnTo>
                  <a:pt x="2286" y="27432"/>
                </a:lnTo>
                <a:lnTo>
                  <a:pt x="0" y="25146"/>
                </a:lnTo>
                <a:lnTo>
                  <a:pt x="2286" y="30480"/>
                </a:lnTo>
                <a:lnTo>
                  <a:pt x="5560" y="35849"/>
                </a:lnTo>
                <a:lnTo>
                  <a:pt x="10191" y="43148"/>
                </a:lnTo>
                <a:lnTo>
                  <a:pt x="15251" y="51161"/>
                </a:lnTo>
                <a:lnTo>
                  <a:pt x="32766" y="86106"/>
                </a:lnTo>
                <a:lnTo>
                  <a:pt x="34290" y="92202"/>
                </a:lnTo>
                <a:lnTo>
                  <a:pt x="32766" y="99060"/>
                </a:lnTo>
                <a:lnTo>
                  <a:pt x="30480" y="99060"/>
                </a:lnTo>
                <a:lnTo>
                  <a:pt x="28956" y="99822"/>
                </a:lnTo>
                <a:lnTo>
                  <a:pt x="16002" y="61722"/>
                </a:lnTo>
                <a:lnTo>
                  <a:pt x="17347" y="54280"/>
                </a:lnTo>
                <a:lnTo>
                  <a:pt x="34385" y="20193"/>
                </a:lnTo>
                <a:lnTo>
                  <a:pt x="75438" y="1524"/>
                </a:lnTo>
                <a:lnTo>
                  <a:pt x="84582" y="0"/>
                </a:lnTo>
                <a:lnTo>
                  <a:pt x="91440" y="1524"/>
                </a:lnTo>
                <a:lnTo>
                  <a:pt x="99060" y="762"/>
                </a:lnTo>
                <a:lnTo>
                  <a:pt x="107442" y="762"/>
                </a:lnTo>
                <a:lnTo>
                  <a:pt x="119634" y="762"/>
                </a:lnTo>
                <a:lnTo>
                  <a:pt x="123444" y="76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9414" y="4250436"/>
            <a:ext cx="78105" cy="9525"/>
          </a:xfrm>
          <a:custGeom>
            <a:avLst/>
            <a:gdLst/>
            <a:ahLst/>
            <a:cxnLst/>
            <a:rect l="l" t="t" r="r" b="b"/>
            <a:pathLst>
              <a:path w="78104" h="9525">
                <a:moveTo>
                  <a:pt x="0" y="762"/>
                </a:moveTo>
                <a:lnTo>
                  <a:pt x="762" y="762"/>
                </a:lnTo>
                <a:lnTo>
                  <a:pt x="3048" y="0"/>
                </a:lnTo>
                <a:lnTo>
                  <a:pt x="8382" y="762"/>
                </a:lnTo>
                <a:lnTo>
                  <a:pt x="12954" y="1524"/>
                </a:lnTo>
                <a:lnTo>
                  <a:pt x="22098" y="3810"/>
                </a:lnTo>
                <a:lnTo>
                  <a:pt x="29718" y="5334"/>
                </a:lnTo>
                <a:lnTo>
                  <a:pt x="37338" y="6096"/>
                </a:lnTo>
                <a:lnTo>
                  <a:pt x="45720" y="6858"/>
                </a:lnTo>
                <a:lnTo>
                  <a:pt x="53340" y="6858"/>
                </a:lnTo>
                <a:lnTo>
                  <a:pt x="61722" y="7620"/>
                </a:lnTo>
                <a:lnTo>
                  <a:pt x="73152" y="9144"/>
                </a:lnTo>
                <a:lnTo>
                  <a:pt x="77724" y="91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6178" y="430301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0721" y="435063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59" y="0"/>
                </a:lnTo>
              </a:path>
            </a:pathLst>
          </a:custGeom>
          <a:ln w="83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17336" y="4091179"/>
            <a:ext cx="123825" cy="142875"/>
          </a:xfrm>
          <a:custGeom>
            <a:avLst/>
            <a:gdLst/>
            <a:ahLst/>
            <a:cxnLst/>
            <a:rect l="l" t="t" r="r" b="b"/>
            <a:pathLst>
              <a:path w="123825" h="142875">
                <a:moveTo>
                  <a:pt x="0" y="12953"/>
                </a:moveTo>
                <a:lnTo>
                  <a:pt x="3810" y="12191"/>
                </a:lnTo>
                <a:lnTo>
                  <a:pt x="11430" y="6857"/>
                </a:lnTo>
                <a:lnTo>
                  <a:pt x="21336" y="4571"/>
                </a:lnTo>
                <a:lnTo>
                  <a:pt x="29515" y="2786"/>
                </a:lnTo>
                <a:lnTo>
                  <a:pt x="38766" y="1142"/>
                </a:lnTo>
                <a:lnTo>
                  <a:pt x="48446" y="71"/>
                </a:lnTo>
                <a:lnTo>
                  <a:pt x="57912" y="0"/>
                </a:lnTo>
                <a:lnTo>
                  <a:pt x="68187" y="1678"/>
                </a:lnTo>
                <a:lnTo>
                  <a:pt x="106072" y="15144"/>
                </a:lnTo>
                <a:lnTo>
                  <a:pt x="123563" y="35480"/>
                </a:lnTo>
                <a:lnTo>
                  <a:pt x="122301" y="42100"/>
                </a:lnTo>
                <a:lnTo>
                  <a:pt x="105239" y="75878"/>
                </a:lnTo>
                <a:lnTo>
                  <a:pt x="101346" y="82295"/>
                </a:lnTo>
                <a:lnTo>
                  <a:pt x="97536" y="89915"/>
                </a:lnTo>
                <a:lnTo>
                  <a:pt x="92964" y="96773"/>
                </a:lnTo>
                <a:lnTo>
                  <a:pt x="93726" y="103631"/>
                </a:lnTo>
                <a:lnTo>
                  <a:pt x="95250" y="110489"/>
                </a:lnTo>
                <a:lnTo>
                  <a:pt x="102870" y="116585"/>
                </a:lnTo>
                <a:lnTo>
                  <a:pt x="107442" y="123443"/>
                </a:lnTo>
                <a:lnTo>
                  <a:pt x="112014" y="129539"/>
                </a:lnTo>
                <a:lnTo>
                  <a:pt x="118110" y="139445"/>
                </a:lnTo>
                <a:lnTo>
                  <a:pt x="120396" y="14249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55853" y="4690871"/>
            <a:ext cx="169545" cy="212725"/>
          </a:xfrm>
          <a:custGeom>
            <a:avLst/>
            <a:gdLst/>
            <a:ahLst/>
            <a:cxnLst/>
            <a:rect l="l" t="t" r="r" b="b"/>
            <a:pathLst>
              <a:path w="169544" h="212725">
                <a:moveTo>
                  <a:pt x="118360" y="9143"/>
                </a:moveTo>
                <a:lnTo>
                  <a:pt x="116836" y="8381"/>
                </a:lnTo>
                <a:lnTo>
                  <a:pt x="115312" y="6095"/>
                </a:lnTo>
                <a:lnTo>
                  <a:pt x="109978" y="4571"/>
                </a:lnTo>
                <a:lnTo>
                  <a:pt x="104644" y="3809"/>
                </a:lnTo>
                <a:lnTo>
                  <a:pt x="97024" y="0"/>
                </a:lnTo>
                <a:lnTo>
                  <a:pt x="88642" y="3047"/>
                </a:lnTo>
                <a:lnTo>
                  <a:pt x="52673" y="25086"/>
                </a:lnTo>
                <a:lnTo>
                  <a:pt x="22181" y="58578"/>
                </a:lnTo>
                <a:lnTo>
                  <a:pt x="4822" y="93725"/>
                </a:lnTo>
                <a:lnTo>
                  <a:pt x="0" y="133588"/>
                </a:lnTo>
                <a:lnTo>
                  <a:pt x="1012" y="146303"/>
                </a:lnTo>
                <a:lnTo>
                  <a:pt x="20824" y="189737"/>
                </a:lnTo>
                <a:lnTo>
                  <a:pt x="56507" y="209026"/>
                </a:lnTo>
                <a:lnTo>
                  <a:pt x="83415" y="212705"/>
                </a:lnTo>
                <a:lnTo>
                  <a:pt x="97881" y="211931"/>
                </a:lnTo>
                <a:lnTo>
                  <a:pt x="135409" y="199536"/>
                </a:lnTo>
                <a:lnTo>
                  <a:pt x="165020" y="160270"/>
                </a:lnTo>
                <a:lnTo>
                  <a:pt x="169414" y="121157"/>
                </a:lnTo>
                <a:lnTo>
                  <a:pt x="168366" y="109120"/>
                </a:lnTo>
                <a:lnTo>
                  <a:pt x="151709" y="70318"/>
                </a:lnTo>
                <a:lnTo>
                  <a:pt x="128266" y="57911"/>
                </a:lnTo>
                <a:lnTo>
                  <a:pt x="125980" y="58673"/>
                </a:lnTo>
                <a:lnTo>
                  <a:pt x="123694" y="59435"/>
                </a:lnTo>
                <a:lnTo>
                  <a:pt x="119884" y="60959"/>
                </a:lnTo>
                <a:lnTo>
                  <a:pt x="118360" y="6095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38806" y="4843271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5" h="22860">
                <a:moveTo>
                  <a:pt x="8381" y="3809"/>
                </a:moveTo>
                <a:lnTo>
                  <a:pt x="6857" y="4571"/>
                </a:lnTo>
                <a:lnTo>
                  <a:pt x="0" y="8381"/>
                </a:lnTo>
                <a:lnTo>
                  <a:pt x="0" y="7619"/>
                </a:lnTo>
                <a:lnTo>
                  <a:pt x="6095" y="0"/>
                </a:lnTo>
                <a:lnTo>
                  <a:pt x="8381" y="1523"/>
                </a:lnTo>
                <a:lnTo>
                  <a:pt x="10667" y="2285"/>
                </a:lnTo>
                <a:lnTo>
                  <a:pt x="12953" y="12191"/>
                </a:lnTo>
                <a:lnTo>
                  <a:pt x="12953" y="15239"/>
                </a:lnTo>
                <a:lnTo>
                  <a:pt x="12191" y="19049"/>
                </a:lnTo>
                <a:lnTo>
                  <a:pt x="7619" y="22859"/>
                </a:lnTo>
                <a:lnTo>
                  <a:pt x="6095" y="22097"/>
                </a:lnTo>
                <a:lnTo>
                  <a:pt x="4571" y="22097"/>
                </a:lnTo>
                <a:lnTo>
                  <a:pt x="3809" y="16001"/>
                </a:lnTo>
                <a:lnTo>
                  <a:pt x="3047" y="12953"/>
                </a:lnTo>
                <a:lnTo>
                  <a:pt x="1523" y="9905"/>
                </a:lnTo>
                <a:lnTo>
                  <a:pt x="0" y="5333"/>
                </a:lnTo>
                <a:lnTo>
                  <a:pt x="0" y="380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90623" y="4670821"/>
            <a:ext cx="173990" cy="193040"/>
          </a:xfrm>
          <a:custGeom>
            <a:avLst/>
            <a:gdLst/>
            <a:ahLst/>
            <a:cxnLst/>
            <a:rect l="l" t="t" r="r" b="b"/>
            <a:pathLst>
              <a:path w="173989" h="193039">
                <a:moveTo>
                  <a:pt x="0" y="37576"/>
                </a:moveTo>
                <a:lnTo>
                  <a:pt x="48387" y="22717"/>
                </a:lnTo>
                <a:lnTo>
                  <a:pt x="96774" y="10334"/>
                </a:lnTo>
                <a:lnTo>
                  <a:pt x="118110" y="5572"/>
                </a:lnTo>
                <a:lnTo>
                  <a:pt x="127384" y="3238"/>
                </a:lnTo>
                <a:lnTo>
                  <a:pt x="135731" y="1190"/>
                </a:lnTo>
                <a:lnTo>
                  <a:pt x="143077" y="0"/>
                </a:lnTo>
                <a:lnTo>
                  <a:pt x="149352" y="238"/>
                </a:lnTo>
                <a:lnTo>
                  <a:pt x="171997" y="34968"/>
                </a:lnTo>
                <a:lnTo>
                  <a:pt x="173831" y="64912"/>
                </a:lnTo>
                <a:lnTo>
                  <a:pt x="173509" y="76569"/>
                </a:lnTo>
                <a:lnTo>
                  <a:pt x="169652" y="122158"/>
                </a:lnTo>
                <a:lnTo>
                  <a:pt x="163258" y="155317"/>
                </a:lnTo>
                <a:lnTo>
                  <a:pt x="161544" y="162544"/>
                </a:lnTo>
                <a:lnTo>
                  <a:pt x="159722" y="171164"/>
                </a:lnTo>
                <a:lnTo>
                  <a:pt x="157829" y="180070"/>
                </a:lnTo>
                <a:lnTo>
                  <a:pt x="156079" y="187833"/>
                </a:lnTo>
                <a:lnTo>
                  <a:pt x="154686" y="19302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7886" y="4669464"/>
            <a:ext cx="135255" cy="161290"/>
          </a:xfrm>
          <a:custGeom>
            <a:avLst/>
            <a:gdLst/>
            <a:ahLst/>
            <a:cxnLst/>
            <a:rect l="l" t="t" r="r" b="b"/>
            <a:pathLst>
              <a:path w="135255" h="161289">
                <a:moveTo>
                  <a:pt x="112013" y="4643"/>
                </a:moveTo>
                <a:lnTo>
                  <a:pt x="110489" y="3881"/>
                </a:lnTo>
                <a:lnTo>
                  <a:pt x="109727" y="833"/>
                </a:lnTo>
                <a:lnTo>
                  <a:pt x="102869" y="71"/>
                </a:lnTo>
                <a:lnTo>
                  <a:pt x="64007" y="5857"/>
                </a:lnTo>
                <a:lnTo>
                  <a:pt x="28646" y="25919"/>
                </a:lnTo>
                <a:lnTo>
                  <a:pt x="2000" y="55506"/>
                </a:lnTo>
                <a:lnTo>
                  <a:pt x="0" y="67127"/>
                </a:lnTo>
                <a:lnTo>
                  <a:pt x="761" y="73223"/>
                </a:lnTo>
                <a:lnTo>
                  <a:pt x="40385" y="84653"/>
                </a:lnTo>
                <a:lnTo>
                  <a:pt x="67282" y="86796"/>
                </a:lnTo>
                <a:lnTo>
                  <a:pt x="76199" y="87701"/>
                </a:lnTo>
                <a:lnTo>
                  <a:pt x="118026" y="96940"/>
                </a:lnTo>
                <a:lnTo>
                  <a:pt x="135064" y="122372"/>
                </a:lnTo>
                <a:lnTo>
                  <a:pt x="133778" y="129087"/>
                </a:lnTo>
                <a:lnTo>
                  <a:pt x="96726" y="154733"/>
                </a:lnTo>
                <a:lnTo>
                  <a:pt x="65960" y="160734"/>
                </a:lnTo>
                <a:lnTo>
                  <a:pt x="59054" y="160662"/>
                </a:lnTo>
                <a:lnTo>
                  <a:pt x="52149" y="160305"/>
                </a:lnTo>
                <a:lnTo>
                  <a:pt x="44957" y="160091"/>
                </a:lnTo>
                <a:lnTo>
                  <a:pt x="37337" y="160091"/>
                </a:lnTo>
                <a:lnTo>
                  <a:pt x="29146" y="160091"/>
                </a:lnTo>
                <a:lnTo>
                  <a:pt x="21812" y="160091"/>
                </a:lnTo>
                <a:lnTo>
                  <a:pt x="16763" y="16009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82112" y="4734306"/>
            <a:ext cx="86995" cy="10160"/>
          </a:xfrm>
          <a:custGeom>
            <a:avLst/>
            <a:gdLst/>
            <a:ahLst/>
            <a:cxnLst/>
            <a:rect l="l" t="t" r="r" b="b"/>
            <a:pathLst>
              <a:path w="86995" h="10160">
                <a:moveTo>
                  <a:pt x="0" y="9143"/>
                </a:moveTo>
                <a:lnTo>
                  <a:pt x="762" y="9143"/>
                </a:lnTo>
                <a:lnTo>
                  <a:pt x="1524" y="9143"/>
                </a:lnTo>
                <a:lnTo>
                  <a:pt x="4572" y="9143"/>
                </a:lnTo>
                <a:lnTo>
                  <a:pt x="7620" y="9143"/>
                </a:lnTo>
                <a:lnTo>
                  <a:pt x="12954" y="9905"/>
                </a:lnTo>
                <a:lnTo>
                  <a:pt x="19812" y="9143"/>
                </a:lnTo>
                <a:lnTo>
                  <a:pt x="25908" y="8381"/>
                </a:lnTo>
                <a:lnTo>
                  <a:pt x="36576" y="5333"/>
                </a:lnTo>
                <a:lnTo>
                  <a:pt x="44196" y="4571"/>
                </a:lnTo>
                <a:lnTo>
                  <a:pt x="51816" y="3809"/>
                </a:lnTo>
                <a:lnTo>
                  <a:pt x="58674" y="3047"/>
                </a:lnTo>
                <a:lnTo>
                  <a:pt x="65532" y="2285"/>
                </a:lnTo>
                <a:lnTo>
                  <a:pt x="72390" y="1523"/>
                </a:lnTo>
                <a:lnTo>
                  <a:pt x="83058" y="761"/>
                </a:lnTo>
                <a:lnTo>
                  <a:pt x="8686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17165" y="4777741"/>
            <a:ext cx="104139" cy="18415"/>
          </a:xfrm>
          <a:custGeom>
            <a:avLst/>
            <a:gdLst/>
            <a:ahLst/>
            <a:cxnLst/>
            <a:rect l="l" t="t" r="r" b="b"/>
            <a:pathLst>
              <a:path w="104139" h="18414">
                <a:moveTo>
                  <a:pt x="0" y="17525"/>
                </a:moveTo>
                <a:lnTo>
                  <a:pt x="762" y="17525"/>
                </a:lnTo>
                <a:lnTo>
                  <a:pt x="3048" y="18287"/>
                </a:lnTo>
                <a:lnTo>
                  <a:pt x="8382" y="17525"/>
                </a:lnTo>
                <a:lnTo>
                  <a:pt x="12954" y="16763"/>
                </a:lnTo>
                <a:lnTo>
                  <a:pt x="21336" y="14477"/>
                </a:lnTo>
                <a:lnTo>
                  <a:pt x="29718" y="12953"/>
                </a:lnTo>
                <a:lnTo>
                  <a:pt x="36480" y="11560"/>
                </a:lnTo>
                <a:lnTo>
                  <a:pt x="43815" y="9810"/>
                </a:lnTo>
                <a:lnTo>
                  <a:pt x="51149" y="7917"/>
                </a:lnTo>
                <a:lnTo>
                  <a:pt x="57912" y="6095"/>
                </a:lnTo>
                <a:lnTo>
                  <a:pt x="66294" y="4571"/>
                </a:lnTo>
                <a:lnTo>
                  <a:pt x="73152" y="4571"/>
                </a:lnTo>
                <a:lnTo>
                  <a:pt x="80772" y="3047"/>
                </a:lnTo>
                <a:lnTo>
                  <a:pt x="88392" y="2285"/>
                </a:lnTo>
                <a:lnTo>
                  <a:pt x="99822" y="761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83864" y="4682491"/>
            <a:ext cx="26670" cy="199390"/>
          </a:xfrm>
          <a:custGeom>
            <a:avLst/>
            <a:gdLst/>
            <a:ahLst/>
            <a:cxnLst/>
            <a:rect l="l" t="t" r="r" b="b"/>
            <a:pathLst>
              <a:path w="26670" h="199389">
                <a:moveTo>
                  <a:pt x="762" y="0"/>
                </a:moveTo>
                <a:lnTo>
                  <a:pt x="762" y="762"/>
                </a:lnTo>
                <a:lnTo>
                  <a:pt x="0" y="1524"/>
                </a:lnTo>
                <a:lnTo>
                  <a:pt x="762" y="4572"/>
                </a:lnTo>
                <a:lnTo>
                  <a:pt x="1524" y="7620"/>
                </a:lnTo>
                <a:lnTo>
                  <a:pt x="3048" y="9144"/>
                </a:lnTo>
                <a:lnTo>
                  <a:pt x="4572" y="19812"/>
                </a:lnTo>
                <a:lnTo>
                  <a:pt x="11430" y="66294"/>
                </a:lnTo>
                <a:lnTo>
                  <a:pt x="12954" y="93535"/>
                </a:lnTo>
                <a:lnTo>
                  <a:pt x="13573" y="107227"/>
                </a:lnTo>
                <a:lnTo>
                  <a:pt x="18871" y="149744"/>
                </a:lnTo>
                <a:lnTo>
                  <a:pt x="20574" y="159258"/>
                </a:lnTo>
                <a:lnTo>
                  <a:pt x="22276" y="169949"/>
                </a:lnTo>
                <a:lnTo>
                  <a:pt x="23907" y="181356"/>
                </a:lnTo>
                <a:lnTo>
                  <a:pt x="25396" y="191619"/>
                </a:lnTo>
                <a:lnTo>
                  <a:pt x="26670" y="1988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0732" y="4684395"/>
            <a:ext cx="147320" cy="156210"/>
          </a:xfrm>
          <a:custGeom>
            <a:avLst/>
            <a:gdLst/>
            <a:ahLst/>
            <a:cxnLst/>
            <a:rect l="l" t="t" r="r" b="b"/>
            <a:pathLst>
              <a:path w="147320" h="156210">
                <a:moveTo>
                  <a:pt x="0" y="24003"/>
                </a:moveTo>
                <a:lnTo>
                  <a:pt x="3048" y="22479"/>
                </a:lnTo>
                <a:lnTo>
                  <a:pt x="9906" y="15621"/>
                </a:lnTo>
                <a:lnTo>
                  <a:pt x="17526" y="11049"/>
                </a:lnTo>
                <a:lnTo>
                  <a:pt x="51470" y="0"/>
                </a:lnTo>
                <a:lnTo>
                  <a:pt x="60293" y="190"/>
                </a:lnTo>
                <a:lnTo>
                  <a:pt x="102048" y="20145"/>
                </a:lnTo>
                <a:lnTo>
                  <a:pt x="118872" y="59817"/>
                </a:lnTo>
                <a:lnTo>
                  <a:pt x="117121" y="70127"/>
                </a:lnTo>
                <a:lnTo>
                  <a:pt x="96404" y="112133"/>
                </a:lnTo>
                <a:lnTo>
                  <a:pt x="64817" y="142732"/>
                </a:lnTo>
                <a:lnTo>
                  <a:pt x="32004" y="155829"/>
                </a:lnTo>
                <a:lnTo>
                  <a:pt x="24384" y="152781"/>
                </a:lnTo>
                <a:lnTo>
                  <a:pt x="20574" y="149733"/>
                </a:lnTo>
                <a:lnTo>
                  <a:pt x="16764" y="145923"/>
                </a:lnTo>
                <a:lnTo>
                  <a:pt x="16002" y="140589"/>
                </a:lnTo>
                <a:lnTo>
                  <a:pt x="19050" y="134493"/>
                </a:lnTo>
                <a:lnTo>
                  <a:pt x="21443" y="129456"/>
                </a:lnTo>
                <a:lnTo>
                  <a:pt x="57019" y="104489"/>
                </a:lnTo>
                <a:lnTo>
                  <a:pt x="64769" y="103251"/>
                </a:lnTo>
                <a:lnTo>
                  <a:pt x="72997" y="103917"/>
                </a:lnTo>
                <a:lnTo>
                  <a:pt x="110013" y="119157"/>
                </a:lnTo>
                <a:lnTo>
                  <a:pt x="115859" y="123741"/>
                </a:lnTo>
                <a:lnTo>
                  <a:pt x="121920" y="128397"/>
                </a:lnTo>
                <a:lnTo>
                  <a:pt x="128742" y="132838"/>
                </a:lnTo>
                <a:lnTo>
                  <a:pt x="135921" y="137636"/>
                </a:lnTo>
                <a:lnTo>
                  <a:pt x="142386" y="142005"/>
                </a:lnTo>
                <a:lnTo>
                  <a:pt x="147066" y="14516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21429" y="4775453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8382" y="2286"/>
                </a:moveTo>
                <a:lnTo>
                  <a:pt x="7620" y="3810"/>
                </a:lnTo>
                <a:lnTo>
                  <a:pt x="4572" y="9906"/>
                </a:lnTo>
                <a:lnTo>
                  <a:pt x="3810" y="10668"/>
                </a:lnTo>
                <a:lnTo>
                  <a:pt x="3810" y="11430"/>
                </a:lnTo>
                <a:lnTo>
                  <a:pt x="3810" y="8382"/>
                </a:lnTo>
                <a:lnTo>
                  <a:pt x="6096" y="6858"/>
                </a:lnTo>
                <a:lnTo>
                  <a:pt x="8382" y="4572"/>
                </a:lnTo>
                <a:lnTo>
                  <a:pt x="14478" y="0"/>
                </a:lnTo>
                <a:lnTo>
                  <a:pt x="16002" y="0"/>
                </a:lnTo>
                <a:lnTo>
                  <a:pt x="17526" y="0"/>
                </a:lnTo>
                <a:lnTo>
                  <a:pt x="17526" y="3810"/>
                </a:lnTo>
                <a:lnTo>
                  <a:pt x="16002" y="5334"/>
                </a:lnTo>
                <a:lnTo>
                  <a:pt x="15240" y="6858"/>
                </a:lnTo>
                <a:lnTo>
                  <a:pt x="10668" y="7620"/>
                </a:lnTo>
                <a:lnTo>
                  <a:pt x="8382" y="8382"/>
                </a:lnTo>
                <a:lnTo>
                  <a:pt x="5334" y="9144"/>
                </a:lnTo>
                <a:lnTo>
                  <a:pt x="762" y="10668"/>
                </a:lnTo>
                <a:lnTo>
                  <a:pt x="0" y="1066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73830" y="4734306"/>
            <a:ext cx="175260" cy="144145"/>
          </a:xfrm>
          <a:custGeom>
            <a:avLst/>
            <a:gdLst/>
            <a:ahLst/>
            <a:cxnLst/>
            <a:rect l="l" t="t" r="r" b="b"/>
            <a:pathLst>
              <a:path w="175260" h="144145">
                <a:moveTo>
                  <a:pt x="2286" y="0"/>
                </a:moveTo>
                <a:lnTo>
                  <a:pt x="2286" y="761"/>
                </a:lnTo>
                <a:lnTo>
                  <a:pt x="0" y="0"/>
                </a:lnTo>
                <a:lnTo>
                  <a:pt x="2286" y="4571"/>
                </a:lnTo>
                <a:lnTo>
                  <a:pt x="5453" y="8905"/>
                </a:lnTo>
                <a:lnTo>
                  <a:pt x="9906" y="14668"/>
                </a:lnTo>
                <a:lnTo>
                  <a:pt x="14930" y="21288"/>
                </a:lnTo>
                <a:lnTo>
                  <a:pt x="41148" y="61721"/>
                </a:lnTo>
                <a:lnTo>
                  <a:pt x="56388" y="99821"/>
                </a:lnTo>
                <a:lnTo>
                  <a:pt x="64770" y="139445"/>
                </a:lnTo>
                <a:lnTo>
                  <a:pt x="60960" y="144017"/>
                </a:lnTo>
                <a:lnTo>
                  <a:pt x="59436" y="144017"/>
                </a:lnTo>
                <a:lnTo>
                  <a:pt x="57150" y="144017"/>
                </a:lnTo>
                <a:lnTo>
                  <a:pt x="54102" y="138683"/>
                </a:lnTo>
                <a:lnTo>
                  <a:pt x="52578" y="132587"/>
                </a:lnTo>
                <a:lnTo>
                  <a:pt x="51137" y="126908"/>
                </a:lnTo>
                <a:lnTo>
                  <a:pt x="49625" y="120300"/>
                </a:lnTo>
                <a:lnTo>
                  <a:pt x="48827" y="112978"/>
                </a:lnTo>
                <a:lnTo>
                  <a:pt x="49530" y="105155"/>
                </a:lnTo>
                <a:lnTo>
                  <a:pt x="64770" y="70103"/>
                </a:lnTo>
                <a:lnTo>
                  <a:pt x="89916" y="39623"/>
                </a:lnTo>
                <a:lnTo>
                  <a:pt x="116062" y="23979"/>
                </a:lnTo>
                <a:lnTo>
                  <a:pt x="124206" y="19811"/>
                </a:lnTo>
                <a:lnTo>
                  <a:pt x="131135" y="16871"/>
                </a:lnTo>
                <a:lnTo>
                  <a:pt x="137350" y="14573"/>
                </a:lnTo>
                <a:lnTo>
                  <a:pt x="143279" y="12418"/>
                </a:lnTo>
                <a:lnTo>
                  <a:pt x="149352" y="9905"/>
                </a:lnTo>
                <a:lnTo>
                  <a:pt x="156614" y="7393"/>
                </a:lnTo>
                <a:lnTo>
                  <a:pt x="164020" y="4667"/>
                </a:lnTo>
                <a:lnTo>
                  <a:pt x="170568" y="2083"/>
                </a:lnTo>
                <a:lnTo>
                  <a:pt x="17526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64153" y="4604766"/>
            <a:ext cx="127000" cy="56515"/>
          </a:xfrm>
          <a:custGeom>
            <a:avLst/>
            <a:gdLst/>
            <a:ahLst/>
            <a:cxnLst/>
            <a:rect l="l" t="t" r="r" b="b"/>
            <a:pathLst>
              <a:path w="127000" h="56514">
                <a:moveTo>
                  <a:pt x="6096" y="0"/>
                </a:moveTo>
                <a:lnTo>
                  <a:pt x="6096" y="762"/>
                </a:lnTo>
                <a:lnTo>
                  <a:pt x="6096" y="1524"/>
                </a:lnTo>
                <a:lnTo>
                  <a:pt x="6096" y="4572"/>
                </a:lnTo>
                <a:lnTo>
                  <a:pt x="6096" y="7620"/>
                </a:lnTo>
                <a:lnTo>
                  <a:pt x="6858" y="14478"/>
                </a:lnTo>
                <a:lnTo>
                  <a:pt x="6096" y="19812"/>
                </a:lnTo>
                <a:lnTo>
                  <a:pt x="5334" y="25146"/>
                </a:lnTo>
                <a:lnTo>
                  <a:pt x="0" y="30480"/>
                </a:lnTo>
                <a:lnTo>
                  <a:pt x="1524" y="35814"/>
                </a:lnTo>
                <a:lnTo>
                  <a:pt x="37980" y="56328"/>
                </a:lnTo>
                <a:lnTo>
                  <a:pt x="45720" y="56388"/>
                </a:lnTo>
                <a:lnTo>
                  <a:pt x="53506" y="56459"/>
                </a:lnTo>
                <a:lnTo>
                  <a:pt x="61722" y="55816"/>
                </a:lnTo>
                <a:lnTo>
                  <a:pt x="69937" y="54887"/>
                </a:lnTo>
                <a:lnTo>
                  <a:pt x="77724" y="54102"/>
                </a:lnTo>
                <a:lnTo>
                  <a:pt x="86868" y="54102"/>
                </a:lnTo>
                <a:lnTo>
                  <a:pt x="93726" y="53340"/>
                </a:lnTo>
                <a:lnTo>
                  <a:pt x="102108" y="53340"/>
                </a:lnTo>
                <a:lnTo>
                  <a:pt x="110490" y="52578"/>
                </a:lnTo>
                <a:lnTo>
                  <a:pt x="122682" y="52578"/>
                </a:lnTo>
                <a:lnTo>
                  <a:pt x="126492" y="518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21302" y="4578859"/>
            <a:ext cx="17780" cy="139065"/>
          </a:xfrm>
          <a:custGeom>
            <a:avLst/>
            <a:gdLst/>
            <a:ahLst/>
            <a:cxnLst/>
            <a:rect l="l" t="t" r="r" b="b"/>
            <a:pathLst>
              <a:path w="17779" h="139064">
                <a:moveTo>
                  <a:pt x="762" y="0"/>
                </a:moveTo>
                <a:lnTo>
                  <a:pt x="762" y="3048"/>
                </a:lnTo>
                <a:lnTo>
                  <a:pt x="0" y="9906"/>
                </a:lnTo>
                <a:lnTo>
                  <a:pt x="762" y="17526"/>
                </a:lnTo>
                <a:lnTo>
                  <a:pt x="1571" y="23895"/>
                </a:lnTo>
                <a:lnTo>
                  <a:pt x="2667" y="31337"/>
                </a:lnTo>
                <a:lnTo>
                  <a:pt x="3762" y="39493"/>
                </a:lnTo>
                <a:lnTo>
                  <a:pt x="4572" y="48006"/>
                </a:lnTo>
                <a:lnTo>
                  <a:pt x="5357" y="56721"/>
                </a:lnTo>
                <a:lnTo>
                  <a:pt x="5715" y="66294"/>
                </a:lnTo>
                <a:lnTo>
                  <a:pt x="6072" y="75866"/>
                </a:lnTo>
                <a:lnTo>
                  <a:pt x="6858" y="84582"/>
                </a:lnTo>
                <a:lnTo>
                  <a:pt x="8120" y="92071"/>
                </a:lnTo>
                <a:lnTo>
                  <a:pt x="9525" y="98774"/>
                </a:lnTo>
                <a:lnTo>
                  <a:pt x="10929" y="105048"/>
                </a:lnTo>
                <a:lnTo>
                  <a:pt x="12192" y="111252"/>
                </a:lnTo>
                <a:lnTo>
                  <a:pt x="13561" y="118752"/>
                </a:lnTo>
                <a:lnTo>
                  <a:pt x="15144" y="126682"/>
                </a:lnTo>
                <a:lnTo>
                  <a:pt x="16585" y="133754"/>
                </a:lnTo>
                <a:lnTo>
                  <a:pt x="17526" y="1386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32809" y="4863847"/>
            <a:ext cx="656590" cy="44450"/>
          </a:xfrm>
          <a:custGeom>
            <a:avLst/>
            <a:gdLst/>
            <a:ahLst/>
            <a:cxnLst/>
            <a:rect l="l" t="t" r="r" b="b"/>
            <a:pathLst>
              <a:path w="656589" h="44450">
                <a:moveTo>
                  <a:pt x="0" y="43434"/>
                </a:moveTo>
                <a:lnTo>
                  <a:pt x="762" y="43434"/>
                </a:lnTo>
                <a:lnTo>
                  <a:pt x="3810" y="43434"/>
                </a:lnTo>
                <a:lnTo>
                  <a:pt x="7620" y="43434"/>
                </a:lnTo>
                <a:lnTo>
                  <a:pt x="9906" y="44196"/>
                </a:lnTo>
                <a:lnTo>
                  <a:pt x="48089" y="40433"/>
                </a:lnTo>
                <a:lnTo>
                  <a:pt x="60960" y="38862"/>
                </a:lnTo>
                <a:lnTo>
                  <a:pt x="75961" y="37480"/>
                </a:lnTo>
                <a:lnTo>
                  <a:pt x="129539" y="32766"/>
                </a:lnTo>
                <a:lnTo>
                  <a:pt x="174879" y="31242"/>
                </a:lnTo>
                <a:lnTo>
                  <a:pt x="199620" y="30622"/>
                </a:lnTo>
                <a:lnTo>
                  <a:pt x="224790" y="29718"/>
                </a:lnTo>
                <a:lnTo>
                  <a:pt x="249971" y="28336"/>
                </a:lnTo>
                <a:lnTo>
                  <a:pt x="275939" y="26670"/>
                </a:lnTo>
                <a:lnTo>
                  <a:pt x="302049" y="25003"/>
                </a:lnTo>
                <a:lnTo>
                  <a:pt x="327660" y="23622"/>
                </a:lnTo>
                <a:lnTo>
                  <a:pt x="353329" y="22717"/>
                </a:lnTo>
                <a:lnTo>
                  <a:pt x="378713" y="22098"/>
                </a:lnTo>
                <a:lnTo>
                  <a:pt x="403526" y="21478"/>
                </a:lnTo>
                <a:lnTo>
                  <a:pt x="450722" y="19300"/>
                </a:lnTo>
                <a:lnTo>
                  <a:pt x="495204" y="16180"/>
                </a:lnTo>
                <a:lnTo>
                  <a:pt x="534435" y="12763"/>
                </a:lnTo>
                <a:lnTo>
                  <a:pt x="568702" y="9334"/>
                </a:lnTo>
                <a:lnTo>
                  <a:pt x="585978" y="7620"/>
                </a:lnTo>
                <a:lnTo>
                  <a:pt x="604861" y="5679"/>
                </a:lnTo>
                <a:lnTo>
                  <a:pt x="625030" y="3524"/>
                </a:lnTo>
                <a:lnTo>
                  <a:pt x="643199" y="1512"/>
                </a:lnTo>
                <a:lnTo>
                  <a:pt x="65608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82746" y="5002529"/>
            <a:ext cx="26034" cy="120650"/>
          </a:xfrm>
          <a:custGeom>
            <a:avLst/>
            <a:gdLst/>
            <a:ahLst/>
            <a:cxnLst/>
            <a:rect l="l" t="t" r="r" b="b"/>
            <a:pathLst>
              <a:path w="26035" h="120650">
                <a:moveTo>
                  <a:pt x="0" y="0"/>
                </a:moveTo>
                <a:lnTo>
                  <a:pt x="762" y="3048"/>
                </a:lnTo>
                <a:lnTo>
                  <a:pt x="3810" y="12192"/>
                </a:lnTo>
                <a:lnTo>
                  <a:pt x="4572" y="21336"/>
                </a:lnTo>
                <a:lnTo>
                  <a:pt x="5143" y="28694"/>
                </a:lnTo>
                <a:lnTo>
                  <a:pt x="5715" y="36766"/>
                </a:lnTo>
                <a:lnTo>
                  <a:pt x="6286" y="45124"/>
                </a:lnTo>
                <a:lnTo>
                  <a:pt x="6858" y="53340"/>
                </a:lnTo>
                <a:lnTo>
                  <a:pt x="6762" y="62222"/>
                </a:lnTo>
                <a:lnTo>
                  <a:pt x="6667" y="71247"/>
                </a:lnTo>
                <a:lnTo>
                  <a:pt x="6858" y="79700"/>
                </a:lnTo>
                <a:lnTo>
                  <a:pt x="7620" y="86868"/>
                </a:lnTo>
                <a:lnTo>
                  <a:pt x="9144" y="95250"/>
                </a:lnTo>
                <a:lnTo>
                  <a:pt x="13716" y="98298"/>
                </a:lnTo>
                <a:lnTo>
                  <a:pt x="16764" y="103632"/>
                </a:lnTo>
                <a:lnTo>
                  <a:pt x="19812" y="108966"/>
                </a:lnTo>
                <a:lnTo>
                  <a:pt x="24384" y="117348"/>
                </a:lnTo>
                <a:lnTo>
                  <a:pt x="25908" y="12039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95522" y="5003899"/>
            <a:ext cx="128905" cy="107950"/>
          </a:xfrm>
          <a:custGeom>
            <a:avLst/>
            <a:gdLst/>
            <a:ahLst/>
            <a:cxnLst/>
            <a:rect l="l" t="t" r="r" b="b"/>
            <a:pathLst>
              <a:path w="128904" h="107950">
                <a:moveTo>
                  <a:pt x="0" y="24538"/>
                </a:moveTo>
                <a:lnTo>
                  <a:pt x="2286" y="22252"/>
                </a:lnTo>
                <a:lnTo>
                  <a:pt x="9144" y="15394"/>
                </a:lnTo>
                <a:lnTo>
                  <a:pt x="16764" y="11584"/>
                </a:lnTo>
                <a:lnTo>
                  <a:pt x="55852" y="0"/>
                </a:lnTo>
                <a:lnTo>
                  <a:pt x="65246" y="631"/>
                </a:lnTo>
                <a:lnTo>
                  <a:pt x="108894" y="13715"/>
                </a:lnTo>
                <a:lnTo>
                  <a:pt x="126492" y="42826"/>
                </a:lnTo>
                <a:lnTo>
                  <a:pt x="124956" y="50041"/>
                </a:lnTo>
                <a:lnTo>
                  <a:pt x="92297" y="85117"/>
                </a:lnTo>
                <a:lnTo>
                  <a:pt x="53530" y="103786"/>
                </a:lnTo>
                <a:lnTo>
                  <a:pt x="40386" y="107596"/>
                </a:lnTo>
                <a:lnTo>
                  <a:pt x="36576" y="107596"/>
                </a:lnTo>
                <a:lnTo>
                  <a:pt x="72473" y="90916"/>
                </a:lnTo>
                <a:lnTo>
                  <a:pt x="113538" y="91594"/>
                </a:lnTo>
                <a:lnTo>
                  <a:pt x="118872" y="95404"/>
                </a:lnTo>
                <a:lnTo>
                  <a:pt x="121157" y="96928"/>
                </a:lnTo>
                <a:lnTo>
                  <a:pt x="124205" y="98452"/>
                </a:lnTo>
                <a:lnTo>
                  <a:pt x="128016" y="100738"/>
                </a:lnTo>
                <a:lnTo>
                  <a:pt x="128778" y="10150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31543" y="4975980"/>
            <a:ext cx="630555" cy="69215"/>
          </a:xfrm>
          <a:custGeom>
            <a:avLst/>
            <a:gdLst/>
            <a:ahLst/>
            <a:cxnLst/>
            <a:rect l="l" t="t" r="r" b="b"/>
            <a:pathLst>
              <a:path w="630555" h="69214">
                <a:moveTo>
                  <a:pt x="0" y="69222"/>
                </a:moveTo>
                <a:lnTo>
                  <a:pt x="46231" y="50982"/>
                </a:lnTo>
                <a:lnTo>
                  <a:pt x="96202" y="42267"/>
                </a:lnTo>
                <a:lnTo>
                  <a:pt x="142494" y="37218"/>
                </a:lnTo>
                <a:lnTo>
                  <a:pt x="170021" y="34492"/>
                </a:lnTo>
                <a:lnTo>
                  <a:pt x="233362" y="29610"/>
                </a:lnTo>
                <a:lnTo>
                  <a:pt x="296941" y="25026"/>
                </a:lnTo>
                <a:lnTo>
                  <a:pt x="328993" y="22740"/>
                </a:lnTo>
                <a:lnTo>
                  <a:pt x="360759" y="20454"/>
                </a:lnTo>
                <a:lnTo>
                  <a:pt x="391668" y="18168"/>
                </a:lnTo>
                <a:lnTo>
                  <a:pt x="421969" y="15882"/>
                </a:lnTo>
                <a:lnTo>
                  <a:pt x="452342" y="13596"/>
                </a:lnTo>
                <a:lnTo>
                  <a:pt x="506730" y="9024"/>
                </a:lnTo>
                <a:lnTo>
                  <a:pt x="547211" y="4262"/>
                </a:lnTo>
                <a:lnTo>
                  <a:pt x="563415" y="2166"/>
                </a:lnTo>
                <a:lnTo>
                  <a:pt x="576834" y="642"/>
                </a:lnTo>
                <a:lnTo>
                  <a:pt x="586466" y="0"/>
                </a:lnTo>
                <a:lnTo>
                  <a:pt x="592740" y="71"/>
                </a:lnTo>
                <a:lnTo>
                  <a:pt x="597729" y="428"/>
                </a:lnTo>
                <a:lnTo>
                  <a:pt x="603504" y="642"/>
                </a:lnTo>
                <a:lnTo>
                  <a:pt x="610564" y="642"/>
                </a:lnTo>
                <a:lnTo>
                  <a:pt x="618267" y="642"/>
                </a:lnTo>
                <a:lnTo>
                  <a:pt x="625256" y="642"/>
                </a:lnTo>
                <a:lnTo>
                  <a:pt x="630174" y="6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16529" y="5088636"/>
            <a:ext cx="4445" cy="112395"/>
          </a:xfrm>
          <a:custGeom>
            <a:avLst/>
            <a:gdLst/>
            <a:ahLst/>
            <a:cxnLst/>
            <a:rect l="l" t="t" r="r" b="b"/>
            <a:pathLst>
              <a:path w="4444" h="112395">
                <a:moveTo>
                  <a:pt x="0" y="0"/>
                </a:moveTo>
                <a:lnTo>
                  <a:pt x="0" y="3048"/>
                </a:lnTo>
                <a:lnTo>
                  <a:pt x="3810" y="9144"/>
                </a:lnTo>
                <a:lnTo>
                  <a:pt x="3810" y="16764"/>
                </a:lnTo>
                <a:lnTo>
                  <a:pt x="3881" y="23562"/>
                </a:lnTo>
                <a:lnTo>
                  <a:pt x="3238" y="31146"/>
                </a:lnTo>
                <a:lnTo>
                  <a:pt x="2309" y="39159"/>
                </a:lnTo>
                <a:lnTo>
                  <a:pt x="1524" y="47244"/>
                </a:lnTo>
                <a:lnTo>
                  <a:pt x="1404" y="55256"/>
                </a:lnTo>
                <a:lnTo>
                  <a:pt x="1143" y="63341"/>
                </a:lnTo>
                <a:lnTo>
                  <a:pt x="881" y="71568"/>
                </a:lnTo>
                <a:lnTo>
                  <a:pt x="762" y="80010"/>
                </a:lnTo>
                <a:lnTo>
                  <a:pt x="321" y="88761"/>
                </a:lnTo>
                <a:lnTo>
                  <a:pt x="95" y="98012"/>
                </a:lnTo>
                <a:lnTo>
                  <a:pt x="11" y="106263"/>
                </a:lnTo>
                <a:lnTo>
                  <a:pt x="0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8545" y="5058822"/>
            <a:ext cx="163830" cy="134620"/>
          </a:xfrm>
          <a:custGeom>
            <a:avLst/>
            <a:gdLst/>
            <a:ahLst/>
            <a:cxnLst/>
            <a:rect l="l" t="t" r="r" b="b"/>
            <a:pathLst>
              <a:path w="163830" h="134620">
                <a:moveTo>
                  <a:pt x="8381" y="29813"/>
                </a:moveTo>
                <a:lnTo>
                  <a:pt x="10667" y="27527"/>
                </a:lnTo>
                <a:lnTo>
                  <a:pt x="14477" y="21431"/>
                </a:lnTo>
                <a:lnTo>
                  <a:pt x="21335" y="16859"/>
                </a:lnTo>
                <a:lnTo>
                  <a:pt x="58126" y="345"/>
                </a:lnTo>
                <a:lnTo>
                  <a:pt x="67436" y="0"/>
                </a:lnTo>
                <a:lnTo>
                  <a:pt x="76747" y="654"/>
                </a:lnTo>
                <a:lnTo>
                  <a:pt x="111251" y="20669"/>
                </a:lnTo>
                <a:lnTo>
                  <a:pt x="114776" y="38671"/>
                </a:lnTo>
                <a:lnTo>
                  <a:pt x="114145" y="49279"/>
                </a:lnTo>
                <a:lnTo>
                  <a:pt x="93690" y="91678"/>
                </a:lnTo>
                <a:lnTo>
                  <a:pt x="60602" y="121253"/>
                </a:lnTo>
                <a:lnTo>
                  <a:pt x="16763" y="133445"/>
                </a:lnTo>
                <a:lnTo>
                  <a:pt x="8381" y="134207"/>
                </a:lnTo>
                <a:lnTo>
                  <a:pt x="0" y="132683"/>
                </a:lnTo>
                <a:lnTo>
                  <a:pt x="0" y="128873"/>
                </a:lnTo>
                <a:lnTo>
                  <a:pt x="0" y="125825"/>
                </a:lnTo>
                <a:lnTo>
                  <a:pt x="34766" y="105060"/>
                </a:lnTo>
                <a:lnTo>
                  <a:pt x="79057" y="94583"/>
                </a:lnTo>
                <a:lnTo>
                  <a:pt x="101345" y="93821"/>
                </a:lnTo>
                <a:lnTo>
                  <a:pt x="110192" y="94071"/>
                </a:lnTo>
                <a:lnTo>
                  <a:pt x="117824" y="94678"/>
                </a:lnTo>
                <a:lnTo>
                  <a:pt x="125027" y="95428"/>
                </a:lnTo>
                <a:lnTo>
                  <a:pt x="132587" y="96107"/>
                </a:lnTo>
                <a:lnTo>
                  <a:pt x="141220" y="96785"/>
                </a:lnTo>
                <a:lnTo>
                  <a:pt x="150209" y="97535"/>
                </a:lnTo>
                <a:lnTo>
                  <a:pt x="158198" y="98143"/>
                </a:lnTo>
                <a:lnTo>
                  <a:pt x="163829" y="9839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03754" y="5491735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9143" y="2286"/>
                </a:moveTo>
                <a:lnTo>
                  <a:pt x="9905" y="2286"/>
                </a:lnTo>
                <a:lnTo>
                  <a:pt x="16001" y="0"/>
                </a:lnTo>
                <a:lnTo>
                  <a:pt x="17525" y="2286"/>
                </a:lnTo>
                <a:lnTo>
                  <a:pt x="19049" y="4572"/>
                </a:lnTo>
                <a:lnTo>
                  <a:pt x="19049" y="11430"/>
                </a:lnTo>
                <a:lnTo>
                  <a:pt x="17525" y="15240"/>
                </a:lnTo>
                <a:lnTo>
                  <a:pt x="16001" y="19050"/>
                </a:lnTo>
                <a:lnTo>
                  <a:pt x="11429" y="25908"/>
                </a:lnTo>
                <a:lnTo>
                  <a:pt x="9143" y="25908"/>
                </a:lnTo>
                <a:lnTo>
                  <a:pt x="6095" y="26670"/>
                </a:lnTo>
                <a:lnTo>
                  <a:pt x="0" y="21336"/>
                </a:lnTo>
                <a:lnTo>
                  <a:pt x="0" y="18288"/>
                </a:lnTo>
                <a:lnTo>
                  <a:pt x="0" y="16002"/>
                </a:lnTo>
                <a:lnTo>
                  <a:pt x="5333" y="12954"/>
                </a:lnTo>
                <a:lnTo>
                  <a:pt x="9143" y="10668"/>
                </a:lnTo>
                <a:lnTo>
                  <a:pt x="12191" y="8382"/>
                </a:lnTo>
                <a:lnTo>
                  <a:pt x="17525" y="6096"/>
                </a:lnTo>
                <a:lnTo>
                  <a:pt x="22097" y="6858"/>
                </a:lnTo>
                <a:lnTo>
                  <a:pt x="25907" y="6858"/>
                </a:lnTo>
                <a:lnTo>
                  <a:pt x="30479" y="9906"/>
                </a:lnTo>
                <a:lnTo>
                  <a:pt x="32765" y="12954"/>
                </a:lnTo>
                <a:lnTo>
                  <a:pt x="34289" y="16002"/>
                </a:lnTo>
                <a:lnTo>
                  <a:pt x="33527" y="21336"/>
                </a:lnTo>
                <a:lnTo>
                  <a:pt x="33527" y="25146"/>
                </a:lnTo>
                <a:lnTo>
                  <a:pt x="34289" y="28956"/>
                </a:lnTo>
                <a:lnTo>
                  <a:pt x="34289" y="35052"/>
                </a:lnTo>
                <a:lnTo>
                  <a:pt x="35051" y="373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44247" y="5398008"/>
            <a:ext cx="102235" cy="143510"/>
          </a:xfrm>
          <a:custGeom>
            <a:avLst/>
            <a:gdLst/>
            <a:ahLst/>
            <a:cxnLst/>
            <a:rect l="l" t="t" r="r" b="b"/>
            <a:pathLst>
              <a:path w="102235" h="143510">
                <a:moveTo>
                  <a:pt x="49244" y="1524"/>
                </a:moveTo>
                <a:lnTo>
                  <a:pt x="48482" y="2286"/>
                </a:lnTo>
                <a:lnTo>
                  <a:pt x="46196" y="0"/>
                </a:lnTo>
                <a:lnTo>
                  <a:pt x="40862" y="5334"/>
                </a:lnTo>
                <a:lnTo>
                  <a:pt x="15001" y="41802"/>
                </a:lnTo>
                <a:lnTo>
                  <a:pt x="2095" y="79069"/>
                </a:lnTo>
                <a:lnTo>
                  <a:pt x="0" y="99667"/>
                </a:lnTo>
                <a:lnTo>
                  <a:pt x="1238" y="108966"/>
                </a:lnTo>
                <a:lnTo>
                  <a:pt x="27967" y="140458"/>
                </a:lnTo>
                <a:lnTo>
                  <a:pt x="44088" y="143053"/>
                </a:lnTo>
                <a:lnTo>
                  <a:pt x="52292" y="142494"/>
                </a:lnTo>
                <a:lnTo>
                  <a:pt x="91749" y="121777"/>
                </a:lnTo>
                <a:lnTo>
                  <a:pt x="101822" y="99060"/>
                </a:lnTo>
                <a:lnTo>
                  <a:pt x="101584" y="90463"/>
                </a:lnTo>
                <a:lnTo>
                  <a:pt x="99345" y="81153"/>
                </a:lnTo>
                <a:lnTo>
                  <a:pt x="96250" y="71842"/>
                </a:lnTo>
                <a:lnTo>
                  <a:pt x="93440" y="63246"/>
                </a:lnTo>
                <a:lnTo>
                  <a:pt x="90332" y="55042"/>
                </a:lnTo>
                <a:lnTo>
                  <a:pt x="86867" y="47339"/>
                </a:lnTo>
                <a:lnTo>
                  <a:pt x="83260" y="39778"/>
                </a:lnTo>
                <a:lnTo>
                  <a:pt x="79724" y="32004"/>
                </a:lnTo>
                <a:lnTo>
                  <a:pt x="76414" y="23705"/>
                </a:lnTo>
                <a:lnTo>
                  <a:pt x="72675" y="14763"/>
                </a:lnTo>
                <a:lnTo>
                  <a:pt x="69222" y="6822"/>
                </a:lnTo>
                <a:lnTo>
                  <a:pt x="66770" y="152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89564" y="5364479"/>
            <a:ext cx="111760" cy="156210"/>
          </a:xfrm>
          <a:custGeom>
            <a:avLst/>
            <a:gdLst/>
            <a:ahLst/>
            <a:cxnLst/>
            <a:rect l="l" t="t" r="r" b="b"/>
            <a:pathLst>
              <a:path w="111760" h="156210">
                <a:moveTo>
                  <a:pt x="25086" y="0"/>
                </a:moveTo>
                <a:lnTo>
                  <a:pt x="24324" y="1524"/>
                </a:lnTo>
                <a:lnTo>
                  <a:pt x="23562" y="2286"/>
                </a:lnTo>
                <a:lnTo>
                  <a:pt x="20514" y="9144"/>
                </a:lnTo>
                <a:lnTo>
                  <a:pt x="7239" y="48506"/>
                </a:lnTo>
                <a:lnTo>
                  <a:pt x="4417" y="58864"/>
                </a:lnTo>
                <a:lnTo>
                  <a:pt x="2024" y="69508"/>
                </a:lnTo>
                <a:lnTo>
                  <a:pt x="702" y="80010"/>
                </a:lnTo>
                <a:lnTo>
                  <a:pt x="0" y="90844"/>
                </a:lnTo>
                <a:lnTo>
                  <a:pt x="226" y="102107"/>
                </a:lnTo>
                <a:lnTo>
                  <a:pt x="20466" y="142815"/>
                </a:lnTo>
                <a:lnTo>
                  <a:pt x="60900" y="156210"/>
                </a:lnTo>
                <a:lnTo>
                  <a:pt x="68972" y="154709"/>
                </a:lnTo>
                <a:lnTo>
                  <a:pt x="100143" y="129540"/>
                </a:lnTo>
                <a:lnTo>
                  <a:pt x="105548" y="107025"/>
                </a:lnTo>
                <a:lnTo>
                  <a:pt x="104715" y="99536"/>
                </a:lnTo>
                <a:lnTo>
                  <a:pt x="67377" y="90582"/>
                </a:lnTo>
                <a:lnTo>
                  <a:pt x="49470" y="128778"/>
                </a:lnTo>
                <a:lnTo>
                  <a:pt x="78116" y="144053"/>
                </a:lnTo>
                <a:lnTo>
                  <a:pt x="85284" y="142494"/>
                </a:lnTo>
                <a:lnTo>
                  <a:pt x="92332" y="141255"/>
                </a:lnTo>
                <a:lnTo>
                  <a:pt x="99952" y="140017"/>
                </a:lnTo>
                <a:lnTo>
                  <a:pt x="106715" y="139065"/>
                </a:lnTo>
                <a:lnTo>
                  <a:pt x="111192" y="1386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4189" y="5335179"/>
            <a:ext cx="138430" cy="159385"/>
          </a:xfrm>
          <a:custGeom>
            <a:avLst/>
            <a:gdLst/>
            <a:ahLst/>
            <a:cxnLst/>
            <a:rect l="l" t="t" r="r" b="b"/>
            <a:pathLst>
              <a:path w="138430" h="159385">
                <a:moveTo>
                  <a:pt x="0" y="38445"/>
                </a:moveTo>
                <a:lnTo>
                  <a:pt x="1523" y="36159"/>
                </a:lnTo>
                <a:lnTo>
                  <a:pt x="3047" y="30825"/>
                </a:lnTo>
                <a:lnTo>
                  <a:pt x="8381" y="25491"/>
                </a:lnTo>
                <a:lnTo>
                  <a:pt x="42660" y="3024"/>
                </a:lnTo>
                <a:lnTo>
                  <a:pt x="60543" y="0"/>
                </a:lnTo>
                <a:lnTo>
                  <a:pt x="69342" y="345"/>
                </a:lnTo>
                <a:lnTo>
                  <a:pt x="104655" y="22478"/>
                </a:lnTo>
                <a:lnTo>
                  <a:pt x="114300" y="52161"/>
                </a:lnTo>
                <a:lnTo>
                  <a:pt x="113228" y="63972"/>
                </a:lnTo>
                <a:lnTo>
                  <a:pt x="100584" y="101691"/>
                </a:lnTo>
                <a:lnTo>
                  <a:pt x="76259" y="131373"/>
                </a:lnTo>
                <a:lnTo>
                  <a:pt x="41136" y="151780"/>
                </a:lnTo>
                <a:lnTo>
                  <a:pt x="24384" y="155031"/>
                </a:lnTo>
                <a:lnTo>
                  <a:pt x="16764" y="151983"/>
                </a:lnTo>
                <a:lnTo>
                  <a:pt x="20955" y="108525"/>
                </a:lnTo>
                <a:lnTo>
                  <a:pt x="60960" y="101691"/>
                </a:lnTo>
                <a:lnTo>
                  <a:pt x="101476" y="117871"/>
                </a:lnTo>
                <a:lnTo>
                  <a:pt x="111644" y="129944"/>
                </a:lnTo>
                <a:lnTo>
                  <a:pt x="116586" y="135981"/>
                </a:lnTo>
                <a:lnTo>
                  <a:pt x="122384" y="142232"/>
                </a:lnTo>
                <a:lnTo>
                  <a:pt x="128682" y="148840"/>
                </a:lnTo>
                <a:lnTo>
                  <a:pt x="134266" y="154733"/>
                </a:lnTo>
                <a:lnTo>
                  <a:pt x="137922" y="15884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39262" y="5321487"/>
            <a:ext cx="109855" cy="184785"/>
          </a:xfrm>
          <a:custGeom>
            <a:avLst/>
            <a:gdLst/>
            <a:ahLst/>
            <a:cxnLst/>
            <a:rect l="l" t="t" r="r" b="b"/>
            <a:pathLst>
              <a:path w="109854" h="184785">
                <a:moveTo>
                  <a:pt x="98298" y="321"/>
                </a:moveTo>
                <a:lnTo>
                  <a:pt x="96774" y="321"/>
                </a:lnTo>
                <a:lnTo>
                  <a:pt x="95250" y="321"/>
                </a:lnTo>
                <a:lnTo>
                  <a:pt x="89916" y="321"/>
                </a:lnTo>
                <a:lnTo>
                  <a:pt x="84474" y="214"/>
                </a:lnTo>
                <a:lnTo>
                  <a:pt x="77819" y="35"/>
                </a:lnTo>
                <a:lnTo>
                  <a:pt x="70735" y="0"/>
                </a:lnTo>
                <a:lnTo>
                  <a:pt x="30480" y="7179"/>
                </a:lnTo>
                <a:lnTo>
                  <a:pt x="7620" y="33849"/>
                </a:lnTo>
                <a:lnTo>
                  <a:pt x="4572" y="39183"/>
                </a:lnTo>
                <a:lnTo>
                  <a:pt x="0" y="46041"/>
                </a:lnTo>
                <a:lnTo>
                  <a:pt x="1524" y="51375"/>
                </a:lnTo>
                <a:lnTo>
                  <a:pt x="2286" y="56709"/>
                </a:lnTo>
                <a:lnTo>
                  <a:pt x="9906" y="61281"/>
                </a:lnTo>
                <a:lnTo>
                  <a:pt x="15240" y="64329"/>
                </a:lnTo>
                <a:lnTo>
                  <a:pt x="21336" y="68139"/>
                </a:lnTo>
                <a:lnTo>
                  <a:pt x="28194" y="68901"/>
                </a:lnTo>
                <a:lnTo>
                  <a:pt x="35052" y="71187"/>
                </a:lnTo>
                <a:lnTo>
                  <a:pt x="42672" y="73473"/>
                </a:lnTo>
                <a:lnTo>
                  <a:pt x="50292" y="75759"/>
                </a:lnTo>
                <a:lnTo>
                  <a:pt x="57912" y="78807"/>
                </a:lnTo>
                <a:lnTo>
                  <a:pt x="64293" y="81141"/>
                </a:lnTo>
                <a:lnTo>
                  <a:pt x="99441" y="108573"/>
                </a:lnTo>
                <a:lnTo>
                  <a:pt x="109739" y="133480"/>
                </a:lnTo>
                <a:lnTo>
                  <a:pt x="109728" y="139767"/>
                </a:lnTo>
                <a:lnTo>
                  <a:pt x="89630" y="174724"/>
                </a:lnTo>
                <a:lnTo>
                  <a:pt x="70104" y="184725"/>
                </a:lnTo>
                <a:lnTo>
                  <a:pt x="61722" y="181677"/>
                </a:lnTo>
                <a:lnTo>
                  <a:pt x="53340" y="181677"/>
                </a:lnTo>
                <a:lnTo>
                  <a:pt x="45720" y="181677"/>
                </a:lnTo>
                <a:lnTo>
                  <a:pt x="33528" y="181677"/>
                </a:lnTo>
                <a:lnTo>
                  <a:pt x="29718" y="18167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75482" y="5399533"/>
            <a:ext cx="113030" cy="17780"/>
          </a:xfrm>
          <a:custGeom>
            <a:avLst/>
            <a:gdLst/>
            <a:ahLst/>
            <a:cxnLst/>
            <a:rect l="l" t="t" r="r" b="b"/>
            <a:pathLst>
              <a:path w="113029" h="17779">
                <a:moveTo>
                  <a:pt x="0" y="16763"/>
                </a:moveTo>
                <a:lnTo>
                  <a:pt x="762" y="16763"/>
                </a:lnTo>
                <a:lnTo>
                  <a:pt x="1524" y="16763"/>
                </a:lnTo>
                <a:lnTo>
                  <a:pt x="4572" y="16763"/>
                </a:lnTo>
                <a:lnTo>
                  <a:pt x="7620" y="16763"/>
                </a:lnTo>
                <a:lnTo>
                  <a:pt x="12192" y="17525"/>
                </a:lnTo>
                <a:lnTo>
                  <a:pt x="56447" y="11239"/>
                </a:lnTo>
                <a:lnTo>
                  <a:pt x="64484" y="9524"/>
                </a:lnTo>
                <a:lnTo>
                  <a:pt x="72663" y="7810"/>
                </a:lnTo>
                <a:lnTo>
                  <a:pt x="80772" y="6095"/>
                </a:lnTo>
                <a:lnTo>
                  <a:pt x="89523" y="4286"/>
                </a:lnTo>
                <a:lnTo>
                  <a:pt x="98774" y="2476"/>
                </a:lnTo>
                <a:lnTo>
                  <a:pt x="107025" y="952"/>
                </a:lnTo>
                <a:lnTo>
                  <a:pt x="11277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1390" y="5459730"/>
            <a:ext cx="113030" cy="9525"/>
          </a:xfrm>
          <a:custGeom>
            <a:avLst/>
            <a:gdLst/>
            <a:ahLst/>
            <a:cxnLst/>
            <a:rect l="l" t="t" r="r" b="b"/>
            <a:pathLst>
              <a:path w="113029" h="9525">
                <a:moveTo>
                  <a:pt x="0" y="8381"/>
                </a:moveTo>
                <a:lnTo>
                  <a:pt x="762" y="8381"/>
                </a:lnTo>
                <a:lnTo>
                  <a:pt x="0" y="8381"/>
                </a:lnTo>
                <a:lnTo>
                  <a:pt x="4572" y="8381"/>
                </a:lnTo>
                <a:lnTo>
                  <a:pt x="9144" y="8381"/>
                </a:lnTo>
                <a:lnTo>
                  <a:pt x="19812" y="9143"/>
                </a:lnTo>
                <a:lnTo>
                  <a:pt x="28194" y="8381"/>
                </a:lnTo>
                <a:lnTo>
                  <a:pt x="35290" y="7572"/>
                </a:lnTo>
                <a:lnTo>
                  <a:pt x="42672" y="6476"/>
                </a:lnTo>
                <a:lnTo>
                  <a:pt x="50053" y="5381"/>
                </a:lnTo>
                <a:lnTo>
                  <a:pt x="57150" y="4571"/>
                </a:lnTo>
                <a:lnTo>
                  <a:pt x="64448" y="3679"/>
                </a:lnTo>
                <a:lnTo>
                  <a:pt x="71532" y="3143"/>
                </a:lnTo>
                <a:lnTo>
                  <a:pt x="78474" y="2750"/>
                </a:lnTo>
                <a:lnTo>
                  <a:pt x="85344" y="2285"/>
                </a:lnTo>
                <a:lnTo>
                  <a:pt x="92844" y="1607"/>
                </a:lnTo>
                <a:lnTo>
                  <a:pt x="100774" y="857"/>
                </a:lnTo>
                <a:lnTo>
                  <a:pt x="107846" y="250"/>
                </a:lnTo>
                <a:lnTo>
                  <a:pt x="11277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50209" y="5364480"/>
            <a:ext cx="104139" cy="125095"/>
          </a:xfrm>
          <a:custGeom>
            <a:avLst/>
            <a:gdLst/>
            <a:ahLst/>
            <a:cxnLst/>
            <a:rect l="l" t="t" r="r" b="b"/>
            <a:pathLst>
              <a:path w="104139" h="125095">
                <a:moveTo>
                  <a:pt x="0" y="43433"/>
                </a:moveTo>
                <a:lnTo>
                  <a:pt x="762" y="47243"/>
                </a:lnTo>
                <a:lnTo>
                  <a:pt x="2286" y="56387"/>
                </a:lnTo>
                <a:lnTo>
                  <a:pt x="4572" y="64769"/>
                </a:lnTo>
                <a:lnTo>
                  <a:pt x="6881" y="71425"/>
                </a:lnTo>
                <a:lnTo>
                  <a:pt x="9906" y="78581"/>
                </a:lnTo>
                <a:lnTo>
                  <a:pt x="12930" y="85879"/>
                </a:lnTo>
                <a:lnTo>
                  <a:pt x="20574" y="119633"/>
                </a:lnTo>
                <a:lnTo>
                  <a:pt x="21336" y="124967"/>
                </a:lnTo>
                <a:lnTo>
                  <a:pt x="20574" y="124205"/>
                </a:lnTo>
                <a:lnTo>
                  <a:pt x="19050" y="120395"/>
                </a:lnTo>
                <a:lnTo>
                  <a:pt x="18288" y="117347"/>
                </a:lnTo>
                <a:lnTo>
                  <a:pt x="15240" y="108203"/>
                </a:lnTo>
                <a:lnTo>
                  <a:pt x="14478" y="99059"/>
                </a:lnTo>
                <a:lnTo>
                  <a:pt x="13144" y="91916"/>
                </a:lnTo>
                <a:lnTo>
                  <a:pt x="11811" y="83629"/>
                </a:lnTo>
                <a:lnTo>
                  <a:pt x="11049" y="75056"/>
                </a:lnTo>
                <a:lnTo>
                  <a:pt x="11430" y="67055"/>
                </a:lnTo>
                <a:lnTo>
                  <a:pt x="13001" y="59424"/>
                </a:lnTo>
                <a:lnTo>
                  <a:pt x="36004" y="27146"/>
                </a:lnTo>
                <a:lnTo>
                  <a:pt x="70544" y="11977"/>
                </a:lnTo>
                <a:lnTo>
                  <a:pt x="76962" y="9905"/>
                </a:lnTo>
                <a:lnTo>
                  <a:pt x="84451" y="7286"/>
                </a:lnTo>
                <a:lnTo>
                  <a:pt x="92297" y="4381"/>
                </a:lnTo>
                <a:lnTo>
                  <a:pt x="99143" y="1762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36135" y="5252465"/>
            <a:ext cx="99060" cy="69850"/>
          </a:xfrm>
          <a:custGeom>
            <a:avLst/>
            <a:gdLst/>
            <a:ahLst/>
            <a:cxnLst/>
            <a:rect l="l" t="t" r="r" b="b"/>
            <a:pathLst>
              <a:path w="99060" h="69850">
                <a:moveTo>
                  <a:pt x="4572" y="0"/>
                </a:moveTo>
                <a:lnTo>
                  <a:pt x="4572" y="3048"/>
                </a:lnTo>
                <a:lnTo>
                  <a:pt x="5334" y="10668"/>
                </a:lnTo>
                <a:lnTo>
                  <a:pt x="4572" y="17526"/>
                </a:lnTo>
                <a:lnTo>
                  <a:pt x="3810" y="23622"/>
                </a:lnTo>
                <a:lnTo>
                  <a:pt x="0" y="32004"/>
                </a:lnTo>
                <a:lnTo>
                  <a:pt x="0" y="38862"/>
                </a:lnTo>
                <a:lnTo>
                  <a:pt x="31242" y="67818"/>
                </a:lnTo>
                <a:lnTo>
                  <a:pt x="47815" y="68770"/>
                </a:lnTo>
                <a:lnTo>
                  <a:pt x="56745" y="68675"/>
                </a:lnTo>
                <a:lnTo>
                  <a:pt x="65532" y="68580"/>
                </a:lnTo>
                <a:lnTo>
                  <a:pt x="74842" y="68699"/>
                </a:lnTo>
                <a:lnTo>
                  <a:pt x="84582" y="68961"/>
                </a:lnTo>
                <a:lnTo>
                  <a:pt x="93178" y="69222"/>
                </a:lnTo>
                <a:lnTo>
                  <a:pt x="99060" y="693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08967" y="5234940"/>
            <a:ext cx="9525" cy="173355"/>
          </a:xfrm>
          <a:custGeom>
            <a:avLst/>
            <a:gdLst/>
            <a:ahLst/>
            <a:cxnLst/>
            <a:rect l="l" t="t" r="r" b="b"/>
            <a:pathLst>
              <a:path w="9525" h="173354">
                <a:moveTo>
                  <a:pt x="321" y="0"/>
                </a:moveTo>
                <a:lnTo>
                  <a:pt x="321" y="4476"/>
                </a:lnTo>
                <a:lnTo>
                  <a:pt x="321" y="10668"/>
                </a:lnTo>
                <a:lnTo>
                  <a:pt x="321" y="18002"/>
                </a:lnTo>
                <a:lnTo>
                  <a:pt x="321" y="25908"/>
                </a:lnTo>
                <a:lnTo>
                  <a:pt x="214" y="34980"/>
                </a:lnTo>
                <a:lnTo>
                  <a:pt x="35" y="44767"/>
                </a:lnTo>
                <a:lnTo>
                  <a:pt x="0" y="54840"/>
                </a:lnTo>
                <a:lnTo>
                  <a:pt x="321" y="64770"/>
                </a:lnTo>
                <a:lnTo>
                  <a:pt x="1250" y="75271"/>
                </a:lnTo>
                <a:lnTo>
                  <a:pt x="2607" y="85915"/>
                </a:lnTo>
                <a:lnTo>
                  <a:pt x="3964" y="96273"/>
                </a:lnTo>
                <a:lnTo>
                  <a:pt x="4893" y="105918"/>
                </a:lnTo>
                <a:lnTo>
                  <a:pt x="5464" y="114692"/>
                </a:lnTo>
                <a:lnTo>
                  <a:pt x="6036" y="122967"/>
                </a:lnTo>
                <a:lnTo>
                  <a:pt x="6607" y="131099"/>
                </a:lnTo>
                <a:lnTo>
                  <a:pt x="7179" y="139446"/>
                </a:lnTo>
                <a:lnTo>
                  <a:pt x="7750" y="148756"/>
                </a:lnTo>
                <a:lnTo>
                  <a:pt x="8322" y="158496"/>
                </a:lnTo>
                <a:lnTo>
                  <a:pt x="8893" y="167092"/>
                </a:lnTo>
                <a:lnTo>
                  <a:pt x="9465" y="17297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49864" y="530428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321" y="0"/>
                </a:moveTo>
                <a:lnTo>
                  <a:pt x="321" y="3048"/>
                </a:lnTo>
                <a:lnTo>
                  <a:pt x="321" y="9144"/>
                </a:lnTo>
                <a:lnTo>
                  <a:pt x="321" y="17526"/>
                </a:lnTo>
                <a:lnTo>
                  <a:pt x="214" y="24098"/>
                </a:lnTo>
                <a:lnTo>
                  <a:pt x="35" y="31813"/>
                </a:lnTo>
                <a:lnTo>
                  <a:pt x="0" y="39814"/>
                </a:lnTo>
                <a:lnTo>
                  <a:pt x="321" y="47244"/>
                </a:lnTo>
                <a:lnTo>
                  <a:pt x="595" y="54864"/>
                </a:lnTo>
                <a:lnTo>
                  <a:pt x="797" y="62484"/>
                </a:lnTo>
                <a:lnTo>
                  <a:pt x="1714" y="69532"/>
                </a:lnTo>
                <a:lnTo>
                  <a:pt x="36135" y="92202"/>
                </a:lnTo>
                <a:lnTo>
                  <a:pt x="45279" y="91440"/>
                </a:lnTo>
                <a:lnTo>
                  <a:pt x="52899" y="92202"/>
                </a:lnTo>
                <a:lnTo>
                  <a:pt x="60519" y="92964"/>
                </a:lnTo>
                <a:lnTo>
                  <a:pt x="67377" y="92964"/>
                </a:lnTo>
                <a:lnTo>
                  <a:pt x="74235" y="93726"/>
                </a:lnTo>
                <a:lnTo>
                  <a:pt x="81093" y="93726"/>
                </a:lnTo>
                <a:lnTo>
                  <a:pt x="91761" y="94488"/>
                </a:lnTo>
                <a:lnTo>
                  <a:pt x="94809" y="9524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10062" y="5295900"/>
            <a:ext cx="8890" cy="172720"/>
          </a:xfrm>
          <a:custGeom>
            <a:avLst/>
            <a:gdLst/>
            <a:ahLst/>
            <a:cxnLst/>
            <a:rect l="l" t="t" r="r" b="b"/>
            <a:pathLst>
              <a:path w="8889" h="172720">
                <a:moveTo>
                  <a:pt x="321" y="0"/>
                </a:moveTo>
                <a:lnTo>
                  <a:pt x="321" y="2285"/>
                </a:lnTo>
                <a:lnTo>
                  <a:pt x="321" y="9143"/>
                </a:lnTo>
                <a:lnTo>
                  <a:pt x="321" y="16763"/>
                </a:lnTo>
                <a:lnTo>
                  <a:pt x="321" y="23348"/>
                </a:lnTo>
                <a:lnTo>
                  <a:pt x="321" y="30575"/>
                </a:lnTo>
                <a:lnTo>
                  <a:pt x="321" y="38516"/>
                </a:lnTo>
                <a:lnTo>
                  <a:pt x="321" y="47243"/>
                </a:lnTo>
                <a:lnTo>
                  <a:pt x="214" y="57102"/>
                </a:lnTo>
                <a:lnTo>
                  <a:pt x="35" y="67817"/>
                </a:lnTo>
                <a:lnTo>
                  <a:pt x="0" y="78533"/>
                </a:lnTo>
                <a:lnTo>
                  <a:pt x="4893" y="121919"/>
                </a:lnTo>
                <a:lnTo>
                  <a:pt x="5655" y="131825"/>
                </a:lnTo>
                <a:lnTo>
                  <a:pt x="6417" y="138683"/>
                </a:lnTo>
                <a:lnTo>
                  <a:pt x="7179" y="147065"/>
                </a:lnTo>
                <a:lnTo>
                  <a:pt x="7941" y="155447"/>
                </a:lnTo>
                <a:lnTo>
                  <a:pt x="8703" y="168401"/>
                </a:lnTo>
                <a:lnTo>
                  <a:pt x="8703" y="17221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58567" y="5209032"/>
            <a:ext cx="1001394" cy="424180"/>
          </a:xfrm>
          <a:custGeom>
            <a:avLst/>
            <a:gdLst/>
            <a:ahLst/>
            <a:cxnLst/>
            <a:rect l="l" t="t" r="r" b="b"/>
            <a:pathLst>
              <a:path w="1001395" h="424179">
                <a:moveTo>
                  <a:pt x="0" y="294131"/>
                </a:moveTo>
                <a:lnTo>
                  <a:pt x="762" y="294893"/>
                </a:lnTo>
                <a:lnTo>
                  <a:pt x="762" y="294131"/>
                </a:lnTo>
                <a:lnTo>
                  <a:pt x="4572" y="297941"/>
                </a:lnTo>
                <a:lnTo>
                  <a:pt x="36480" y="332803"/>
                </a:lnTo>
                <a:lnTo>
                  <a:pt x="43660" y="341114"/>
                </a:lnTo>
                <a:lnTo>
                  <a:pt x="73556" y="370320"/>
                </a:lnTo>
                <a:lnTo>
                  <a:pt x="81534" y="377189"/>
                </a:lnTo>
                <a:lnTo>
                  <a:pt x="89654" y="384583"/>
                </a:lnTo>
                <a:lnTo>
                  <a:pt x="97917" y="391763"/>
                </a:lnTo>
                <a:lnTo>
                  <a:pt x="106179" y="398514"/>
                </a:lnTo>
                <a:lnTo>
                  <a:pt x="114300" y="404621"/>
                </a:lnTo>
                <a:lnTo>
                  <a:pt x="121717" y="410372"/>
                </a:lnTo>
                <a:lnTo>
                  <a:pt x="129063" y="415766"/>
                </a:lnTo>
                <a:lnTo>
                  <a:pt x="136267" y="420159"/>
                </a:lnTo>
                <a:lnTo>
                  <a:pt x="143256" y="422909"/>
                </a:lnTo>
                <a:lnTo>
                  <a:pt x="150649" y="423695"/>
                </a:lnTo>
                <a:lnTo>
                  <a:pt x="157829" y="422909"/>
                </a:lnTo>
                <a:lnTo>
                  <a:pt x="193548" y="399287"/>
                </a:lnTo>
                <a:lnTo>
                  <a:pt x="208788" y="355091"/>
                </a:lnTo>
                <a:lnTo>
                  <a:pt x="212300" y="343411"/>
                </a:lnTo>
                <a:lnTo>
                  <a:pt x="222075" y="295548"/>
                </a:lnTo>
                <a:lnTo>
                  <a:pt x="222313" y="283940"/>
                </a:lnTo>
                <a:lnTo>
                  <a:pt x="222265" y="272474"/>
                </a:lnTo>
                <a:lnTo>
                  <a:pt x="222504" y="261365"/>
                </a:lnTo>
                <a:lnTo>
                  <a:pt x="223766" y="250995"/>
                </a:lnTo>
                <a:lnTo>
                  <a:pt x="225171" y="240696"/>
                </a:lnTo>
                <a:lnTo>
                  <a:pt x="226575" y="230826"/>
                </a:lnTo>
                <a:lnTo>
                  <a:pt x="227838" y="221741"/>
                </a:lnTo>
                <a:lnTo>
                  <a:pt x="236982" y="184403"/>
                </a:lnTo>
                <a:lnTo>
                  <a:pt x="238506" y="177545"/>
                </a:lnTo>
                <a:lnTo>
                  <a:pt x="259842" y="150113"/>
                </a:lnTo>
                <a:lnTo>
                  <a:pt x="264568" y="144887"/>
                </a:lnTo>
                <a:lnTo>
                  <a:pt x="301216" y="123991"/>
                </a:lnTo>
                <a:lnTo>
                  <a:pt x="308610" y="121919"/>
                </a:lnTo>
                <a:lnTo>
                  <a:pt x="348686" y="110501"/>
                </a:lnTo>
                <a:lnTo>
                  <a:pt x="377190" y="104393"/>
                </a:lnTo>
                <a:lnTo>
                  <a:pt x="387036" y="102107"/>
                </a:lnTo>
                <a:lnTo>
                  <a:pt x="427970" y="93083"/>
                </a:lnTo>
                <a:lnTo>
                  <a:pt x="438435" y="91058"/>
                </a:lnTo>
                <a:lnTo>
                  <a:pt x="448758" y="89034"/>
                </a:lnTo>
                <a:lnTo>
                  <a:pt x="487334" y="80331"/>
                </a:lnTo>
                <a:lnTo>
                  <a:pt x="496823" y="77723"/>
                </a:lnTo>
                <a:lnTo>
                  <a:pt x="507218" y="74949"/>
                </a:lnTo>
                <a:lnTo>
                  <a:pt x="517683" y="71532"/>
                </a:lnTo>
                <a:lnTo>
                  <a:pt x="528006" y="67972"/>
                </a:lnTo>
                <a:lnTo>
                  <a:pt x="537972" y="64769"/>
                </a:lnTo>
                <a:lnTo>
                  <a:pt x="547556" y="62853"/>
                </a:lnTo>
                <a:lnTo>
                  <a:pt x="556926" y="61436"/>
                </a:lnTo>
                <a:lnTo>
                  <a:pt x="566154" y="60162"/>
                </a:lnTo>
                <a:lnTo>
                  <a:pt x="575310" y="58673"/>
                </a:lnTo>
                <a:lnTo>
                  <a:pt x="584442" y="56840"/>
                </a:lnTo>
                <a:lnTo>
                  <a:pt x="593502" y="54863"/>
                </a:lnTo>
                <a:lnTo>
                  <a:pt x="602420" y="52887"/>
                </a:lnTo>
                <a:lnTo>
                  <a:pt x="611124" y="51053"/>
                </a:lnTo>
                <a:lnTo>
                  <a:pt x="620148" y="49101"/>
                </a:lnTo>
                <a:lnTo>
                  <a:pt x="629031" y="46862"/>
                </a:lnTo>
                <a:lnTo>
                  <a:pt x="637913" y="44624"/>
                </a:lnTo>
                <a:lnTo>
                  <a:pt x="646938" y="42671"/>
                </a:lnTo>
                <a:lnTo>
                  <a:pt x="655522" y="41648"/>
                </a:lnTo>
                <a:lnTo>
                  <a:pt x="664178" y="40766"/>
                </a:lnTo>
                <a:lnTo>
                  <a:pt x="672976" y="39885"/>
                </a:lnTo>
                <a:lnTo>
                  <a:pt x="681990" y="38861"/>
                </a:lnTo>
                <a:lnTo>
                  <a:pt x="724864" y="30825"/>
                </a:lnTo>
                <a:lnTo>
                  <a:pt x="733520" y="28670"/>
                </a:lnTo>
                <a:lnTo>
                  <a:pt x="742318" y="26658"/>
                </a:lnTo>
                <a:lnTo>
                  <a:pt x="751332" y="25145"/>
                </a:lnTo>
                <a:lnTo>
                  <a:pt x="759904" y="23800"/>
                </a:lnTo>
                <a:lnTo>
                  <a:pt x="768477" y="22955"/>
                </a:lnTo>
                <a:lnTo>
                  <a:pt x="777049" y="22252"/>
                </a:lnTo>
                <a:lnTo>
                  <a:pt x="785622" y="21335"/>
                </a:lnTo>
                <a:lnTo>
                  <a:pt x="794301" y="19954"/>
                </a:lnTo>
                <a:lnTo>
                  <a:pt x="803052" y="18287"/>
                </a:lnTo>
                <a:lnTo>
                  <a:pt x="811660" y="16621"/>
                </a:lnTo>
                <a:lnTo>
                  <a:pt x="819912" y="15239"/>
                </a:lnTo>
                <a:lnTo>
                  <a:pt x="827889" y="14335"/>
                </a:lnTo>
                <a:lnTo>
                  <a:pt x="835723" y="13715"/>
                </a:lnTo>
                <a:lnTo>
                  <a:pt x="843272" y="13096"/>
                </a:lnTo>
                <a:lnTo>
                  <a:pt x="850391" y="12191"/>
                </a:lnTo>
                <a:lnTo>
                  <a:pt x="859536" y="10667"/>
                </a:lnTo>
                <a:lnTo>
                  <a:pt x="865632" y="7619"/>
                </a:lnTo>
                <a:lnTo>
                  <a:pt x="874013" y="6095"/>
                </a:lnTo>
                <a:lnTo>
                  <a:pt x="913733" y="2285"/>
                </a:lnTo>
                <a:lnTo>
                  <a:pt x="921341" y="1976"/>
                </a:lnTo>
                <a:lnTo>
                  <a:pt x="928878" y="1523"/>
                </a:lnTo>
                <a:lnTo>
                  <a:pt x="935843" y="1512"/>
                </a:lnTo>
                <a:lnTo>
                  <a:pt x="942879" y="1428"/>
                </a:lnTo>
                <a:lnTo>
                  <a:pt x="949773" y="1202"/>
                </a:lnTo>
                <a:lnTo>
                  <a:pt x="956310" y="761"/>
                </a:lnTo>
                <a:lnTo>
                  <a:pt x="964691" y="761"/>
                </a:lnTo>
                <a:lnTo>
                  <a:pt x="971550" y="761"/>
                </a:lnTo>
                <a:lnTo>
                  <a:pt x="979169" y="761"/>
                </a:lnTo>
                <a:lnTo>
                  <a:pt x="986028" y="761"/>
                </a:lnTo>
                <a:lnTo>
                  <a:pt x="997458" y="0"/>
                </a:lnTo>
                <a:lnTo>
                  <a:pt x="100126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84091" y="5260848"/>
            <a:ext cx="80010" cy="70485"/>
          </a:xfrm>
          <a:custGeom>
            <a:avLst/>
            <a:gdLst/>
            <a:ahLst/>
            <a:cxnLst/>
            <a:rect l="l" t="t" r="r" b="b"/>
            <a:pathLst>
              <a:path w="80010" h="70485">
                <a:moveTo>
                  <a:pt x="2286" y="0"/>
                </a:moveTo>
                <a:lnTo>
                  <a:pt x="2286" y="3048"/>
                </a:lnTo>
                <a:lnTo>
                  <a:pt x="2286" y="11430"/>
                </a:lnTo>
                <a:lnTo>
                  <a:pt x="2286" y="17526"/>
                </a:lnTo>
                <a:lnTo>
                  <a:pt x="2286" y="24384"/>
                </a:lnTo>
                <a:lnTo>
                  <a:pt x="2286" y="32004"/>
                </a:lnTo>
                <a:lnTo>
                  <a:pt x="2286" y="38862"/>
                </a:lnTo>
                <a:lnTo>
                  <a:pt x="2286" y="45720"/>
                </a:lnTo>
                <a:lnTo>
                  <a:pt x="0" y="53340"/>
                </a:lnTo>
                <a:lnTo>
                  <a:pt x="2286" y="58674"/>
                </a:lnTo>
                <a:lnTo>
                  <a:pt x="4572" y="63246"/>
                </a:lnTo>
                <a:lnTo>
                  <a:pt x="9144" y="66294"/>
                </a:lnTo>
                <a:lnTo>
                  <a:pt x="15240" y="68580"/>
                </a:lnTo>
                <a:lnTo>
                  <a:pt x="21336" y="70104"/>
                </a:lnTo>
                <a:lnTo>
                  <a:pt x="32004" y="69342"/>
                </a:lnTo>
                <a:lnTo>
                  <a:pt x="38862" y="68580"/>
                </a:lnTo>
                <a:lnTo>
                  <a:pt x="46482" y="68580"/>
                </a:lnTo>
                <a:lnTo>
                  <a:pt x="52578" y="66294"/>
                </a:lnTo>
                <a:lnTo>
                  <a:pt x="59436" y="64769"/>
                </a:lnTo>
                <a:lnTo>
                  <a:pt x="66294" y="63246"/>
                </a:lnTo>
                <a:lnTo>
                  <a:pt x="76962" y="61722"/>
                </a:lnTo>
                <a:lnTo>
                  <a:pt x="80010" y="6096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44849" y="5244085"/>
            <a:ext cx="11430" cy="146685"/>
          </a:xfrm>
          <a:custGeom>
            <a:avLst/>
            <a:gdLst/>
            <a:ahLst/>
            <a:cxnLst/>
            <a:rect l="l" t="t" r="r" b="b"/>
            <a:pathLst>
              <a:path w="11429" h="146685">
                <a:moveTo>
                  <a:pt x="10870" y="0"/>
                </a:moveTo>
                <a:lnTo>
                  <a:pt x="10108" y="2286"/>
                </a:lnTo>
                <a:lnTo>
                  <a:pt x="8584" y="6096"/>
                </a:lnTo>
                <a:lnTo>
                  <a:pt x="6298" y="12954"/>
                </a:lnTo>
                <a:lnTo>
                  <a:pt x="4810" y="18859"/>
                </a:lnTo>
                <a:lnTo>
                  <a:pt x="2964" y="25908"/>
                </a:lnTo>
                <a:lnTo>
                  <a:pt x="1262" y="33528"/>
                </a:lnTo>
                <a:lnTo>
                  <a:pt x="202" y="41148"/>
                </a:lnTo>
                <a:lnTo>
                  <a:pt x="0" y="48708"/>
                </a:lnTo>
                <a:lnTo>
                  <a:pt x="297" y="56483"/>
                </a:lnTo>
                <a:lnTo>
                  <a:pt x="738" y="64400"/>
                </a:lnTo>
                <a:lnTo>
                  <a:pt x="964" y="72390"/>
                </a:lnTo>
                <a:lnTo>
                  <a:pt x="4774" y="115823"/>
                </a:lnTo>
                <a:lnTo>
                  <a:pt x="6298" y="123444"/>
                </a:lnTo>
                <a:lnTo>
                  <a:pt x="7822" y="131064"/>
                </a:lnTo>
                <a:lnTo>
                  <a:pt x="10108" y="142494"/>
                </a:lnTo>
                <a:lnTo>
                  <a:pt x="10870" y="14630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77234" y="5166359"/>
            <a:ext cx="553720" cy="365760"/>
          </a:xfrm>
          <a:custGeom>
            <a:avLst/>
            <a:gdLst/>
            <a:ahLst/>
            <a:cxnLst/>
            <a:rect l="l" t="t" r="r" b="b"/>
            <a:pathLst>
              <a:path w="553720" h="365760">
                <a:moveTo>
                  <a:pt x="762" y="267462"/>
                </a:moveTo>
                <a:lnTo>
                  <a:pt x="762" y="268224"/>
                </a:lnTo>
                <a:lnTo>
                  <a:pt x="0" y="268986"/>
                </a:lnTo>
                <a:lnTo>
                  <a:pt x="762" y="272034"/>
                </a:lnTo>
                <a:lnTo>
                  <a:pt x="1524" y="274320"/>
                </a:lnTo>
                <a:lnTo>
                  <a:pt x="2286" y="276606"/>
                </a:lnTo>
                <a:lnTo>
                  <a:pt x="5334" y="282702"/>
                </a:lnTo>
                <a:lnTo>
                  <a:pt x="7620" y="288036"/>
                </a:lnTo>
                <a:lnTo>
                  <a:pt x="9906" y="297180"/>
                </a:lnTo>
                <a:lnTo>
                  <a:pt x="16002" y="304800"/>
                </a:lnTo>
                <a:lnTo>
                  <a:pt x="20633" y="311181"/>
                </a:lnTo>
                <a:lnTo>
                  <a:pt x="50577" y="340423"/>
                </a:lnTo>
                <a:lnTo>
                  <a:pt x="68770" y="354818"/>
                </a:lnTo>
                <a:lnTo>
                  <a:pt x="75057" y="359187"/>
                </a:lnTo>
                <a:lnTo>
                  <a:pt x="81343" y="362842"/>
                </a:lnTo>
                <a:lnTo>
                  <a:pt x="87630" y="364998"/>
                </a:lnTo>
                <a:lnTo>
                  <a:pt x="94142" y="365450"/>
                </a:lnTo>
                <a:lnTo>
                  <a:pt x="100869" y="364617"/>
                </a:lnTo>
                <a:lnTo>
                  <a:pt x="130302" y="335280"/>
                </a:lnTo>
                <a:lnTo>
                  <a:pt x="138684" y="292608"/>
                </a:lnTo>
                <a:lnTo>
                  <a:pt x="142220" y="251352"/>
                </a:lnTo>
                <a:lnTo>
                  <a:pt x="143256" y="236982"/>
                </a:lnTo>
                <a:lnTo>
                  <a:pt x="143720" y="222361"/>
                </a:lnTo>
                <a:lnTo>
                  <a:pt x="144113" y="207454"/>
                </a:lnTo>
                <a:lnTo>
                  <a:pt x="144649" y="192833"/>
                </a:lnTo>
                <a:lnTo>
                  <a:pt x="145542" y="179070"/>
                </a:lnTo>
                <a:lnTo>
                  <a:pt x="146375" y="165520"/>
                </a:lnTo>
                <a:lnTo>
                  <a:pt x="147637" y="152400"/>
                </a:lnTo>
                <a:lnTo>
                  <a:pt x="149185" y="139850"/>
                </a:lnTo>
                <a:lnTo>
                  <a:pt x="150876" y="128016"/>
                </a:lnTo>
                <a:lnTo>
                  <a:pt x="152161" y="117562"/>
                </a:lnTo>
                <a:lnTo>
                  <a:pt x="162687" y="72771"/>
                </a:lnTo>
                <a:lnTo>
                  <a:pt x="185892" y="41838"/>
                </a:lnTo>
                <a:lnTo>
                  <a:pt x="230886" y="22860"/>
                </a:lnTo>
                <a:lnTo>
                  <a:pt x="269676" y="13858"/>
                </a:lnTo>
                <a:lnTo>
                  <a:pt x="316706" y="7810"/>
                </a:lnTo>
                <a:lnTo>
                  <a:pt x="365033" y="4441"/>
                </a:lnTo>
                <a:lnTo>
                  <a:pt x="394442" y="3512"/>
                </a:lnTo>
                <a:lnTo>
                  <a:pt x="408432" y="3047"/>
                </a:lnTo>
                <a:lnTo>
                  <a:pt x="421969" y="2488"/>
                </a:lnTo>
                <a:lnTo>
                  <a:pt x="435006" y="2000"/>
                </a:lnTo>
                <a:lnTo>
                  <a:pt x="447329" y="1654"/>
                </a:lnTo>
                <a:lnTo>
                  <a:pt x="458724" y="1523"/>
                </a:lnTo>
                <a:lnTo>
                  <a:pt x="469618" y="1083"/>
                </a:lnTo>
                <a:lnTo>
                  <a:pt x="479583" y="857"/>
                </a:lnTo>
                <a:lnTo>
                  <a:pt x="488834" y="773"/>
                </a:lnTo>
                <a:lnTo>
                  <a:pt x="497586" y="761"/>
                </a:lnTo>
                <a:lnTo>
                  <a:pt x="505086" y="321"/>
                </a:lnTo>
                <a:lnTo>
                  <a:pt x="511873" y="95"/>
                </a:lnTo>
                <a:lnTo>
                  <a:pt x="518374" y="11"/>
                </a:lnTo>
                <a:lnTo>
                  <a:pt x="525018" y="0"/>
                </a:lnTo>
                <a:lnTo>
                  <a:pt x="532959" y="0"/>
                </a:lnTo>
                <a:lnTo>
                  <a:pt x="541115" y="0"/>
                </a:lnTo>
                <a:lnTo>
                  <a:pt x="548270" y="0"/>
                </a:lnTo>
                <a:lnTo>
                  <a:pt x="55321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56154" y="5709665"/>
            <a:ext cx="219075" cy="147320"/>
          </a:xfrm>
          <a:custGeom>
            <a:avLst/>
            <a:gdLst/>
            <a:ahLst/>
            <a:cxnLst/>
            <a:rect l="l" t="t" r="r" b="b"/>
            <a:pathLst>
              <a:path w="219075" h="147320">
                <a:moveTo>
                  <a:pt x="3048" y="9144"/>
                </a:moveTo>
                <a:lnTo>
                  <a:pt x="3048" y="9906"/>
                </a:lnTo>
                <a:lnTo>
                  <a:pt x="0" y="8382"/>
                </a:lnTo>
                <a:lnTo>
                  <a:pt x="3048" y="12954"/>
                </a:lnTo>
                <a:lnTo>
                  <a:pt x="6107" y="17621"/>
                </a:lnTo>
                <a:lnTo>
                  <a:pt x="10382" y="23431"/>
                </a:lnTo>
                <a:lnTo>
                  <a:pt x="15370" y="30099"/>
                </a:lnTo>
                <a:lnTo>
                  <a:pt x="20574" y="37338"/>
                </a:lnTo>
                <a:lnTo>
                  <a:pt x="25622" y="44707"/>
                </a:lnTo>
                <a:lnTo>
                  <a:pt x="31242" y="52863"/>
                </a:lnTo>
                <a:lnTo>
                  <a:pt x="36861" y="61448"/>
                </a:lnTo>
                <a:lnTo>
                  <a:pt x="54018" y="99464"/>
                </a:lnTo>
                <a:lnTo>
                  <a:pt x="64770" y="140970"/>
                </a:lnTo>
                <a:lnTo>
                  <a:pt x="64770" y="147066"/>
                </a:lnTo>
                <a:lnTo>
                  <a:pt x="61722" y="146304"/>
                </a:lnTo>
                <a:lnTo>
                  <a:pt x="60198" y="144018"/>
                </a:lnTo>
                <a:lnTo>
                  <a:pt x="57912" y="141732"/>
                </a:lnTo>
                <a:lnTo>
                  <a:pt x="54864" y="135636"/>
                </a:lnTo>
                <a:lnTo>
                  <a:pt x="53340" y="128016"/>
                </a:lnTo>
                <a:lnTo>
                  <a:pt x="51673" y="121777"/>
                </a:lnTo>
                <a:lnTo>
                  <a:pt x="50292" y="114681"/>
                </a:lnTo>
                <a:lnTo>
                  <a:pt x="49482" y="107013"/>
                </a:lnTo>
                <a:lnTo>
                  <a:pt x="49530" y="99060"/>
                </a:lnTo>
                <a:lnTo>
                  <a:pt x="60960" y="62484"/>
                </a:lnTo>
                <a:lnTo>
                  <a:pt x="83820" y="31242"/>
                </a:lnTo>
                <a:lnTo>
                  <a:pt x="121158" y="8167"/>
                </a:lnTo>
                <a:lnTo>
                  <a:pt x="166116" y="857"/>
                </a:lnTo>
                <a:lnTo>
                  <a:pt x="174950" y="988"/>
                </a:lnTo>
                <a:lnTo>
                  <a:pt x="183642" y="762"/>
                </a:lnTo>
                <a:lnTo>
                  <a:pt x="193512" y="750"/>
                </a:lnTo>
                <a:lnTo>
                  <a:pt x="203739" y="666"/>
                </a:lnTo>
                <a:lnTo>
                  <a:pt x="212681" y="440"/>
                </a:lnTo>
                <a:lnTo>
                  <a:pt x="21869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44190" y="57531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44190" y="5796534"/>
            <a:ext cx="104139" cy="8890"/>
          </a:xfrm>
          <a:custGeom>
            <a:avLst/>
            <a:gdLst/>
            <a:ahLst/>
            <a:cxnLst/>
            <a:rect l="l" t="t" r="r" b="b"/>
            <a:pathLst>
              <a:path w="104139" h="8889">
                <a:moveTo>
                  <a:pt x="0" y="8381"/>
                </a:moveTo>
                <a:lnTo>
                  <a:pt x="3048" y="8381"/>
                </a:lnTo>
                <a:lnTo>
                  <a:pt x="9144" y="8381"/>
                </a:lnTo>
                <a:lnTo>
                  <a:pt x="17526" y="8381"/>
                </a:lnTo>
                <a:lnTo>
                  <a:pt x="24098" y="8489"/>
                </a:lnTo>
                <a:lnTo>
                  <a:pt x="31813" y="8667"/>
                </a:lnTo>
                <a:lnTo>
                  <a:pt x="39814" y="8703"/>
                </a:lnTo>
                <a:lnTo>
                  <a:pt x="47244" y="8381"/>
                </a:lnTo>
                <a:lnTo>
                  <a:pt x="54542" y="7560"/>
                </a:lnTo>
                <a:lnTo>
                  <a:pt x="61626" y="6381"/>
                </a:lnTo>
                <a:lnTo>
                  <a:pt x="68568" y="5060"/>
                </a:lnTo>
                <a:lnTo>
                  <a:pt x="75438" y="3809"/>
                </a:lnTo>
                <a:lnTo>
                  <a:pt x="83058" y="2678"/>
                </a:lnTo>
                <a:lnTo>
                  <a:pt x="91249" y="1619"/>
                </a:lnTo>
                <a:lnTo>
                  <a:pt x="98583" y="702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54323" y="5683758"/>
            <a:ext cx="17780" cy="104139"/>
          </a:xfrm>
          <a:custGeom>
            <a:avLst/>
            <a:gdLst/>
            <a:ahLst/>
            <a:cxnLst/>
            <a:rect l="l" t="t" r="r" b="b"/>
            <a:pathLst>
              <a:path w="17779" h="104139">
                <a:moveTo>
                  <a:pt x="762" y="0"/>
                </a:moveTo>
                <a:lnTo>
                  <a:pt x="762" y="762"/>
                </a:lnTo>
                <a:lnTo>
                  <a:pt x="0" y="2286"/>
                </a:lnTo>
                <a:lnTo>
                  <a:pt x="762" y="4572"/>
                </a:lnTo>
                <a:lnTo>
                  <a:pt x="1524" y="6858"/>
                </a:lnTo>
                <a:lnTo>
                  <a:pt x="3810" y="9906"/>
                </a:lnTo>
                <a:lnTo>
                  <a:pt x="4572" y="15240"/>
                </a:lnTo>
                <a:lnTo>
                  <a:pt x="6096" y="21336"/>
                </a:lnTo>
                <a:lnTo>
                  <a:pt x="6096" y="28956"/>
                </a:lnTo>
                <a:lnTo>
                  <a:pt x="6858" y="38100"/>
                </a:lnTo>
                <a:lnTo>
                  <a:pt x="8120" y="45577"/>
                </a:lnTo>
                <a:lnTo>
                  <a:pt x="9525" y="53911"/>
                </a:lnTo>
                <a:lnTo>
                  <a:pt x="10929" y="62531"/>
                </a:lnTo>
                <a:lnTo>
                  <a:pt x="12192" y="70866"/>
                </a:lnTo>
                <a:lnTo>
                  <a:pt x="13882" y="80057"/>
                </a:lnTo>
                <a:lnTo>
                  <a:pt x="15430" y="89535"/>
                </a:lnTo>
                <a:lnTo>
                  <a:pt x="16692" y="97869"/>
                </a:lnTo>
                <a:lnTo>
                  <a:pt x="17526" y="10363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11652" y="5744718"/>
            <a:ext cx="138430" cy="9525"/>
          </a:xfrm>
          <a:custGeom>
            <a:avLst/>
            <a:gdLst/>
            <a:ahLst/>
            <a:cxnLst/>
            <a:rect l="l" t="t" r="r" b="b"/>
            <a:pathLst>
              <a:path w="138429" h="9525">
                <a:moveTo>
                  <a:pt x="0" y="8381"/>
                </a:moveTo>
                <a:lnTo>
                  <a:pt x="762" y="8381"/>
                </a:lnTo>
                <a:lnTo>
                  <a:pt x="0" y="9143"/>
                </a:lnTo>
                <a:lnTo>
                  <a:pt x="4572" y="8381"/>
                </a:lnTo>
                <a:lnTo>
                  <a:pt x="9144" y="7619"/>
                </a:lnTo>
                <a:lnTo>
                  <a:pt x="18288" y="5333"/>
                </a:lnTo>
                <a:lnTo>
                  <a:pt x="28194" y="3809"/>
                </a:lnTo>
                <a:lnTo>
                  <a:pt x="35575" y="3250"/>
                </a:lnTo>
                <a:lnTo>
                  <a:pt x="43815" y="2762"/>
                </a:lnTo>
                <a:lnTo>
                  <a:pt x="52625" y="2416"/>
                </a:lnTo>
                <a:lnTo>
                  <a:pt x="61722" y="2285"/>
                </a:lnTo>
                <a:lnTo>
                  <a:pt x="70996" y="1833"/>
                </a:lnTo>
                <a:lnTo>
                  <a:pt x="80486" y="1523"/>
                </a:lnTo>
                <a:lnTo>
                  <a:pt x="90118" y="1214"/>
                </a:lnTo>
                <a:lnTo>
                  <a:pt x="99822" y="761"/>
                </a:lnTo>
                <a:lnTo>
                  <a:pt x="110382" y="642"/>
                </a:lnTo>
                <a:lnTo>
                  <a:pt x="121443" y="380"/>
                </a:lnTo>
                <a:lnTo>
                  <a:pt x="131218" y="119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37559" y="5871209"/>
            <a:ext cx="104139" cy="12700"/>
          </a:xfrm>
          <a:custGeom>
            <a:avLst/>
            <a:gdLst/>
            <a:ahLst/>
            <a:cxnLst/>
            <a:rect l="l" t="t" r="r" b="b"/>
            <a:pathLst>
              <a:path w="104139" h="12700">
                <a:moveTo>
                  <a:pt x="0" y="11430"/>
                </a:moveTo>
                <a:lnTo>
                  <a:pt x="1524" y="11430"/>
                </a:lnTo>
                <a:lnTo>
                  <a:pt x="3810" y="12192"/>
                </a:lnTo>
                <a:lnTo>
                  <a:pt x="8382" y="11430"/>
                </a:lnTo>
                <a:lnTo>
                  <a:pt x="13716" y="10668"/>
                </a:lnTo>
                <a:lnTo>
                  <a:pt x="22098" y="9144"/>
                </a:lnTo>
                <a:lnTo>
                  <a:pt x="30480" y="6858"/>
                </a:lnTo>
                <a:lnTo>
                  <a:pt x="37242" y="5369"/>
                </a:lnTo>
                <a:lnTo>
                  <a:pt x="44577" y="3524"/>
                </a:lnTo>
                <a:lnTo>
                  <a:pt x="51911" y="1821"/>
                </a:lnTo>
                <a:lnTo>
                  <a:pt x="58674" y="762"/>
                </a:lnTo>
                <a:lnTo>
                  <a:pt x="67056" y="0"/>
                </a:lnTo>
                <a:lnTo>
                  <a:pt x="73152" y="1524"/>
                </a:lnTo>
                <a:lnTo>
                  <a:pt x="80772" y="1524"/>
                </a:lnTo>
                <a:lnTo>
                  <a:pt x="88392" y="2286"/>
                </a:lnTo>
                <a:lnTo>
                  <a:pt x="99822" y="2286"/>
                </a:lnTo>
                <a:lnTo>
                  <a:pt x="103632" y="304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98533" y="5675377"/>
            <a:ext cx="107314" cy="167005"/>
          </a:xfrm>
          <a:custGeom>
            <a:avLst/>
            <a:gdLst/>
            <a:ahLst/>
            <a:cxnLst/>
            <a:rect l="l" t="t" r="r" b="b"/>
            <a:pathLst>
              <a:path w="107314" h="167004">
                <a:moveTo>
                  <a:pt x="41540" y="0"/>
                </a:moveTo>
                <a:lnTo>
                  <a:pt x="40016" y="761"/>
                </a:lnTo>
                <a:lnTo>
                  <a:pt x="36968" y="761"/>
                </a:lnTo>
                <a:lnTo>
                  <a:pt x="32396" y="4571"/>
                </a:lnTo>
                <a:lnTo>
                  <a:pt x="28586" y="8381"/>
                </a:lnTo>
                <a:lnTo>
                  <a:pt x="20204" y="14477"/>
                </a:lnTo>
                <a:lnTo>
                  <a:pt x="15632" y="23621"/>
                </a:lnTo>
                <a:lnTo>
                  <a:pt x="928" y="69865"/>
                </a:lnTo>
                <a:lnTo>
                  <a:pt x="0" y="92440"/>
                </a:lnTo>
                <a:lnTo>
                  <a:pt x="392" y="102869"/>
                </a:lnTo>
                <a:lnTo>
                  <a:pt x="12906" y="144482"/>
                </a:lnTo>
                <a:lnTo>
                  <a:pt x="47732" y="165353"/>
                </a:lnTo>
                <a:lnTo>
                  <a:pt x="55340" y="166449"/>
                </a:lnTo>
                <a:lnTo>
                  <a:pt x="62876" y="166115"/>
                </a:lnTo>
                <a:lnTo>
                  <a:pt x="100214" y="145351"/>
                </a:lnTo>
                <a:lnTo>
                  <a:pt x="107072" y="119633"/>
                </a:lnTo>
                <a:lnTo>
                  <a:pt x="106965" y="110037"/>
                </a:lnTo>
                <a:lnTo>
                  <a:pt x="96142" y="73378"/>
                </a:lnTo>
                <a:lnTo>
                  <a:pt x="65829" y="44005"/>
                </a:lnTo>
                <a:lnTo>
                  <a:pt x="58531" y="40052"/>
                </a:lnTo>
                <a:lnTo>
                  <a:pt x="51446" y="35813"/>
                </a:lnTo>
                <a:lnTo>
                  <a:pt x="43945" y="30813"/>
                </a:lnTo>
                <a:lnTo>
                  <a:pt x="36016" y="25526"/>
                </a:lnTo>
                <a:lnTo>
                  <a:pt x="28944" y="20812"/>
                </a:lnTo>
                <a:lnTo>
                  <a:pt x="24014" y="175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95522" y="5801868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4" h="29210">
                <a:moveTo>
                  <a:pt x="25908" y="3048"/>
                </a:moveTo>
                <a:lnTo>
                  <a:pt x="25146" y="4572"/>
                </a:lnTo>
                <a:lnTo>
                  <a:pt x="23622" y="9144"/>
                </a:lnTo>
                <a:lnTo>
                  <a:pt x="21336" y="11430"/>
                </a:lnTo>
                <a:lnTo>
                  <a:pt x="19050" y="14478"/>
                </a:lnTo>
                <a:lnTo>
                  <a:pt x="13716" y="19812"/>
                </a:lnTo>
                <a:lnTo>
                  <a:pt x="10668" y="20574"/>
                </a:lnTo>
                <a:lnTo>
                  <a:pt x="6858" y="21336"/>
                </a:lnTo>
                <a:lnTo>
                  <a:pt x="1524" y="17526"/>
                </a:lnTo>
                <a:lnTo>
                  <a:pt x="762" y="16002"/>
                </a:lnTo>
                <a:lnTo>
                  <a:pt x="0" y="14478"/>
                </a:lnTo>
                <a:lnTo>
                  <a:pt x="1524" y="12192"/>
                </a:lnTo>
                <a:lnTo>
                  <a:pt x="4572" y="9906"/>
                </a:lnTo>
                <a:lnTo>
                  <a:pt x="7620" y="6858"/>
                </a:lnTo>
                <a:lnTo>
                  <a:pt x="14478" y="3048"/>
                </a:lnTo>
                <a:lnTo>
                  <a:pt x="19050" y="2286"/>
                </a:lnTo>
                <a:lnTo>
                  <a:pt x="24384" y="762"/>
                </a:lnTo>
                <a:lnTo>
                  <a:pt x="32004" y="0"/>
                </a:lnTo>
                <a:lnTo>
                  <a:pt x="35052" y="2286"/>
                </a:lnTo>
                <a:lnTo>
                  <a:pt x="38862" y="4572"/>
                </a:lnTo>
                <a:lnTo>
                  <a:pt x="39624" y="11430"/>
                </a:lnTo>
                <a:lnTo>
                  <a:pt x="38862" y="16002"/>
                </a:lnTo>
                <a:lnTo>
                  <a:pt x="38862" y="19812"/>
                </a:lnTo>
                <a:lnTo>
                  <a:pt x="35814" y="24384"/>
                </a:lnTo>
                <a:lnTo>
                  <a:pt x="32004" y="26670"/>
                </a:lnTo>
                <a:lnTo>
                  <a:pt x="28194" y="28956"/>
                </a:lnTo>
                <a:lnTo>
                  <a:pt x="21336" y="27432"/>
                </a:lnTo>
                <a:lnTo>
                  <a:pt x="16002" y="28194"/>
                </a:lnTo>
                <a:lnTo>
                  <a:pt x="10668" y="28194"/>
                </a:lnTo>
                <a:lnTo>
                  <a:pt x="2286" y="28956"/>
                </a:lnTo>
                <a:lnTo>
                  <a:pt x="0" y="289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97630" y="5640323"/>
            <a:ext cx="182245" cy="211454"/>
          </a:xfrm>
          <a:custGeom>
            <a:avLst/>
            <a:gdLst/>
            <a:ahLst/>
            <a:cxnLst/>
            <a:rect l="l" t="t" r="r" b="b"/>
            <a:pathLst>
              <a:path w="182245" h="211454">
                <a:moveTo>
                  <a:pt x="121920" y="762"/>
                </a:moveTo>
                <a:lnTo>
                  <a:pt x="121158" y="762"/>
                </a:lnTo>
                <a:lnTo>
                  <a:pt x="122682" y="0"/>
                </a:lnTo>
                <a:lnTo>
                  <a:pt x="117348" y="762"/>
                </a:lnTo>
                <a:lnTo>
                  <a:pt x="112776" y="1524"/>
                </a:lnTo>
                <a:lnTo>
                  <a:pt x="103632" y="2286"/>
                </a:lnTo>
                <a:lnTo>
                  <a:pt x="93726" y="4572"/>
                </a:lnTo>
                <a:lnTo>
                  <a:pt x="86129" y="7108"/>
                </a:lnTo>
                <a:lnTo>
                  <a:pt x="77533" y="10001"/>
                </a:lnTo>
                <a:lnTo>
                  <a:pt x="68651" y="13037"/>
                </a:lnTo>
                <a:lnTo>
                  <a:pt x="60198" y="16002"/>
                </a:lnTo>
                <a:lnTo>
                  <a:pt x="52554" y="18073"/>
                </a:lnTo>
                <a:lnTo>
                  <a:pt x="15585" y="38647"/>
                </a:lnTo>
                <a:lnTo>
                  <a:pt x="2286" y="60960"/>
                </a:lnTo>
                <a:lnTo>
                  <a:pt x="762" y="66294"/>
                </a:lnTo>
                <a:lnTo>
                  <a:pt x="14478" y="92964"/>
                </a:lnTo>
                <a:lnTo>
                  <a:pt x="20574" y="90678"/>
                </a:lnTo>
                <a:lnTo>
                  <a:pt x="27432" y="89154"/>
                </a:lnTo>
                <a:lnTo>
                  <a:pt x="33528" y="87630"/>
                </a:lnTo>
                <a:lnTo>
                  <a:pt x="40386" y="85344"/>
                </a:lnTo>
                <a:lnTo>
                  <a:pt x="48768" y="83820"/>
                </a:lnTo>
                <a:lnTo>
                  <a:pt x="55209" y="82593"/>
                </a:lnTo>
                <a:lnTo>
                  <a:pt x="62007" y="81438"/>
                </a:lnTo>
                <a:lnTo>
                  <a:pt x="69234" y="80712"/>
                </a:lnTo>
                <a:lnTo>
                  <a:pt x="76962" y="80772"/>
                </a:lnTo>
                <a:lnTo>
                  <a:pt x="121241" y="91654"/>
                </a:lnTo>
                <a:lnTo>
                  <a:pt x="147066" y="105156"/>
                </a:lnTo>
                <a:lnTo>
                  <a:pt x="154876" y="109882"/>
                </a:lnTo>
                <a:lnTo>
                  <a:pt x="180498" y="139350"/>
                </a:lnTo>
                <a:lnTo>
                  <a:pt x="182201" y="146530"/>
                </a:lnTo>
                <a:lnTo>
                  <a:pt x="182118" y="153924"/>
                </a:lnTo>
                <a:lnTo>
                  <a:pt x="157626" y="191262"/>
                </a:lnTo>
                <a:lnTo>
                  <a:pt x="121515" y="207859"/>
                </a:lnTo>
                <a:lnTo>
                  <a:pt x="96012" y="211074"/>
                </a:lnTo>
                <a:lnTo>
                  <a:pt x="88963" y="210442"/>
                </a:lnTo>
                <a:lnTo>
                  <a:pt x="82486" y="208883"/>
                </a:lnTo>
                <a:lnTo>
                  <a:pt x="76295" y="206894"/>
                </a:lnTo>
                <a:lnTo>
                  <a:pt x="70104" y="204978"/>
                </a:lnTo>
                <a:lnTo>
                  <a:pt x="63162" y="203275"/>
                </a:lnTo>
                <a:lnTo>
                  <a:pt x="55721" y="201644"/>
                </a:lnTo>
                <a:lnTo>
                  <a:pt x="48994" y="200155"/>
                </a:lnTo>
                <a:lnTo>
                  <a:pt x="44196" y="1988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38928" y="4707635"/>
            <a:ext cx="12065" cy="226060"/>
          </a:xfrm>
          <a:custGeom>
            <a:avLst/>
            <a:gdLst/>
            <a:ahLst/>
            <a:cxnLst/>
            <a:rect l="l" t="t" r="r" b="b"/>
            <a:pathLst>
              <a:path w="12064" h="226060">
                <a:moveTo>
                  <a:pt x="11429" y="762"/>
                </a:moveTo>
                <a:lnTo>
                  <a:pt x="11429" y="1524"/>
                </a:lnTo>
                <a:lnTo>
                  <a:pt x="11429" y="0"/>
                </a:lnTo>
                <a:lnTo>
                  <a:pt x="11429" y="5334"/>
                </a:lnTo>
                <a:lnTo>
                  <a:pt x="11429" y="10060"/>
                </a:lnTo>
                <a:lnTo>
                  <a:pt x="11429" y="16287"/>
                </a:lnTo>
                <a:lnTo>
                  <a:pt x="11429" y="24086"/>
                </a:lnTo>
                <a:lnTo>
                  <a:pt x="11429" y="33528"/>
                </a:lnTo>
                <a:lnTo>
                  <a:pt x="11537" y="44850"/>
                </a:lnTo>
                <a:lnTo>
                  <a:pt x="11715" y="57816"/>
                </a:lnTo>
                <a:lnTo>
                  <a:pt x="11751" y="71782"/>
                </a:lnTo>
                <a:lnTo>
                  <a:pt x="11429" y="86106"/>
                </a:lnTo>
                <a:lnTo>
                  <a:pt x="8429" y="132504"/>
                </a:lnTo>
                <a:lnTo>
                  <a:pt x="3524" y="173926"/>
                </a:lnTo>
                <a:lnTo>
                  <a:pt x="1821" y="185642"/>
                </a:lnTo>
                <a:lnTo>
                  <a:pt x="761" y="195072"/>
                </a:lnTo>
                <a:lnTo>
                  <a:pt x="0" y="205740"/>
                </a:lnTo>
                <a:lnTo>
                  <a:pt x="1523" y="204978"/>
                </a:lnTo>
                <a:lnTo>
                  <a:pt x="1523" y="210312"/>
                </a:lnTo>
                <a:lnTo>
                  <a:pt x="2285" y="215646"/>
                </a:lnTo>
                <a:lnTo>
                  <a:pt x="2285" y="223266"/>
                </a:lnTo>
                <a:lnTo>
                  <a:pt x="3047" y="2255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19701" y="4713732"/>
            <a:ext cx="155575" cy="176530"/>
          </a:xfrm>
          <a:custGeom>
            <a:avLst/>
            <a:gdLst/>
            <a:ahLst/>
            <a:cxnLst/>
            <a:rect l="l" t="t" r="r" b="b"/>
            <a:pathLst>
              <a:path w="155575" h="176529">
                <a:moveTo>
                  <a:pt x="0" y="29717"/>
                </a:moveTo>
                <a:lnTo>
                  <a:pt x="1523" y="27431"/>
                </a:lnTo>
                <a:lnTo>
                  <a:pt x="3047" y="20573"/>
                </a:lnTo>
                <a:lnTo>
                  <a:pt x="8381" y="16763"/>
                </a:lnTo>
                <a:lnTo>
                  <a:pt x="13716" y="12953"/>
                </a:lnTo>
                <a:lnTo>
                  <a:pt x="21336" y="8381"/>
                </a:lnTo>
                <a:lnTo>
                  <a:pt x="29718" y="6095"/>
                </a:lnTo>
                <a:lnTo>
                  <a:pt x="36980" y="3750"/>
                </a:lnTo>
                <a:lnTo>
                  <a:pt x="44958" y="1619"/>
                </a:lnTo>
                <a:lnTo>
                  <a:pt x="53506" y="202"/>
                </a:lnTo>
                <a:lnTo>
                  <a:pt x="62484" y="0"/>
                </a:lnTo>
                <a:lnTo>
                  <a:pt x="71747" y="1452"/>
                </a:lnTo>
                <a:lnTo>
                  <a:pt x="107477" y="15799"/>
                </a:lnTo>
                <a:lnTo>
                  <a:pt x="125825" y="57911"/>
                </a:lnTo>
                <a:lnTo>
                  <a:pt x="124622" y="69484"/>
                </a:lnTo>
                <a:lnTo>
                  <a:pt x="103274" y="114311"/>
                </a:lnTo>
                <a:lnTo>
                  <a:pt x="69425" y="148744"/>
                </a:lnTo>
                <a:lnTo>
                  <a:pt x="33194" y="164008"/>
                </a:lnTo>
                <a:lnTo>
                  <a:pt x="17526" y="166877"/>
                </a:lnTo>
                <a:lnTo>
                  <a:pt x="11430" y="166115"/>
                </a:lnTo>
                <a:lnTo>
                  <a:pt x="8382" y="162305"/>
                </a:lnTo>
                <a:lnTo>
                  <a:pt x="5334" y="158495"/>
                </a:lnTo>
                <a:lnTo>
                  <a:pt x="5334" y="148589"/>
                </a:lnTo>
                <a:lnTo>
                  <a:pt x="8382" y="143255"/>
                </a:lnTo>
                <a:lnTo>
                  <a:pt x="11430" y="137921"/>
                </a:lnTo>
                <a:lnTo>
                  <a:pt x="47875" y="123646"/>
                </a:lnTo>
                <a:lnTo>
                  <a:pt x="72009" y="122205"/>
                </a:lnTo>
                <a:lnTo>
                  <a:pt x="80271" y="122574"/>
                </a:lnTo>
                <a:lnTo>
                  <a:pt x="117348" y="132587"/>
                </a:lnTo>
                <a:lnTo>
                  <a:pt x="142494" y="156209"/>
                </a:lnTo>
                <a:lnTo>
                  <a:pt x="145542" y="160781"/>
                </a:lnTo>
                <a:lnTo>
                  <a:pt x="148590" y="166115"/>
                </a:lnTo>
                <a:lnTo>
                  <a:pt x="153924" y="173735"/>
                </a:lnTo>
                <a:lnTo>
                  <a:pt x="155448" y="17602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78779" y="4915661"/>
            <a:ext cx="47625" cy="113030"/>
          </a:xfrm>
          <a:custGeom>
            <a:avLst/>
            <a:gdLst/>
            <a:ahLst/>
            <a:cxnLst/>
            <a:rect l="l" t="t" r="r" b="b"/>
            <a:pathLst>
              <a:path w="47625" h="113029">
                <a:moveTo>
                  <a:pt x="42672" y="0"/>
                </a:moveTo>
                <a:lnTo>
                  <a:pt x="42672" y="762"/>
                </a:lnTo>
                <a:lnTo>
                  <a:pt x="41910" y="762"/>
                </a:lnTo>
                <a:lnTo>
                  <a:pt x="42672" y="4572"/>
                </a:lnTo>
                <a:lnTo>
                  <a:pt x="43434" y="8382"/>
                </a:lnTo>
                <a:lnTo>
                  <a:pt x="46482" y="16002"/>
                </a:lnTo>
                <a:lnTo>
                  <a:pt x="47244" y="23622"/>
                </a:lnTo>
                <a:lnTo>
                  <a:pt x="47315" y="30158"/>
                </a:lnTo>
                <a:lnTo>
                  <a:pt x="47244" y="37052"/>
                </a:lnTo>
                <a:lnTo>
                  <a:pt x="46601" y="44088"/>
                </a:lnTo>
                <a:lnTo>
                  <a:pt x="25908" y="84582"/>
                </a:lnTo>
                <a:lnTo>
                  <a:pt x="20574" y="89154"/>
                </a:lnTo>
                <a:lnTo>
                  <a:pt x="15240" y="95250"/>
                </a:lnTo>
                <a:lnTo>
                  <a:pt x="9906" y="100584"/>
                </a:lnTo>
                <a:lnTo>
                  <a:pt x="2286" y="109728"/>
                </a:lnTo>
                <a:lnTo>
                  <a:pt x="0" y="11277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05488" y="4716780"/>
            <a:ext cx="143510" cy="208279"/>
          </a:xfrm>
          <a:custGeom>
            <a:avLst/>
            <a:gdLst/>
            <a:ahLst/>
            <a:cxnLst/>
            <a:rect l="l" t="t" r="r" b="b"/>
            <a:pathLst>
              <a:path w="143510" h="208279">
                <a:moveTo>
                  <a:pt x="14847" y="761"/>
                </a:moveTo>
                <a:lnTo>
                  <a:pt x="14847" y="1523"/>
                </a:lnTo>
                <a:lnTo>
                  <a:pt x="15609" y="0"/>
                </a:lnTo>
                <a:lnTo>
                  <a:pt x="14847" y="4571"/>
                </a:lnTo>
                <a:lnTo>
                  <a:pt x="14085" y="9905"/>
                </a:lnTo>
                <a:lnTo>
                  <a:pt x="11799" y="17525"/>
                </a:lnTo>
                <a:lnTo>
                  <a:pt x="10275" y="28955"/>
                </a:lnTo>
                <a:lnTo>
                  <a:pt x="8893" y="37861"/>
                </a:lnTo>
                <a:lnTo>
                  <a:pt x="7227" y="48196"/>
                </a:lnTo>
                <a:lnTo>
                  <a:pt x="5560" y="59388"/>
                </a:lnTo>
                <a:lnTo>
                  <a:pt x="4179" y="70865"/>
                </a:lnTo>
                <a:lnTo>
                  <a:pt x="2405" y="82200"/>
                </a:lnTo>
                <a:lnTo>
                  <a:pt x="845" y="94106"/>
                </a:lnTo>
                <a:lnTo>
                  <a:pt x="0" y="106013"/>
                </a:lnTo>
                <a:lnTo>
                  <a:pt x="369" y="117347"/>
                </a:lnTo>
                <a:lnTo>
                  <a:pt x="2762" y="128599"/>
                </a:lnTo>
                <a:lnTo>
                  <a:pt x="22609" y="166056"/>
                </a:lnTo>
                <a:lnTo>
                  <a:pt x="63329" y="189356"/>
                </a:lnTo>
                <a:lnTo>
                  <a:pt x="81903" y="191261"/>
                </a:lnTo>
                <a:lnTo>
                  <a:pt x="91249" y="189654"/>
                </a:lnTo>
                <a:lnTo>
                  <a:pt x="130385" y="166592"/>
                </a:lnTo>
                <a:lnTo>
                  <a:pt x="143232" y="134100"/>
                </a:lnTo>
                <a:lnTo>
                  <a:pt x="142101" y="128777"/>
                </a:lnTo>
                <a:lnTo>
                  <a:pt x="100191" y="123443"/>
                </a:lnTo>
                <a:lnTo>
                  <a:pt x="72092" y="151828"/>
                </a:lnTo>
                <a:lnTo>
                  <a:pt x="71997" y="186689"/>
                </a:lnTo>
                <a:lnTo>
                  <a:pt x="75045" y="192023"/>
                </a:lnTo>
                <a:lnTo>
                  <a:pt x="81141" y="193547"/>
                </a:lnTo>
                <a:lnTo>
                  <a:pt x="86475" y="197357"/>
                </a:lnTo>
                <a:lnTo>
                  <a:pt x="91047" y="200405"/>
                </a:lnTo>
                <a:lnTo>
                  <a:pt x="98667" y="205739"/>
                </a:lnTo>
                <a:lnTo>
                  <a:pt x="100953" y="2080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70270" y="4906518"/>
            <a:ext cx="62230" cy="139065"/>
          </a:xfrm>
          <a:custGeom>
            <a:avLst/>
            <a:gdLst/>
            <a:ahLst/>
            <a:cxnLst/>
            <a:rect l="l" t="t" r="r" b="b"/>
            <a:pathLst>
              <a:path w="62229" h="139064">
                <a:moveTo>
                  <a:pt x="60960" y="762"/>
                </a:moveTo>
                <a:lnTo>
                  <a:pt x="60960" y="1524"/>
                </a:lnTo>
                <a:lnTo>
                  <a:pt x="60960" y="0"/>
                </a:lnTo>
                <a:lnTo>
                  <a:pt x="60960" y="5334"/>
                </a:lnTo>
                <a:lnTo>
                  <a:pt x="60960" y="9906"/>
                </a:lnTo>
                <a:lnTo>
                  <a:pt x="61722" y="19050"/>
                </a:lnTo>
                <a:lnTo>
                  <a:pt x="51816" y="62484"/>
                </a:lnTo>
                <a:lnTo>
                  <a:pt x="34492" y="98238"/>
                </a:lnTo>
                <a:lnTo>
                  <a:pt x="24610" y="109454"/>
                </a:lnTo>
                <a:lnTo>
                  <a:pt x="19812" y="115062"/>
                </a:lnTo>
                <a:lnTo>
                  <a:pt x="14251" y="121753"/>
                </a:lnTo>
                <a:lnTo>
                  <a:pt x="8477" y="128587"/>
                </a:lnTo>
                <a:lnTo>
                  <a:pt x="3417" y="134564"/>
                </a:lnTo>
                <a:lnTo>
                  <a:pt x="0" y="1386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72785" y="4695445"/>
            <a:ext cx="140335" cy="201295"/>
          </a:xfrm>
          <a:custGeom>
            <a:avLst/>
            <a:gdLst/>
            <a:ahLst/>
            <a:cxnLst/>
            <a:rect l="l" t="t" r="r" b="b"/>
            <a:pathLst>
              <a:path w="140335" h="201295">
                <a:moveTo>
                  <a:pt x="0" y="12954"/>
                </a:moveTo>
                <a:lnTo>
                  <a:pt x="3048" y="11430"/>
                </a:lnTo>
                <a:lnTo>
                  <a:pt x="12192" y="6858"/>
                </a:lnTo>
                <a:lnTo>
                  <a:pt x="21336" y="4572"/>
                </a:lnTo>
                <a:lnTo>
                  <a:pt x="28920" y="2893"/>
                </a:lnTo>
                <a:lnTo>
                  <a:pt x="37433" y="1428"/>
                </a:lnTo>
                <a:lnTo>
                  <a:pt x="46089" y="392"/>
                </a:lnTo>
                <a:lnTo>
                  <a:pt x="54102" y="0"/>
                </a:lnTo>
                <a:lnTo>
                  <a:pt x="63246" y="762"/>
                </a:lnTo>
                <a:lnTo>
                  <a:pt x="72390" y="2286"/>
                </a:lnTo>
                <a:lnTo>
                  <a:pt x="78486" y="6858"/>
                </a:lnTo>
                <a:lnTo>
                  <a:pt x="84582" y="11430"/>
                </a:lnTo>
                <a:lnTo>
                  <a:pt x="91440" y="18288"/>
                </a:lnTo>
                <a:lnTo>
                  <a:pt x="90678" y="27432"/>
                </a:lnTo>
                <a:lnTo>
                  <a:pt x="89261" y="34468"/>
                </a:lnTo>
                <a:lnTo>
                  <a:pt x="63436" y="74390"/>
                </a:lnTo>
                <a:lnTo>
                  <a:pt x="50292" y="87630"/>
                </a:lnTo>
                <a:lnTo>
                  <a:pt x="44719" y="93714"/>
                </a:lnTo>
                <a:lnTo>
                  <a:pt x="39433" y="99155"/>
                </a:lnTo>
                <a:lnTo>
                  <a:pt x="34432" y="103596"/>
                </a:lnTo>
                <a:lnTo>
                  <a:pt x="29718" y="106680"/>
                </a:lnTo>
                <a:lnTo>
                  <a:pt x="23622" y="109728"/>
                </a:lnTo>
                <a:lnTo>
                  <a:pt x="13716" y="108966"/>
                </a:lnTo>
                <a:lnTo>
                  <a:pt x="14478" y="107442"/>
                </a:lnTo>
                <a:lnTo>
                  <a:pt x="15240" y="105918"/>
                </a:lnTo>
                <a:lnTo>
                  <a:pt x="62448" y="95202"/>
                </a:lnTo>
                <a:lnTo>
                  <a:pt x="72390" y="95250"/>
                </a:lnTo>
                <a:lnTo>
                  <a:pt x="116728" y="104715"/>
                </a:lnTo>
                <a:lnTo>
                  <a:pt x="140208" y="131064"/>
                </a:lnTo>
                <a:lnTo>
                  <a:pt x="139446" y="138684"/>
                </a:lnTo>
                <a:lnTo>
                  <a:pt x="118074" y="172200"/>
                </a:lnTo>
                <a:lnTo>
                  <a:pt x="88392" y="185166"/>
                </a:lnTo>
                <a:lnTo>
                  <a:pt x="79152" y="189118"/>
                </a:lnTo>
                <a:lnTo>
                  <a:pt x="37052" y="200977"/>
                </a:lnTo>
                <a:lnTo>
                  <a:pt x="30610" y="201120"/>
                </a:lnTo>
                <a:lnTo>
                  <a:pt x="26670" y="200406"/>
                </a:lnTo>
                <a:lnTo>
                  <a:pt x="23622" y="198882"/>
                </a:lnTo>
                <a:lnTo>
                  <a:pt x="32004" y="192786"/>
                </a:lnTo>
                <a:lnTo>
                  <a:pt x="34290" y="188976"/>
                </a:lnTo>
                <a:lnTo>
                  <a:pt x="37338" y="185166"/>
                </a:lnTo>
                <a:lnTo>
                  <a:pt x="41910" y="179070"/>
                </a:lnTo>
                <a:lnTo>
                  <a:pt x="42672" y="17754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14339" y="4907279"/>
            <a:ext cx="60325" cy="86360"/>
          </a:xfrm>
          <a:custGeom>
            <a:avLst/>
            <a:gdLst/>
            <a:ahLst/>
            <a:cxnLst/>
            <a:rect l="l" t="t" r="r" b="b"/>
            <a:pathLst>
              <a:path w="60325" h="86360">
                <a:moveTo>
                  <a:pt x="60198" y="0"/>
                </a:moveTo>
                <a:lnTo>
                  <a:pt x="59436" y="3809"/>
                </a:lnTo>
                <a:lnTo>
                  <a:pt x="59436" y="12953"/>
                </a:lnTo>
                <a:lnTo>
                  <a:pt x="56388" y="21335"/>
                </a:lnTo>
                <a:lnTo>
                  <a:pt x="53149" y="27991"/>
                </a:lnTo>
                <a:lnTo>
                  <a:pt x="49339" y="35147"/>
                </a:lnTo>
                <a:lnTo>
                  <a:pt x="45243" y="42445"/>
                </a:lnTo>
                <a:lnTo>
                  <a:pt x="41148" y="49529"/>
                </a:lnTo>
                <a:lnTo>
                  <a:pt x="37028" y="56804"/>
                </a:lnTo>
                <a:lnTo>
                  <a:pt x="32766" y="64293"/>
                </a:lnTo>
                <a:lnTo>
                  <a:pt x="28503" y="71068"/>
                </a:lnTo>
                <a:lnTo>
                  <a:pt x="24384" y="76199"/>
                </a:lnTo>
                <a:lnTo>
                  <a:pt x="19812" y="81533"/>
                </a:lnTo>
                <a:lnTo>
                  <a:pt x="16764" y="80009"/>
                </a:lnTo>
                <a:lnTo>
                  <a:pt x="12192" y="81533"/>
                </a:lnTo>
                <a:lnTo>
                  <a:pt x="8382" y="83057"/>
                </a:lnTo>
                <a:lnTo>
                  <a:pt x="2286" y="85343"/>
                </a:lnTo>
                <a:lnTo>
                  <a:pt x="0" y="8610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16090" y="4708397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35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34962" y="4847083"/>
            <a:ext cx="28575" cy="29845"/>
          </a:xfrm>
          <a:custGeom>
            <a:avLst/>
            <a:gdLst/>
            <a:ahLst/>
            <a:cxnLst/>
            <a:rect l="l" t="t" r="r" b="b"/>
            <a:pathLst>
              <a:path w="28575" h="29845">
                <a:moveTo>
                  <a:pt x="28194" y="8381"/>
                </a:moveTo>
                <a:lnTo>
                  <a:pt x="26670" y="9905"/>
                </a:lnTo>
                <a:lnTo>
                  <a:pt x="22860" y="14477"/>
                </a:lnTo>
                <a:lnTo>
                  <a:pt x="19812" y="16763"/>
                </a:lnTo>
                <a:lnTo>
                  <a:pt x="16002" y="19811"/>
                </a:lnTo>
                <a:lnTo>
                  <a:pt x="9906" y="25145"/>
                </a:lnTo>
                <a:lnTo>
                  <a:pt x="6858" y="25907"/>
                </a:lnTo>
                <a:lnTo>
                  <a:pt x="3048" y="26669"/>
                </a:lnTo>
                <a:lnTo>
                  <a:pt x="0" y="22859"/>
                </a:lnTo>
                <a:lnTo>
                  <a:pt x="0" y="21335"/>
                </a:lnTo>
                <a:lnTo>
                  <a:pt x="0" y="19811"/>
                </a:lnTo>
                <a:lnTo>
                  <a:pt x="3048" y="16763"/>
                </a:lnTo>
                <a:lnTo>
                  <a:pt x="5334" y="14477"/>
                </a:lnTo>
                <a:lnTo>
                  <a:pt x="8382" y="12953"/>
                </a:lnTo>
                <a:lnTo>
                  <a:pt x="15240" y="9905"/>
                </a:lnTo>
                <a:lnTo>
                  <a:pt x="16764" y="11429"/>
                </a:lnTo>
                <a:lnTo>
                  <a:pt x="18288" y="12953"/>
                </a:lnTo>
                <a:lnTo>
                  <a:pt x="16002" y="19811"/>
                </a:lnTo>
                <a:lnTo>
                  <a:pt x="13716" y="22859"/>
                </a:lnTo>
                <a:lnTo>
                  <a:pt x="11430" y="25907"/>
                </a:lnTo>
                <a:lnTo>
                  <a:pt x="5334" y="29717"/>
                </a:lnTo>
                <a:lnTo>
                  <a:pt x="3810" y="28955"/>
                </a:lnTo>
                <a:lnTo>
                  <a:pt x="2286" y="27431"/>
                </a:lnTo>
                <a:lnTo>
                  <a:pt x="3048" y="19049"/>
                </a:lnTo>
                <a:lnTo>
                  <a:pt x="3048" y="14477"/>
                </a:lnTo>
                <a:lnTo>
                  <a:pt x="3048" y="9143"/>
                </a:lnTo>
                <a:lnTo>
                  <a:pt x="2286" y="2285"/>
                </a:lnTo>
                <a:lnTo>
                  <a:pt x="228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40118" y="4708076"/>
            <a:ext cx="166370" cy="165100"/>
          </a:xfrm>
          <a:custGeom>
            <a:avLst/>
            <a:gdLst/>
            <a:ahLst/>
            <a:cxnLst/>
            <a:rect l="l" t="t" r="r" b="b"/>
            <a:pathLst>
              <a:path w="166370" h="165100">
                <a:moveTo>
                  <a:pt x="147827" y="321"/>
                </a:moveTo>
                <a:lnTo>
                  <a:pt x="146303" y="321"/>
                </a:lnTo>
                <a:lnTo>
                  <a:pt x="144779" y="321"/>
                </a:lnTo>
                <a:lnTo>
                  <a:pt x="138683" y="321"/>
                </a:lnTo>
                <a:lnTo>
                  <a:pt x="133778" y="214"/>
                </a:lnTo>
                <a:lnTo>
                  <a:pt x="127444" y="35"/>
                </a:lnTo>
                <a:lnTo>
                  <a:pt x="120253" y="0"/>
                </a:lnTo>
                <a:lnTo>
                  <a:pt x="112775" y="321"/>
                </a:lnTo>
                <a:lnTo>
                  <a:pt x="104632" y="1250"/>
                </a:lnTo>
                <a:lnTo>
                  <a:pt x="95630" y="2607"/>
                </a:lnTo>
                <a:lnTo>
                  <a:pt x="86629" y="3964"/>
                </a:lnTo>
                <a:lnTo>
                  <a:pt x="78485" y="4893"/>
                </a:lnTo>
                <a:lnTo>
                  <a:pt x="71330" y="5357"/>
                </a:lnTo>
                <a:lnTo>
                  <a:pt x="64674" y="5750"/>
                </a:lnTo>
                <a:lnTo>
                  <a:pt x="58447" y="6286"/>
                </a:lnTo>
                <a:lnTo>
                  <a:pt x="52577" y="7179"/>
                </a:lnTo>
                <a:lnTo>
                  <a:pt x="44957" y="8703"/>
                </a:lnTo>
                <a:lnTo>
                  <a:pt x="38099" y="8703"/>
                </a:lnTo>
                <a:lnTo>
                  <a:pt x="31241" y="12513"/>
                </a:lnTo>
                <a:lnTo>
                  <a:pt x="24383" y="16323"/>
                </a:lnTo>
                <a:lnTo>
                  <a:pt x="16001" y="21657"/>
                </a:lnTo>
                <a:lnTo>
                  <a:pt x="0" y="61281"/>
                </a:lnTo>
                <a:lnTo>
                  <a:pt x="0" y="68139"/>
                </a:lnTo>
                <a:lnTo>
                  <a:pt x="1523" y="74235"/>
                </a:lnTo>
                <a:lnTo>
                  <a:pt x="2285" y="80331"/>
                </a:lnTo>
                <a:lnTo>
                  <a:pt x="4571" y="86427"/>
                </a:lnTo>
                <a:lnTo>
                  <a:pt x="9905" y="89475"/>
                </a:lnTo>
                <a:lnTo>
                  <a:pt x="14477" y="92523"/>
                </a:lnTo>
                <a:lnTo>
                  <a:pt x="22859" y="93285"/>
                </a:lnTo>
                <a:lnTo>
                  <a:pt x="31241" y="92523"/>
                </a:lnTo>
                <a:lnTo>
                  <a:pt x="37778" y="91451"/>
                </a:lnTo>
                <a:lnTo>
                  <a:pt x="44672" y="89665"/>
                </a:lnTo>
                <a:lnTo>
                  <a:pt x="51708" y="87594"/>
                </a:lnTo>
                <a:lnTo>
                  <a:pt x="58673" y="85665"/>
                </a:lnTo>
                <a:lnTo>
                  <a:pt x="101060" y="74806"/>
                </a:lnTo>
                <a:lnTo>
                  <a:pt x="116585" y="73473"/>
                </a:lnTo>
                <a:lnTo>
                  <a:pt x="124098" y="74330"/>
                </a:lnTo>
                <a:lnTo>
                  <a:pt x="160019" y="89475"/>
                </a:lnTo>
                <a:lnTo>
                  <a:pt x="166115" y="108715"/>
                </a:lnTo>
                <a:lnTo>
                  <a:pt x="165544" y="115621"/>
                </a:lnTo>
                <a:lnTo>
                  <a:pt x="140386" y="147982"/>
                </a:lnTo>
                <a:lnTo>
                  <a:pt x="108203" y="161103"/>
                </a:lnTo>
                <a:lnTo>
                  <a:pt x="101345" y="160341"/>
                </a:lnTo>
                <a:lnTo>
                  <a:pt x="93725" y="161103"/>
                </a:lnTo>
                <a:lnTo>
                  <a:pt x="85343" y="162627"/>
                </a:lnTo>
                <a:lnTo>
                  <a:pt x="73913" y="164151"/>
                </a:lnTo>
                <a:lnTo>
                  <a:pt x="70103" y="16491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39000" y="491566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0"/>
                </a:moveTo>
                <a:lnTo>
                  <a:pt x="94488" y="3048"/>
                </a:lnTo>
                <a:lnTo>
                  <a:pt x="94488" y="9906"/>
                </a:lnTo>
                <a:lnTo>
                  <a:pt x="90678" y="17526"/>
                </a:lnTo>
                <a:lnTo>
                  <a:pt x="71377" y="55078"/>
                </a:lnTo>
                <a:lnTo>
                  <a:pt x="43529" y="87439"/>
                </a:lnTo>
                <a:lnTo>
                  <a:pt x="25908" y="95250"/>
                </a:lnTo>
                <a:lnTo>
                  <a:pt x="21335" y="86106"/>
                </a:lnTo>
                <a:lnTo>
                  <a:pt x="16001" y="81534"/>
                </a:lnTo>
                <a:lnTo>
                  <a:pt x="10667" y="77724"/>
                </a:lnTo>
                <a:lnTo>
                  <a:pt x="3048" y="71628"/>
                </a:lnTo>
                <a:lnTo>
                  <a:pt x="0" y="693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01129" y="4708397"/>
            <a:ext cx="127635" cy="165100"/>
          </a:xfrm>
          <a:custGeom>
            <a:avLst/>
            <a:gdLst/>
            <a:ahLst/>
            <a:cxnLst/>
            <a:rect l="l" t="t" r="r" b="b"/>
            <a:pathLst>
              <a:path w="127634" h="165100">
                <a:moveTo>
                  <a:pt x="83820" y="0"/>
                </a:moveTo>
                <a:lnTo>
                  <a:pt x="81534" y="762"/>
                </a:lnTo>
                <a:lnTo>
                  <a:pt x="77724" y="0"/>
                </a:lnTo>
                <a:lnTo>
                  <a:pt x="70866" y="4572"/>
                </a:lnTo>
                <a:lnTo>
                  <a:pt x="34575" y="37635"/>
                </a:lnTo>
                <a:lnTo>
                  <a:pt x="11430" y="70104"/>
                </a:lnTo>
                <a:lnTo>
                  <a:pt x="0" y="112776"/>
                </a:lnTo>
                <a:lnTo>
                  <a:pt x="1535" y="122420"/>
                </a:lnTo>
                <a:lnTo>
                  <a:pt x="23991" y="153447"/>
                </a:lnTo>
                <a:lnTo>
                  <a:pt x="64269" y="164877"/>
                </a:lnTo>
                <a:lnTo>
                  <a:pt x="74866" y="163449"/>
                </a:lnTo>
                <a:lnTo>
                  <a:pt x="111537" y="140874"/>
                </a:lnTo>
                <a:lnTo>
                  <a:pt x="127349" y="97821"/>
                </a:lnTo>
                <a:lnTo>
                  <a:pt x="126765" y="85474"/>
                </a:lnTo>
                <a:lnTo>
                  <a:pt x="110073" y="41231"/>
                </a:lnTo>
                <a:lnTo>
                  <a:pt x="85344" y="12192"/>
                </a:lnTo>
                <a:lnTo>
                  <a:pt x="90678" y="19812"/>
                </a:lnTo>
                <a:lnTo>
                  <a:pt x="92964" y="23622"/>
                </a:lnTo>
                <a:lnTo>
                  <a:pt x="95250" y="27432"/>
                </a:lnTo>
                <a:lnTo>
                  <a:pt x="99822" y="32766"/>
                </a:lnTo>
                <a:lnTo>
                  <a:pt x="100584" y="350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40396" y="4837938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8381" y="0"/>
                </a:moveTo>
                <a:lnTo>
                  <a:pt x="3809" y="9144"/>
                </a:lnTo>
                <a:lnTo>
                  <a:pt x="0" y="1752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17357" y="4698528"/>
            <a:ext cx="165100" cy="174625"/>
          </a:xfrm>
          <a:custGeom>
            <a:avLst/>
            <a:gdLst/>
            <a:ahLst/>
            <a:cxnLst/>
            <a:rect l="l" t="t" r="r" b="b"/>
            <a:pathLst>
              <a:path w="165100" h="174625">
                <a:moveTo>
                  <a:pt x="0" y="9870"/>
                </a:moveTo>
                <a:lnTo>
                  <a:pt x="3048" y="9108"/>
                </a:lnTo>
                <a:lnTo>
                  <a:pt x="9144" y="6822"/>
                </a:lnTo>
                <a:lnTo>
                  <a:pt x="17526" y="6060"/>
                </a:lnTo>
                <a:lnTo>
                  <a:pt x="24598" y="5167"/>
                </a:lnTo>
                <a:lnTo>
                  <a:pt x="32956" y="4631"/>
                </a:lnTo>
                <a:lnTo>
                  <a:pt x="42171" y="4238"/>
                </a:lnTo>
                <a:lnTo>
                  <a:pt x="51816" y="3774"/>
                </a:lnTo>
                <a:lnTo>
                  <a:pt x="62138" y="3321"/>
                </a:lnTo>
                <a:lnTo>
                  <a:pt x="73247" y="3012"/>
                </a:lnTo>
                <a:lnTo>
                  <a:pt x="84498" y="2702"/>
                </a:lnTo>
                <a:lnTo>
                  <a:pt x="95250" y="2250"/>
                </a:lnTo>
                <a:lnTo>
                  <a:pt x="105501" y="2250"/>
                </a:lnTo>
                <a:lnTo>
                  <a:pt x="115538" y="2250"/>
                </a:lnTo>
                <a:lnTo>
                  <a:pt x="125146" y="2250"/>
                </a:lnTo>
                <a:lnTo>
                  <a:pt x="134112" y="2250"/>
                </a:lnTo>
                <a:lnTo>
                  <a:pt x="142589" y="1595"/>
                </a:lnTo>
                <a:lnTo>
                  <a:pt x="150495" y="440"/>
                </a:lnTo>
                <a:lnTo>
                  <a:pt x="157257" y="0"/>
                </a:lnTo>
                <a:lnTo>
                  <a:pt x="162306" y="1488"/>
                </a:lnTo>
                <a:lnTo>
                  <a:pt x="164568" y="6072"/>
                </a:lnTo>
                <a:lnTo>
                  <a:pt x="164973" y="12442"/>
                </a:lnTo>
                <a:lnTo>
                  <a:pt x="164234" y="19812"/>
                </a:lnTo>
                <a:lnTo>
                  <a:pt x="163068" y="27396"/>
                </a:lnTo>
                <a:lnTo>
                  <a:pt x="161877" y="35111"/>
                </a:lnTo>
                <a:lnTo>
                  <a:pt x="159829" y="43398"/>
                </a:lnTo>
                <a:lnTo>
                  <a:pt x="157495" y="52256"/>
                </a:lnTo>
                <a:lnTo>
                  <a:pt x="155448" y="61686"/>
                </a:lnTo>
                <a:lnTo>
                  <a:pt x="153066" y="71901"/>
                </a:lnTo>
                <a:lnTo>
                  <a:pt x="150685" y="82831"/>
                </a:lnTo>
                <a:lnTo>
                  <a:pt x="148590" y="94047"/>
                </a:lnTo>
                <a:lnTo>
                  <a:pt x="147066" y="105120"/>
                </a:lnTo>
                <a:lnTo>
                  <a:pt x="145280" y="116621"/>
                </a:lnTo>
                <a:lnTo>
                  <a:pt x="143637" y="128551"/>
                </a:lnTo>
                <a:lnTo>
                  <a:pt x="142565" y="139624"/>
                </a:lnTo>
                <a:lnTo>
                  <a:pt x="142494" y="148554"/>
                </a:lnTo>
                <a:lnTo>
                  <a:pt x="144018" y="157698"/>
                </a:lnTo>
                <a:lnTo>
                  <a:pt x="150114" y="156936"/>
                </a:lnTo>
                <a:lnTo>
                  <a:pt x="153162" y="161508"/>
                </a:lnTo>
                <a:lnTo>
                  <a:pt x="156972" y="165318"/>
                </a:lnTo>
                <a:lnTo>
                  <a:pt x="162306" y="172176"/>
                </a:lnTo>
                <a:lnTo>
                  <a:pt x="164592" y="17446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9862" y="4699695"/>
            <a:ext cx="186055" cy="170815"/>
          </a:xfrm>
          <a:custGeom>
            <a:avLst/>
            <a:gdLst/>
            <a:ahLst/>
            <a:cxnLst/>
            <a:rect l="l" t="t" r="r" b="b"/>
            <a:pathLst>
              <a:path w="186054" h="170814">
                <a:moveTo>
                  <a:pt x="157733" y="321"/>
                </a:moveTo>
                <a:lnTo>
                  <a:pt x="156971" y="321"/>
                </a:lnTo>
                <a:lnTo>
                  <a:pt x="153161" y="321"/>
                </a:lnTo>
                <a:lnTo>
                  <a:pt x="149351" y="321"/>
                </a:lnTo>
                <a:lnTo>
                  <a:pt x="144017" y="321"/>
                </a:lnTo>
                <a:lnTo>
                  <a:pt x="134111" y="321"/>
                </a:lnTo>
                <a:lnTo>
                  <a:pt x="125551" y="214"/>
                </a:lnTo>
                <a:lnTo>
                  <a:pt x="115347" y="35"/>
                </a:lnTo>
                <a:lnTo>
                  <a:pt x="104429" y="0"/>
                </a:lnTo>
                <a:lnTo>
                  <a:pt x="93725" y="321"/>
                </a:lnTo>
                <a:lnTo>
                  <a:pt x="52577" y="4893"/>
                </a:lnTo>
                <a:lnTo>
                  <a:pt x="10667" y="20133"/>
                </a:lnTo>
                <a:lnTo>
                  <a:pt x="0" y="40707"/>
                </a:lnTo>
                <a:lnTo>
                  <a:pt x="2285" y="49851"/>
                </a:lnTo>
                <a:lnTo>
                  <a:pt x="37814" y="75568"/>
                </a:lnTo>
                <a:lnTo>
                  <a:pt x="74104" y="82712"/>
                </a:lnTo>
                <a:lnTo>
                  <a:pt x="85796" y="84701"/>
                </a:lnTo>
                <a:lnTo>
                  <a:pt x="126670" y="96726"/>
                </a:lnTo>
                <a:lnTo>
                  <a:pt x="135635" y="100143"/>
                </a:lnTo>
                <a:lnTo>
                  <a:pt x="144720" y="103584"/>
                </a:lnTo>
                <a:lnTo>
                  <a:pt x="179260" y="124908"/>
                </a:lnTo>
                <a:lnTo>
                  <a:pt x="185927" y="142053"/>
                </a:lnTo>
                <a:lnTo>
                  <a:pt x="181355" y="148911"/>
                </a:lnTo>
                <a:lnTo>
                  <a:pt x="140279" y="169390"/>
                </a:lnTo>
                <a:lnTo>
                  <a:pt x="119562" y="170533"/>
                </a:lnTo>
                <a:lnTo>
                  <a:pt x="110489" y="170247"/>
                </a:lnTo>
                <a:lnTo>
                  <a:pt x="102548" y="169175"/>
                </a:lnTo>
                <a:lnTo>
                  <a:pt x="95535" y="167389"/>
                </a:lnTo>
                <a:lnTo>
                  <a:pt x="88951" y="165318"/>
                </a:lnTo>
                <a:lnTo>
                  <a:pt x="82295" y="163389"/>
                </a:lnTo>
                <a:lnTo>
                  <a:pt x="74675" y="161127"/>
                </a:lnTo>
                <a:lnTo>
                  <a:pt x="66484" y="159007"/>
                </a:lnTo>
                <a:lnTo>
                  <a:pt x="59150" y="157174"/>
                </a:lnTo>
                <a:lnTo>
                  <a:pt x="54101" y="15576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26608" y="4519421"/>
            <a:ext cx="1690370" cy="586740"/>
          </a:xfrm>
          <a:custGeom>
            <a:avLst/>
            <a:gdLst/>
            <a:ahLst/>
            <a:cxnLst/>
            <a:rect l="l" t="t" r="r" b="b"/>
            <a:pathLst>
              <a:path w="1690370" h="586739">
                <a:moveTo>
                  <a:pt x="1681733" y="16763"/>
                </a:moveTo>
                <a:lnTo>
                  <a:pt x="1681733" y="16763"/>
                </a:lnTo>
                <a:lnTo>
                  <a:pt x="1661159" y="16763"/>
                </a:lnTo>
                <a:lnTo>
                  <a:pt x="1651253" y="16763"/>
                </a:lnTo>
                <a:lnTo>
                  <a:pt x="1643931" y="16763"/>
                </a:lnTo>
                <a:lnTo>
                  <a:pt x="1635537" y="16763"/>
                </a:lnTo>
                <a:lnTo>
                  <a:pt x="1625857" y="16763"/>
                </a:lnTo>
                <a:lnTo>
                  <a:pt x="1614677" y="16763"/>
                </a:lnTo>
                <a:lnTo>
                  <a:pt x="1602319" y="16871"/>
                </a:lnTo>
                <a:lnTo>
                  <a:pt x="1588388" y="17049"/>
                </a:lnTo>
                <a:lnTo>
                  <a:pt x="1573315" y="17085"/>
                </a:lnTo>
                <a:lnTo>
                  <a:pt x="1557527" y="16763"/>
                </a:lnTo>
                <a:lnTo>
                  <a:pt x="1540978" y="16049"/>
                </a:lnTo>
                <a:lnTo>
                  <a:pt x="1523428" y="15049"/>
                </a:lnTo>
                <a:lnTo>
                  <a:pt x="1505021" y="13763"/>
                </a:lnTo>
                <a:lnTo>
                  <a:pt x="1485899" y="12191"/>
                </a:lnTo>
                <a:lnTo>
                  <a:pt x="1466171" y="10810"/>
                </a:lnTo>
                <a:lnTo>
                  <a:pt x="1424713" y="7477"/>
                </a:lnTo>
                <a:lnTo>
                  <a:pt x="1379339" y="4964"/>
                </a:lnTo>
                <a:lnTo>
                  <a:pt x="1329761" y="2988"/>
                </a:lnTo>
                <a:lnTo>
                  <a:pt x="1279826" y="1833"/>
                </a:lnTo>
                <a:lnTo>
                  <a:pt x="1229534" y="1214"/>
                </a:lnTo>
                <a:lnTo>
                  <a:pt x="1203959" y="761"/>
                </a:lnTo>
                <a:lnTo>
                  <a:pt x="1178575" y="642"/>
                </a:lnTo>
                <a:lnTo>
                  <a:pt x="1152905" y="380"/>
                </a:lnTo>
                <a:lnTo>
                  <a:pt x="1127236" y="119"/>
                </a:lnTo>
                <a:lnTo>
                  <a:pt x="1101851" y="0"/>
                </a:lnTo>
                <a:lnTo>
                  <a:pt x="1077063" y="809"/>
                </a:lnTo>
                <a:lnTo>
                  <a:pt x="1052702" y="1904"/>
                </a:lnTo>
                <a:lnTo>
                  <a:pt x="1028342" y="3000"/>
                </a:lnTo>
                <a:lnTo>
                  <a:pt x="1003553" y="3809"/>
                </a:lnTo>
                <a:lnTo>
                  <a:pt x="978288" y="4595"/>
                </a:lnTo>
                <a:lnTo>
                  <a:pt x="952880" y="4952"/>
                </a:lnTo>
                <a:lnTo>
                  <a:pt x="927473" y="5310"/>
                </a:lnTo>
                <a:lnTo>
                  <a:pt x="902207" y="6095"/>
                </a:lnTo>
                <a:lnTo>
                  <a:pt x="877323" y="7358"/>
                </a:lnTo>
                <a:lnTo>
                  <a:pt x="852296" y="8762"/>
                </a:lnTo>
                <a:lnTo>
                  <a:pt x="827841" y="10167"/>
                </a:lnTo>
                <a:lnTo>
                  <a:pt x="804671" y="11429"/>
                </a:lnTo>
                <a:lnTo>
                  <a:pt x="782359" y="12322"/>
                </a:lnTo>
                <a:lnTo>
                  <a:pt x="761047" y="12858"/>
                </a:lnTo>
                <a:lnTo>
                  <a:pt x="740592" y="13251"/>
                </a:lnTo>
                <a:lnTo>
                  <a:pt x="720851" y="13715"/>
                </a:lnTo>
                <a:lnTo>
                  <a:pt x="701944" y="15097"/>
                </a:lnTo>
                <a:lnTo>
                  <a:pt x="683894" y="16763"/>
                </a:lnTo>
                <a:lnTo>
                  <a:pt x="666416" y="18430"/>
                </a:lnTo>
                <a:lnTo>
                  <a:pt x="649223" y="19811"/>
                </a:lnTo>
                <a:lnTo>
                  <a:pt x="631900" y="20704"/>
                </a:lnTo>
                <a:lnTo>
                  <a:pt x="615219" y="21240"/>
                </a:lnTo>
                <a:lnTo>
                  <a:pt x="598967" y="21633"/>
                </a:lnTo>
                <a:lnTo>
                  <a:pt x="582929" y="22097"/>
                </a:lnTo>
                <a:lnTo>
                  <a:pt x="534816" y="26491"/>
                </a:lnTo>
                <a:lnTo>
                  <a:pt x="489870" y="31908"/>
                </a:lnTo>
                <a:lnTo>
                  <a:pt x="475642" y="33658"/>
                </a:lnTo>
                <a:lnTo>
                  <a:pt x="461771" y="35051"/>
                </a:lnTo>
                <a:lnTo>
                  <a:pt x="448556" y="36397"/>
                </a:lnTo>
                <a:lnTo>
                  <a:pt x="436054" y="37242"/>
                </a:lnTo>
                <a:lnTo>
                  <a:pt x="385667" y="41909"/>
                </a:lnTo>
                <a:lnTo>
                  <a:pt x="372796" y="43576"/>
                </a:lnTo>
                <a:lnTo>
                  <a:pt x="360425" y="44957"/>
                </a:lnTo>
                <a:lnTo>
                  <a:pt x="313181" y="48006"/>
                </a:lnTo>
                <a:lnTo>
                  <a:pt x="292417" y="48768"/>
                </a:lnTo>
                <a:lnTo>
                  <a:pt x="282535" y="49077"/>
                </a:lnTo>
                <a:lnTo>
                  <a:pt x="272795" y="49530"/>
                </a:lnTo>
                <a:lnTo>
                  <a:pt x="262878" y="50792"/>
                </a:lnTo>
                <a:lnTo>
                  <a:pt x="253460" y="52197"/>
                </a:lnTo>
                <a:lnTo>
                  <a:pt x="244185" y="53601"/>
                </a:lnTo>
                <a:lnTo>
                  <a:pt x="234695" y="54864"/>
                </a:lnTo>
                <a:lnTo>
                  <a:pt x="224742" y="55435"/>
                </a:lnTo>
                <a:lnTo>
                  <a:pt x="214502" y="56007"/>
                </a:lnTo>
                <a:lnTo>
                  <a:pt x="204263" y="56578"/>
                </a:lnTo>
                <a:lnTo>
                  <a:pt x="194309" y="57150"/>
                </a:lnTo>
                <a:lnTo>
                  <a:pt x="184725" y="57602"/>
                </a:lnTo>
                <a:lnTo>
                  <a:pt x="175355" y="57912"/>
                </a:lnTo>
                <a:lnTo>
                  <a:pt x="166127" y="58221"/>
                </a:lnTo>
                <a:lnTo>
                  <a:pt x="156971" y="58674"/>
                </a:lnTo>
                <a:lnTo>
                  <a:pt x="147839" y="58793"/>
                </a:lnTo>
                <a:lnTo>
                  <a:pt x="138779" y="59055"/>
                </a:lnTo>
                <a:lnTo>
                  <a:pt x="129861" y="59316"/>
                </a:lnTo>
                <a:lnTo>
                  <a:pt x="121157" y="59436"/>
                </a:lnTo>
                <a:lnTo>
                  <a:pt x="112025" y="58614"/>
                </a:lnTo>
                <a:lnTo>
                  <a:pt x="102965" y="57435"/>
                </a:lnTo>
                <a:lnTo>
                  <a:pt x="94047" y="56114"/>
                </a:lnTo>
                <a:lnTo>
                  <a:pt x="85343" y="54864"/>
                </a:lnTo>
                <a:lnTo>
                  <a:pt x="77366" y="54197"/>
                </a:lnTo>
                <a:lnTo>
                  <a:pt x="69532" y="53530"/>
                </a:lnTo>
                <a:lnTo>
                  <a:pt x="61983" y="53149"/>
                </a:lnTo>
                <a:lnTo>
                  <a:pt x="54863" y="53340"/>
                </a:lnTo>
                <a:lnTo>
                  <a:pt x="45719" y="53340"/>
                </a:lnTo>
                <a:lnTo>
                  <a:pt x="37337" y="52578"/>
                </a:lnTo>
                <a:lnTo>
                  <a:pt x="31241" y="56388"/>
                </a:lnTo>
                <a:lnTo>
                  <a:pt x="14120" y="94511"/>
                </a:lnTo>
                <a:lnTo>
                  <a:pt x="10810" y="130933"/>
                </a:lnTo>
                <a:lnTo>
                  <a:pt x="9905" y="141732"/>
                </a:lnTo>
                <a:lnTo>
                  <a:pt x="8643" y="152400"/>
                </a:lnTo>
                <a:lnTo>
                  <a:pt x="7238" y="163639"/>
                </a:lnTo>
                <a:lnTo>
                  <a:pt x="5834" y="175164"/>
                </a:lnTo>
                <a:lnTo>
                  <a:pt x="2107" y="223015"/>
                </a:lnTo>
                <a:lnTo>
                  <a:pt x="476" y="262604"/>
                </a:lnTo>
                <a:lnTo>
                  <a:pt x="0" y="290322"/>
                </a:lnTo>
                <a:lnTo>
                  <a:pt x="380" y="303466"/>
                </a:lnTo>
                <a:lnTo>
                  <a:pt x="1333" y="316611"/>
                </a:lnTo>
                <a:lnTo>
                  <a:pt x="2571" y="329755"/>
                </a:lnTo>
                <a:lnTo>
                  <a:pt x="3809" y="342900"/>
                </a:lnTo>
                <a:lnTo>
                  <a:pt x="8203" y="382762"/>
                </a:lnTo>
                <a:lnTo>
                  <a:pt x="13620" y="420052"/>
                </a:lnTo>
                <a:lnTo>
                  <a:pt x="15370" y="431911"/>
                </a:lnTo>
                <a:lnTo>
                  <a:pt x="16763" y="443484"/>
                </a:lnTo>
                <a:lnTo>
                  <a:pt x="18109" y="455556"/>
                </a:lnTo>
                <a:lnTo>
                  <a:pt x="18954" y="467487"/>
                </a:lnTo>
                <a:lnTo>
                  <a:pt x="19657" y="478845"/>
                </a:lnTo>
                <a:lnTo>
                  <a:pt x="20573" y="489204"/>
                </a:lnTo>
                <a:lnTo>
                  <a:pt x="21955" y="498264"/>
                </a:lnTo>
                <a:lnTo>
                  <a:pt x="23621" y="506253"/>
                </a:lnTo>
                <a:lnTo>
                  <a:pt x="25288" y="513528"/>
                </a:lnTo>
                <a:lnTo>
                  <a:pt x="26669" y="520445"/>
                </a:lnTo>
                <a:lnTo>
                  <a:pt x="28193" y="529590"/>
                </a:lnTo>
                <a:lnTo>
                  <a:pt x="27431" y="538734"/>
                </a:lnTo>
                <a:lnTo>
                  <a:pt x="29717" y="544830"/>
                </a:lnTo>
                <a:lnTo>
                  <a:pt x="32765" y="550926"/>
                </a:lnTo>
                <a:lnTo>
                  <a:pt x="37337" y="553212"/>
                </a:lnTo>
                <a:lnTo>
                  <a:pt x="44195" y="557022"/>
                </a:lnTo>
                <a:lnTo>
                  <a:pt x="50220" y="559748"/>
                </a:lnTo>
                <a:lnTo>
                  <a:pt x="56959" y="562260"/>
                </a:lnTo>
                <a:lnTo>
                  <a:pt x="64555" y="564630"/>
                </a:lnTo>
                <a:lnTo>
                  <a:pt x="73151" y="566928"/>
                </a:lnTo>
                <a:lnTo>
                  <a:pt x="82962" y="569761"/>
                </a:lnTo>
                <a:lnTo>
                  <a:pt x="130992" y="578405"/>
                </a:lnTo>
                <a:lnTo>
                  <a:pt x="174497" y="581406"/>
                </a:lnTo>
                <a:lnTo>
                  <a:pt x="191047" y="582406"/>
                </a:lnTo>
                <a:lnTo>
                  <a:pt x="208597" y="583120"/>
                </a:lnTo>
                <a:lnTo>
                  <a:pt x="227004" y="583549"/>
                </a:lnTo>
                <a:lnTo>
                  <a:pt x="246125" y="583692"/>
                </a:lnTo>
                <a:lnTo>
                  <a:pt x="266080" y="584251"/>
                </a:lnTo>
                <a:lnTo>
                  <a:pt x="286892" y="584739"/>
                </a:lnTo>
                <a:lnTo>
                  <a:pt x="308276" y="585085"/>
                </a:lnTo>
                <a:lnTo>
                  <a:pt x="329945" y="585216"/>
                </a:lnTo>
                <a:lnTo>
                  <a:pt x="351484" y="585227"/>
                </a:lnTo>
                <a:lnTo>
                  <a:pt x="373665" y="585311"/>
                </a:lnTo>
                <a:lnTo>
                  <a:pt x="396275" y="585537"/>
                </a:lnTo>
                <a:lnTo>
                  <a:pt x="419099" y="585978"/>
                </a:lnTo>
                <a:lnTo>
                  <a:pt x="441852" y="585978"/>
                </a:lnTo>
                <a:lnTo>
                  <a:pt x="595883" y="585978"/>
                </a:lnTo>
                <a:lnTo>
                  <a:pt x="615517" y="586085"/>
                </a:lnTo>
                <a:lnTo>
                  <a:pt x="634650" y="586263"/>
                </a:lnTo>
                <a:lnTo>
                  <a:pt x="653641" y="586299"/>
                </a:lnTo>
                <a:lnTo>
                  <a:pt x="672845" y="585978"/>
                </a:lnTo>
                <a:lnTo>
                  <a:pt x="692050" y="585168"/>
                </a:lnTo>
                <a:lnTo>
                  <a:pt x="711612" y="584073"/>
                </a:lnTo>
                <a:lnTo>
                  <a:pt x="731031" y="582977"/>
                </a:lnTo>
                <a:lnTo>
                  <a:pt x="749807" y="582168"/>
                </a:lnTo>
                <a:lnTo>
                  <a:pt x="767714" y="581382"/>
                </a:lnTo>
                <a:lnTo>
                  <a:pt x="785050" y="581025"/>
                </a:lnTo>
                <a:lnTo>
                  <a:pt x="802100" y="580667"/>
                </a:lnTo>
                <a:lnTo>
                  <a:pt x="819149" y="579882"/>
                </a:lnTo>
                <a:lnTo>
                  <a:pt x="835580" y="578619"/>
                </a:lnTo>
                <a:lnTo>
                  <a:pt x="851725" y="577215"/>
                </a:lnTo>
                <a:lnTo>
                  <a:pt x="867584" y="575810"/>
                </a:lnTo>
                <a:lnTo>
                  <a:pt x="883157" y="574548"/>
                </a:lnTo>
                <a:lnTo>
                  <a:pt x="930521" y="572083"/>
                </a:lnTo>
                <a:lnTo>
                  <a:pt x="974788" y="570833"/>
                </a:lnTo>
                <a:lnTo>
                  <a:pt x="1002791" y="570737"/>
                </a:lnTo>
                <a:lnTo>
                  <a:pt x="1017650" y="570297"/>
                </a:lnTo>
                <a:lnTo>
                  <a:pt x="1032509" y="570071"/>
                </a:lnTo>
                <a:lnTo>
                  <a:pt x="1047368" y="569987"/>
                </a:lnTo>
                <a:lnTo>
                  <a:pt x="1062227" y="569976"/>
                </a:lnTo>
                <a:lnTo>
                  <a:pt x="1077086" y="569535"/>
                </a:lnTo>
                <a:lnTo>
                  <a:pt x="1091945" y="569309"/>
                </a:lnTo>
                <a:lnTo>
                  <a:pt x="1106804" y="569225"/>
                </a:lnTo>
                <a:lnTo>
                  <a:pt x="1121663" y="569213"/>
                </a:lnTo>
                <a:lnTo>
                  <a:pt x="1136642" y="569213"/>
                </a:lnTo>
                <a:lnTo>
                  <a:pt x="1151762" y="569213"/>
                </a:lnTo>
                <a:lnTo>
                  <a:pt x="1619249" y="569213"/>
                </a:lnTo>
                <a:lnTo>
                  <a:pt x="1626203" y="569428"/>
                </a:lnTo>
                <a:lnTo>
                  <a:pt x="1633156" y="569785"/>
                </a:lnTo>
                <a:lnTo>
                  <a:pt x="1639823" y="569856"/>
                </a:lnTo>
                <a:lnTo>
                  <a:pt x="1645919" y="569213"/>
                </a:lnTo>
                <a:lnTo>
                  <a:pt x="1677161" y="538733"/>
                </a:lnTo>
                <a:lnTo>
                  <a:pt x="1684210" y="496740"/>
                </a:lnTo>
                <a:lnTo>
                  <a:pt x="1683829" y="486251"/>
                </a:lnTo>
                <a:lnTo>
                  <a:pt x="1683162" y="475333"/>
                </a:lnTo>
                <a:lnTo>
                  <a:pt x="1682495" y="464057"/>
                </a:lnTo>
                <a:lnTo>
                  <a:pt x="1682495" y="453044"/>
                </a:lnTo>
                <a:lnTo>
                  <a:pt x="1682495" y="441674"/>
                </a:lnTo>
                <a:lnTo>
                  <a:pt x="1682495" y="429875"/>
                </a:lnTo>
                <a:lnTo>
                  <a:pt x="1682495" y="417575"/>
                </a:lnTo>
                <a:lnTo>
                  <a:pt x="1682376" y="404729"/>
                </a:lnTo>
                <a:lnTo>
                  <a:pt x="1682114" y="391382"/>
                </a:lnTo>
                <a:lnTo>
                  <a:pt x="1681853" y="377606"/>
                </a:lnTo>
                <a:lnTo>
                  <a:pt x="1681733" y="363473"/>
                </a:lnTo>
                <a:lnTo>
                  <a:pt x="1682662" y="349627"/>
                </a:lnTo>
                <a:lnTo>
                  <a:pt x="1684019" y="335565"/>
                </a:lnTo>
                <a:lnTo>
                  <a:pt x="1685377" y="321361"/>
                </a:lnTo>
                <a:lnTo>
                  <a:pt x="1686305" y="307085"/>
                </a:lnTo>
                <a:lnTo>
                  <a:pt x="1686877" y="292119"/>
                </a:lnTo>
                <a:lnTo>
                  <a:pt x="1687448" y="277082"/>
                </a:lnTo>
                <a:lnTo>
                  <a:pt x="1688020" y="262187"/>
                </a:lnTo>
                <a:lnTo>
                  <a:pt x="1688591" y="247649"/>
                </a:lnTo>
                <a:lnTo>
                  <a:pt x="1688925" y="233826"/>
                </a:lnTo>
                <a:lnTo>
                  <a:pt x="1689544" y="219932"/>
                </a:lnTo>
                <a:lnTo>
                  <a:pt x="1688151" y="179796"/>
                </a:lnTo>
                <a:lnTo>
                  <a:pt x="1680971" y="143255"/>
                </a:lnTo>
                <a:lnTo>
                  <a:pt x="1679019" y="132099"/>
                </a:lnTo>
                <a:lnTo>
                  <a:pt x="1676780" y="121443"/>
                </a:lnTo>
                <a:lnTo>
                  <a:pt x="1674542" y="111216"/>
                </a:lnTo>
                <a:lnTo>
                  <a:pt x="1672589" y="101345"/>
                </a:lnTo>
                <a:lnTo>
                  <a:pt x="1671566" y="92571"/>
                </a:lnTo>
                <a:lnTo>
                  <a:pt x="1670684" y="84296"/>
                </a:lnTo>
                <a:lnTo>
                  <a:pt x="1669803" y="76164"/>
                </a:lnTo>
                <a:lnTo>
                  <a:pt x="1668779" y="67817"/>
                </a:lnTo>
                <a:lnTo>
                  <a:pt x="1667529" y="58495"/>
                </a:lnTo>
                <a:lnTo>
                  <a:pt x="1666208" y="48672"/>
                </a:lnTo>
                <a:lnTo>
                  <a:pt x="1665029" y="39850"/>
                </a:lnTo>
                <a:lnTo>
                  <a:pt x="1664207" y="3352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72634" y="5338572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75504" y="5348097"/>
            <a:ext cx="173990" cy="180975"/>
          </a:xfrm>
          <a:custGeom>
            <a:avLst/>
            <a:gdLst/>
            <a:ahLst/>
            <a:cxnLst/>
            <a:rect l="l" t="t" r="r" b="b"/>
            <a:pathLst>
              <a:path w="173989" h="180975">
                <a:moveTo>
                  <a:pt x="9144" y="42291"/>
                </a:moveTo>
                <a:lnTo>
                  <a:pt x="12192" y="40005"/>
                </a:lnTo>
                <a:lnTo>
                  <a:pt x="19050" y="31623"/>
                </a:lnTo>
                <a:lnTo>
                  <a:pt x="26670" y="25527"/>
                </a:lnTo>
                <a:lnTo>
                  <a:pt x="65758" y="1143"/>
                </a:lnTo>
                <a:lnTo>
                  <a:pt x="75152" y="0"/>
                </a:lnTo>
                <a:lnTo>
                  <a:pt x="84689" y="0"/>
                </a:lnTo>
                <a:lnTo>
                  <a:pt x="124968" y="17907"/>
                </a:lnTo>
                <a:lnTo>
                  <a:pt x="136398" y="51435"/>
                </a:lnTo>
                <a:lnTo>
                  <a:pt x="133933" y="61757"/>
                </a:lnTo>
                <a:lnTo>
                  <a:pt x="108084" y="104786"/>
                </a:lnTo>
                <a:lnTo>
                  <a:pt x="80010" y="132969"/>
                </a:lnTo>
                <a:lnTo>
                  <a:pt x="40386" y="161163"/>
                </a:lnTo>
                <a:lnTo>
                  <a:pt x="13596" y="166735"/>
                </a:lnTo>
                <a:lnTo>
                  <a:pt x="7620" y="166497"/>
                </a:lnTo>
                <a:lnTo>
                  <a:pt x="1524" y="165735"/>
                </a:lnTo>
                <a:lnTo>
                  <a:pt x="0" y="160401"/>
                </a:lnTo>
                <a:lnTo>
                  <a:pt x="4572" y="156591"/>
                </a:lnTo>
                <a:lnTo>
                  <a:pt x="8763" y="153054"/>
                </a:lnTo>
                <a:lnTo>
                  <a:pt x="56007" y="136302"/>
                </a:lnTo>
                <a:lnTo>
                  <a:pt x="93714" y="130028"/>
                </a:lnTo>
                <a:lnTo>
                  <a:pt x="117217" y="129194"/>
                </a:lnTo>
                <a:lnTo>
                  <a:pt x="127254" y="129921"/>
                </a:lnTo>
                <a:lnTo>
                  <a:pt x="160782" y="147447"/>
                </a:lnTo>
                <a:lnTo>
                  <a:pt x="160782" y="155067"/>
                </a:lnTo>
                <a:lnTo>
                  <a:pt x="163830" y="161163"/>
                </a:lnTo>
                <a:lnTo>
                  <a:pt x="166878" y="168021"/>
                </a:lnTo>
                <a:lnTo>
                  <a:pt x="172212" y="177165"/>
                </a:lnTo>
                <a:lnTo>
                  <a:pt x="173736" y="1809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52625" y="5209547"/>
            <a:ext cx="1881873" cy="63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85126" y="5381245"/>
            <a:ext cx="133985" cy="166370"/>
          </a:xfrm>
          <a:custGeom>
            <a:avLst/>
            <a:gdLst/>
            <a:ahLst/>
            <a:cxnLst/>
            <a:rect l="l" t="t" r="r" b="b"/>
            <a:pathLst>
              <a:path w="133984" h="166370">
                <a:moveTo>
                  <a:pt x="99822" y="762"/>
                </a:moveTo>
                <a:lnTo>
                  <a:pt x="96774" y="1524"/>
                </a:lnTo>
                <a:lnTo>
                  <a:pt x="90678" y="0"/>
                </a:lnTo>
                <a:lnTo>
                  <a:pt x="82296" y="5334"/>
                </a:lnTo>
                <a:lnTo>
                  <a:pt x="48006" y="32766"/>
                </a:lnTo>
                <a:lnTo>
                  <a:pt x="20359" y="62341"/>
                </a:lnTo>
                <a:lnTo>
                  <a:pt x="3619" y="96583"/>
                </a:lnTo>
                <a:lnTo>
                  <a:pt x="0" y="118872"/>
                </a:lnTo>
                <a:lnTo>
                  <a:pt x="1524" y="128146"/>
                </a:lnTo>
                <a:lnTo>
                  <a:pt x="32575" y="160972"/>
                </a:lnTo>
                <a:lnTo>
                  <a:pt x="64317" y="166294"/>
                </a:lnTo>
                <a:lnTo>
                  <a:pt x="76009" y="164687"/>
                </a:lnTo>
                <a:lnTo>
                  <a:pt x="116014" y="143446"/>
                </a:lnTo>
                <a:lnTo>
                  <a:pt x="133445" y="105918"/>
                </a:lnTo>
                <a:lnTo>
                  <a:pt x="133171" y="95202"/>
                </a:lnTo>
                <a:lnTo>
                  <a:pt x="116609" y="58447"/>
                </a:lnTo>
                <a:lnTo>
                  <a:pt x="95250" y="41148"/>
                </a:lnTo>
                <a:lnTo>
                  <a:pt x="92202" y="38862"/>
                </a:lnTo>
                <a:lnTo>
                  <a:pt x="89916" y="36576"/>
                </a:lnTo>
                <a:lnTo>
                  <a:pt x="94488" y="38100"/>
                </a:lnTo>
                <a:lnTo>
                  <a:pt x="96012" y="37338"/>
                </a:lnTo>
                <a:lnTo>
                  <a:pt x="96774" y="36576"/>
                </a:lnTo>
                <a:lnTo>
                  <a:pt x="99060" y="35814"/>
                </a:lnTo>
                <a:lnTo>
                  <a:pt x="99822" y="350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65543" y="5519928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0"/>
                </a:moveTo>
                <a:lnTo>
                  <a:pt x="4572" y="9144"/>
                </a:lnTo>
                <a:lnTo>
                  <a:pt x="9144" y="1752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00593" y="5366003"/>
            <a:ext cx="180340" cy="181610"/>
          </a:xfrm>
          <a:custGeom>
            <a:avLst/>
            <a:gdLst/>
            <a:ahLst/>
            <a:cxnLst/>
            <a:rect l="l" t="t" r="r" b="b"/>
            <a:pathLst>
              <a:path w="180340" h="181610">
                <a:moveTo>
                  <a:pt x="0" y="16001"/>
                </a:moveTo>
                <a:lnTo>
                  <a:pt x="3810" y="15239"/>
                </a:lnTo>
                <a:lnTo>
                  <a:pt x="11430" y="13715"/>
                </a:lnTo>
                <a:lnTo>
                  <a:pt x="21336" y="11429"/>
                </a:lnTo>
                <a:lnTo>
                  <a:pt x="29408" y="10048"/>
                </a:lnTo>
                <a:lnTo>
                  <a:pt x="38481" y="8381"/>
                </a:lnTo>
                <a:lnTo>
                  <a:pt x="48125" y="6715"/>
                </a:lnTo>
                <a:lnTo>
                  <a:pt x="91344" y="2869"/>
                </a:lnTo>
                <a:lnTo>
                  <a:pt x="102107" y="2285"/>
                </a:lnTo>
                <a:lnTo>
                  <a:pt x="112799" y="1285"/>
                </a:lnTo>
                <a:lnTo>
                  <a:pt x="123063" y="571"/>
                </a:lnTo>
                <a:lnTo>
                  <a:pt x="132754" y="142"/>
                </a:lnTo>
                <a:lnTo>
                  <a:pt x="141732" y="0"/>
                </a:lnTo>
                <a:lnTo>
                  <a:pt x="150102" y="273"/>
                </a:lnTo>
                <a:lnTo>
                  <a:pt x="157829" y="476"/>
                </a:lnTo>
                <a:lnTo>
                  <a:pt x="179832" y="27431"/>
                </a:lnTo>
                <a:lnTo>
                  <a:pt x="179665" y="34694"/>
                </a:lnTo>
                <a:lnTo>
                  <a:pt x="178498" y="42671"/>
                </a:lnTo>
                <a:lnTo>
                  <a:pt x="177045" y="51220"/>
                </a:lnTo>
                <a:lnTo>
                  <a:pt x="176022" y="60197"/>
                </a:lnTo>
                <a:lnTo>
                  <a:pt x="175569" y="70294"/>
                </a:lnTo>
                <a:lnTo>
                  <a:pt x="175260" y="80962"/>
                </a:lnTo>
                <a:lnTo>
                  <a:pt x="174950" y="91916"/>
                </a:lnTo>
                <a:lnTo>
                  <a:pt x="174498" y="102869"/>
                </a:lnTo>
                <a:lnTo>
                  <a:pt x="173235" y="113930"/>
                </a:lnTo>
                <a:lnTo>
                  <a:pt x="171831" y="125063"/>
                </a:lnTo>
                <a:lnTo>
                  <a:pt x="170426" y="135766"/>
                </a:lnTo>
                <a:lnTo>
                  <a:pt x="169164" y="145541"/>
                </a:lnTo>
                <a:lnTo>
                  <a:pt x="168044" y="154697"/>
                </a:lnTo>
                <a:lnTo>
                  <a:pt x="167068" y="163353"/>
                </a:lnTo>
                <a:lnTo>
                  <a:pt x="166377" y="170723"/>
                </a:lnTo>
                <a:lnTo>
                  <a:pt x="166116" y="176021"/>
                </a:lnTo>
                <a:lnTo>
                  <a:pt x="166878" y="181355"/>
                </a:lnTo>
                <a:lnTo>
                  <a:pt x="168402" y="177545"/>
                </a:lnTo>
                <a:lnTo>
                  <a:pt x="169164" y="177545"/>
                </a:lnTo>
                <a:lnTo>
                  <a:pt x="170688" y="178307"/>
                </a:lnTo>
                <a:lnTo>
                  <a:pt x="172212" y="17983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60435" y="5337930"/>
            <a:ext cx="195580" cy="200025"/>
          </a:xfrm>
          <a:custGeom>
            <a:avLst/>
            <a:gdLst/>
            <a:ahLst/>
            <a:cxnLst/>
            <a:rect l="l" t="t" r="r" b="b"/>
            <a:pathLst>
              <a:path w="195579" h="200025">
                <a:moveTo>
                  <a:pt x="154685" y="642"/>
                </a:moveTo>
                <a:lnTo>
                  <a:pt x="150316" y="642"/>
                </a:lnTo>
                <a:lnTo>
                  <a:pt x="144303" y="642"/>
                </a:lnTo>
                <a:lnTo>
                  <a:pt x="137005" y="642"/>
                </a:lnTo>
                <a:lnTo>
                  <a:pt x="128777" y="642"/>
                </a:lnTo>
                <a:lnTo>
                  <a:pt x="118883" y="428"/>
                </a:lnTo>
                <a:lnTo>
                  <a:pt x="107918" y="71"/>
                </a:lnTo>
                <a:lnTo>
                  <a:pt x="96523" y="0"/>
                </a:lnTo>
                <a:lnTo>
                  <a:pt x="51804" y="6643"/>
                </a:lnTo>
                <a:lnTo>
                  <a:pt x="12191" y="26550"/>
                </a:lnTo>
                <a:lnTo>
                  <a:pt x="0" y="55506"/>
                </a:lnTo>
                <a:lnTo>
                  <a:pt x="1523" y="61602"/>
                </a:lnTo>
                <a:lnTo>
                  <a:pt x="4571" y="67698"/>
                </a:lnTo>
                <a:lnTo>
                  <a:pt x="7619" y="73794"/>
                </a:lnTo>
                <a:lnTo>
                  <a:pt x="12953" y="81414"/>
                </a:lnTo>
                <a:lnTo>
                  <a:pt x="19049" y="85986"/>
                </a:lnTo>
                <a:lnTo>
                  <a:pt x="24383" y="90558"/>
                </a:lnTo>
                <a:lnTo>
                  <a:pt x="66293" y="99702"/>
                </a:lnTo>
                <a:lnTo>
                  <a:pt x="74675" y="100595"/>
                </a:lnTo>
                <a:lnTo>
                  <a:pt x="83629" y="101131"/>
                </a:lnTo>
                <a:lnTo>
                  <a:pt x="92868" y="101524"/>
                </a:lnTo>
                <a:lnTo>
                  <a:pt x="102107" y="101988"/>
                </a:lnTo>
                <a:lnTo>
                  <a:pt x="110787" y="103036"/>
                </a:lnTo>
                <a:lnTo>
                  <a:pt x="119538" y="104084"/>
                </a:lnTo>
                <a:lnTo>
                  <a:pt x="128146" y="105417"/>
                </a:lnTo>
                <a:lnTo>
                  <a:pt x="166877" y="123324"/>
                </a:lnTo>
                <a:lnTo>
                  <a:pt x="195071" y="151518"/>
                </a:lnTo>
                <a:lnTo>
                  <a:pt x="193547" y="159900"/>
                </a:lnTo>
                <a:lnTo>
                  <a:pt x="167639" y="188094"/>
                </a:lnTo>
                <a:lnTo>
                  <a:pt x="122634" y="198977"/>
                </a:lnTo>
                <a:lnTo>
                  <a:pt x="114490" y="199524"/>
                </a:lnTo>
                <a:lnTo>
                  <a:pt x="106632" y="199501"/>
                </a:lnTo>
                <a:lnTo>
                  <a:pt x="99059" y="198762"/>
                </a:lnTo>
                <a:lnTo>
                  <a:pt x="92582" y="196417"/>
                </a:lnTo>
                <a:lnTo>
                  <a:pt x="86677" y="193143"/>
                </a:lnTo>
                <a:lnTo>
                  <a:pt x="81057" y="189440"/>
                </a:lnTo>
                <a:lnTo>
                  <a:pt x="75437" y="185808"/>
                </a:lnTo>
                <a:lnTo>
                  <a:pt x="68627" y="182618"/>
                </a:lnTo>
                <a:lnTo>
                  <a:pt x="61531" y="179141"/>
                </a:lnTo>
                <a:lnTo>
                  <a:pt x="55292" y="175950"/>
                </a:lnTo>
                <a:lnTo>
                  <a:pt x="51053" y="1736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455" y="813053"/>
            <a:ext cx="77387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tabLst>
                <a:tab pos="718125" algn="l"/>
              </a:tabLst>
            </a:pPr>
            <a:r>
              <a:rPr sz="4000" u="none" dirty="0">
                <a:latin typeface="Arial"/>
                <a:cs typeface="Arial"/>
              </a:rPr>
              <a:t>n</a:t>
            </a:r>
            <a:r>
              <a:rPr sz="3974" u="none" baseline="25157" dirty="0">
                <a:latin typeface="Arial"/>
                <a:cs typeface="Arial"/>
              </a:rPr>
              <a:t>th	</a:t>
            </a:r>
            <a:r>
              <a:rPr sz="4000" u="none" dirty="0">
                <a:latin typeface="Arial"/>
                <a:cs typeface="Arial"/>
              </a:rPr>
              <a:t>term of an geometric</a:t>
            </a:r>
            <a:r>
              <a:rPr sz="4000" u="none" spc="-80" dirty="0">
                <a:latin typeface="Arial"/>
                <a:cs typeface="Arial"/>
              </a:rPr>
              <a:t> </a:t>
            </a:r>
            <a:r>
              <a:rPr sz="4000" u="none" dirty="0">
                <a:latin typeface="Arial"/>
                <a:cs typeface="Arial"/>
              </a:rPr>
              <a:t>sequence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3386" y="1609768"/>
            <a:ext cx="7714615" cy="0"/>
          </a:xfrm>
          <a:custGeom>
            <a:avLst/>
            <a:gdLst/>
            <a:ahLst/>
            <a:cxnLst/>
            <a:rect l="l" t="t" r="r" b="b"/>
            <a:pathLst>
              <a:path w="7714615">
                <a:moveTo>
                  <a:pt x="0" y="0"/>
                </a:moveTo>
                <a:lnTo>
                  <a:pt x="7714488" y="0"/>
                </a:lnTo>
              </a:path>
            </a:pathLst>
          </a:custGeom>
          <a:ln w="37338">
            <a:solidFill>
              <a:srgbClr val="CC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5686" y="1828801"/>
            <a:ext cx="2052065" cy="58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5686" y="2415539"/>
            <a:ext cx="2052065" cy="2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3200" y="2743200"/>
            <a:ext cx="5486400" cy="651510"/>
          </a:xfrm>
          <a:custGeom>
            <a:avLst/>
            <a:gdLst/>
            <a:ahLst/>
            <a:cxnLst/>
            <a:rect l="l" t="t" r="r" b="b"/>
            <a:pathLst>
              <a:path w="5486400" h="651510">
                <a:moveTo>
                  <a:pt x="0" y="0"/>
                </a:moveTo>
                <a:lnTo>
                  <a:pt x="0" y="651510"/>
                </a:lnTo>
                <a:lnTo>
                  <a:pt x="5486400" y="651509"/>
                </a:lnTo>
                <a:lnTo>
                  <a:pt x="548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393948"/>
            <a:ext cx="5486400" cy="316230"/>
          </a:xfrm>
          <a:custGeom>
            <a:avLst/>
            <a:gdLst/>
            <a:ahLst/>
            <a:cxnLst/>
            <a:rect l="l" t="t" r="r" b="b"/>
            <a:pathLst>
              <a:path w="5486400" h="316229">
                <a:moveTo>
                  <a:pt x="0" y="0"/>
                </a:moveTo>
                <a:lnTo>
                  <a:pt x="0" y="316230"/>
                </a:lnTo>
                <a:lnTo>
                  <a:pt x="5486400" y="316229"/>
                </a:lnTo>
                <a:lnTo>
                  <a:pt x="548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76983" y="1851152"/>
            <a:ext cx="5403850" cy="1805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0842" algn="ctr">
              <a:lnSpc>
                <a:spcPts val="1105"/>
              </a:lnSpc>
            </a:pPr>
            <a:r>
              <a:rPr sz="1750" spc="25" dirty="0">
                <a:latin typeface="Times New Roman"/>
                <a:cs typeface="Times New Roman"/>
              </a:rPr>
              <a:t>(</a:t>
            </a:r>
            <a:r>
              <a:rPr sz="1750" i="1" spc="25" dirty="0">
                <a:latin typeface="Times New Roman"/>
                <a:cs typeface="Times New Roman"/>
              </a:rPr>
              <a:t>n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25" dirty="0">
                <a:latin typeface="Times New Roman"/>
                <a:cs typeface="Times New Roman"/>
              </a:rPr>
              <a:t>1)</a:t>
            </a:r>
            <a:endParaRPr sz="1750" dirty="0">
              <a:latin typeface="Times New Roman"/>
              <a:cs typeface="Times New Roman"/>
            </a:endParaRPr>
          </a:p>
          <a:p>
            <a:pPr marL="1626099">
              <a:lnSpc>
                <a:spcPts val="2604"/>
              </a:lnSpc>
              <a:tabLst>
                <a:tab pos="2060402" algn="l"/>
              </a:tabLst>
            </a:pPr>
            <a:r>
              <a:rPr sz="3000" i="1" dirty="0">
                <a:latin typeface="Times New Roman"/>
                <a:cs typeface="Times New Roman"/>
              </a:rPr>
              <a:t>a</a:t>
            </a:r>
            <a:r>
              <a:rPr sz="2625" i="1" baseline="-25396" dirty="0">
                <a:latin typeface="Times New Roman"/>
                <a:cs typeface="Times New Roman"/>
              </a:rPr>
              <a:t>n	</a:t>
            </a:r>
            <a:r>
              <a:rPr sz="3000" spc="15" dirty="0">
                <a:latin typeface="Symbol"/>
                <a:cs typeface="Symbol"/>
              </a:rPr>
              <a:t>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i="1" spc="-95" dirty="0">
                <a:latin typeface="Times New Roman"/>
                <a:cs typeface="Times New Roman"/>
              </a:rPr>
              <a:t>a</a:t>
            </a:r>
            <a:r>
              <a:rPr sz="2625" spc="-142" baseline="-25396" dirty="0">
                <a:latin typeface="Times New Roman"/>
                <a:cs typeface="Times New Roman"/>
              </a:rPr>
              <a:t>1 </a:t>
            </a:r>
            <a:r>
              <a:rPr sz="3000" spc="5" dirty="0">
                <a:latin typeface="Symbol"/>
                <a:cs typeface="Symbol"/>
              </a:rPr>
              <a:t></a:t>
            </a:r>
            <a:r>
              <a:rPr sz="3000" spc="-345" dirty="0">
                <a:latin typeface="Times New Roman"/>
                <a:cs typeface="Times New Roman"/>
              </a:rPr>
              <a:t> </a:t>
            </a:r>
            <a:r>
              <a:rPr sz="3000" i="1" spc="10" dirty="0">
                <a:latin typeface="Times New Roman"/>
                <a:cs typeface="Times New Roman"/>
              </a:rPr>
              <a:t>r</a:t>
            </a:r>
            <a:endParaRPr sz="3000" dirty="0">
              <a:latin typeface="Times New Roman"/>
              <a:cs typeface="Times New Roman"/>
            </a:endParaRPr>
          </a:p>
          <a:p>
            <a:pPr marL="278107" marR="5079" indent="-266042">
              <a:lnSpc>
                <a:spcPct val="126800"/>
              </a:lnSpc>
              <a:spcBef>
                <a:spcPts val="2255"/>
              </a:spcBef>
            </a:pPr>
            <a:r>
              <a:rPr sz="2650" dirty="0">
                <a:latin typeface="Times New Roman"/>
                <a:cs typeface="Times New Roman"/>
              </a:rPr>
              <a:t>generalizes </a:t>
            </a:r>
            <a:r>
              <a:rPr sz="2650" spc="15" dirty="0">
                <a:latin typeface="Times New Roman"/>
                <a:cs typeface="Times New Roman"/>
              </a:rPr>
              <a:t>the </a:t>
            </a:r>
            <a:r>
              <a:rPr sz="2650" spc="5" dirty="0">
                <a:latin typeface="Times New Roman"/>
                <a:cs typeface="Times New Roman"/>
              </a:rPr>
              <a:t>pattern </a:t>
            </a:r>
            <a:r>
              <a:rPr sz="2650" spc="15" dirty="0">
                <a:latin typeface="Times New Roman"/>
                <a:cs typeface="Times New Roman"/>
              </a:rPr>
              <a:t>in the </a:t>
            </a:r>
            <a:r>
              <a:rPr sz="2650" spc="5" dirty="0">
                <a:latin typeface="Times New Roman"/>
                <a:cs typeface="Times New Roman"/>
              </a:rPr>
              <a:t>way</a:t>
            </a:r>
            <a:r>
              <a:rPr sz="2650" spc="-14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terms  </a:t>
            </a:r>
            <a:r>
              <a:rPr sz="2650" spc="15" dirty="0">
                <a:latin typeface="Times New Roman"/>
                <a:cs typeface="Times New Roman"/>
              </a:rPr>
              <a:t>of a </a:t>
            </a:r>
            <a:r>
              <a:rPr sz="2650" spc="5" dirty="0">
                <a:latin typeface="Times New Roman"/>
                <a:cs typeface="Times New Roman"/>
              </a:rPr>
              <a:t>geometric sequence </a:t>
            </a:r>
            <a:r>
              <a:rPr sz="2650" dirty="0">
                <a:latin typeface="Times New Roman"/>
                <a:cs typeface="Times New Roman"/>
              </a:rPr>
              <a:t>are</a:t>
            </a:r>
            <a:r>
              <a:rPr sz="2650" spc="-114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formed</a:t>
            </a:r>
          </a:p>
        </p:txBody>
      </p:sp>
      <p:sp>
        <p:nvSpPr>
          <p:cNvPr id="12" name="object 12"/>
          <p:cNvSpPr/>
          <p:nvPr/>
        </p:nvSpPr>
        <p:spPr>
          <a:xfrm>
            <a:off x="2057400" y="4114801"/>
            <a:ext cx="685800" cy="25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7400" y="4373879"/>
            <a:ext cx="685800" cy="241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4724400"/>
            <a:ext cx="794385" cy="628650"/>
          </a:xfrm>
          <a:custGeom>
            <a:avLst/>
            <a:gdLst/>
            <a:ahLst/>
            <a:cxnLst/>
            <a:rect l="l" t="t" r="r" b="b"/>
            <a:pathLst>
              <a:path w="794385" h="628650">
                <a:moveTo>
                  <a:pt x="0" y="0"/>
                </a:moveTo>
                <a:lnTo>
                  <a:pt x="0" y="628650"/>
                </a:lnTo>
                <a:lnTo>
                  <a:pt x="794004" y="628650"/>
                </a:lnTo>
                <a:lnTo>
                  <a:pt x="7940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81200" y="4724400"/>
            <a:ext cx="794385" cy="587981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1114">
              <a:spcBef>
                <a:spcPts val="25"/>
              </a:spcBef>
            </a:pPr>
            <a:r>
              <a:rPr sz="3800" spc="114" dirty="0">
                <a:latin typeface="Times New Roman"/>
                <a:cs typeface="Times New Roman"/>
              </a:rPr>
              <a:t>a</a:t>
            </a:r>
            <a:r>
              <a:rPr sz="3300" spc="172" baseline="-25252" dirty="0">
                <a:latin typeface="Times New Roman"/>
                <a:cs typeface="Times New Roman"/>
              </a:rPr>
              <a:t>1</a:t>
            </a:r>
            <a:r>
              <a:rPr sz="3300" spc="494" baseline="-25252" dirty="0">
                <a:latin typeface="Times New Roman"/>
                <a:cs typeface="Times New Roman"/>
              </a:rPr>
              <a:t> </a:t>
            </a:r>
            <a:r>
              <a:rPr sz="3800" spc="5" dirty="0">
                <a:latin typeface="Times New Roman"/>
                <a:cs typeface="Times New Roman"/>
              </a:rPr>
              <a:t>: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5001" y="5562600"/>
            <a:ext cx="838200" cy="7292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81200" y="5352288"/>
            <a:ext cx="794385" cy="101600"/>
          </a:xfrm>
          <a:custGeom>
            <a:avLst/>
            <a:gdLst/>
            <a:ahLst/>
            <a:cxnLst/>
            <a:rect l="l" t="t" r="r" b="b"/>
            <a:pathLst>
              <a:path w="794385" h="101600">
                <a:moveTo>
                  <a:pt x="0" y="0"/>
                </a:moveTo>
                <a:lnTo>
                  <a:pt x="0" y="101346"/>
                </a:lnTo>
                <a:lnTo>
                  <a:pt x="794004" y="101346"/>
                </a:lnTo>
                <a:lnTo>
                  <a:pt x="7940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56460" y="6466333"/>
            <a:ext cx="565150" cy="478155"/>
          </a:xfrm>
          <a:custGeom>
            <a:avLst/>
            <a:gdLst/>
            <a:ahLst/>
            <a:cxnLst/>
            <a:rect l="l" t="t" r="r" b="b"/>
            <a:pathLst>
              <a:path w="565150" h="478154">
                <a:moveTo>
                  <a:pt x="0" y="0"/>
                </a:moveTo>
                <a:lnTo>
                  <a:pt x="0" y="477773"/>
                </a:lnTo>
                <a:lnTo>
                  <a:pt x="564642" y="477773"/>
                </a:lnTo>
                <a:lnTo>
                  <a:pt x="5646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963928" y="5566155"/>
            <a:ext cx="739775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tabLst>
                <a:tab pos="591770" algn="l"/>
              </a:tabLst>
            </a:pPr>
            <a:r>
              <a:rPr sz="3800" spc="10" dirty="0">
                <a:latin typeface="Times New Roman"/>
                <a:cs typeface="Times New Roman"/>
              </a:rPr>
              <a:t>a</a:t>
            </a:r>
            <a:r>
              <a:rPr sz="3800" spc="-465" dirty="0">
                <a:latin typeface="Times New Roman"/>
                <a:cs typeface="Times New Roman"/>
              </a:rPr>
              <a:t> </a:t>
            </a:r>
            <a:r>
              <a:rPr sz="3300" spc="7" baseline="-25252" dirty="0">
                <a:latin typeface="Times New Roman"/>
                <a:cs typeface="Times New Roman"/>
              </a:rPr>
              <a:t>n</a:t>
            </a:r>
            <a:r>
              <a:rPr sz="3300" baseline="-25252" dirty="0">
                <a:latin typeface="Times New Roman"/>
                <a:cs typeface="Times New Roman"/>
              </a:rPr>
              <a:t>	</a:t>
            </a:r>
            <a:r>
              <a:rPr sz="3800" spc="5" dirty="0">
                <a:latin typeface="Times New Roman"/>
                <a:cs typeface="Times New Roman"/>
              </a:rPr>
              <a:t>:</a:t>
            </a:r>
            <a:endParaRPr sz="3800">
              <a:latin typeface="Times New Roman"/>
              <a:cs typeface="Times New Roman"/>
            </a:endParaRPr>
          </a:p>
          <a:p>
            <a:pPr marL="270488">
              <a:spcBef>
                <a:spcPts val="1160"/>
              </a:spcBef>
            </a:pPr>
            <a:r>
              <a:rPr sz="4100" dirty="0">
                <a:latin typeface="Times New Roman"/>
                <a:cs typeface="Times New Roman"/>
              </a:rPr>
              <a:t>r</a:t>
            </a:r>
            <a:r>
              <a:rPr sz="4100" spc="-37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:</a:t>
            </a:r>
            <a:endParaRPr sz="4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8940" y="4321302"/>
            <a:ext cx="162560" cy="337185"/>
          </a:xfrm>
          <a:custGeom>
            <a:avLst/>
            <a:gdLst/>
            <a:ahLst/>
            <a:cxnLst/>
            <a:rect l="l" t="t" r="r" b="b"/>
            <a:pathLst>
              <a:path w="162560" h="337185">
                <a:moveTo>
                  <a:pt x="0" y="85344"/>
                </a:moveTo>
                <a:lnTo>
                  <a:pt x="762" y="86868"/>
                </a:lnTo>
                <a:lnTo>
                  <a:pt x="3048" y="84582"/>
                </a:lnTo>
                <a:lnTo>
                  <a:pt x="4572" y="93726"/>
                </a:lnTo>
                <a:lnTo>
                  <a:pt x="5857" y="102405"/>
                </a:lnTo>
                <a:lnTo>
                  <a:pt x="7429" y="114014"/>
                </a:lnTo>
                <a:lnTo>
                  <a:pt x="9286" y="127480"/>
                </a:lnTo>
                <a:lnTo>
                  <a:pt x="14859" y="173450"/>
                </a:lnTo>
                <a:lnTo>
                  <a:pt x="18288" y="208026"/>
                </a:lnTo>
                <a:lnTo>
                  <a:pt x="20562" y="226409"/>
                </a:lnTo>
                <a:lnTo>
                  <a:pt x="26670" y="280416"/>
                </a:lnTo>
                <a:lnTo>
                  <a:pt x="30206" y="325528"/>
                </a:lnTo>
                <a:lnTo>
                  <a:pt x="30480" y="333756"/>
                </a:lnTo>
                <a:lnTo>
                  <a:pt x="30765" y="336565"/>
                </a:lnTo>
                <a:lnTo>
                  <a:pt x="30480" y="335089"/>
                </a:lnTo>
                <a:lnTo>
                  <a:pt x="29622" y="329898"/>
                </a:lnTo>
                <a:lnTo>
                  <a:pt x="28194" y="321564"/>
                </a:lnTo>
                <a:lnTo>
                  <a:pt x="26443" y="310205"/>
                </a:lnTo>
                <a:lnTo>
                  <a:pt x="23907" y="295275"/>
                </a:lnTo>
                <a:lnTo>
                  <a:pt x="21228" y="278058"/>
                </a:lnTo>
                <a:lnTo>
                  <a:pt x="16930" y="239506"/>
                </a:lnTo>
                <a:lnTo>
                  <a:pt x="14120" y="194262"/>
                </a:lnTo>
                <a:lnTo>
                  <a:pt x="13716" y="172212"/>
                </a:lnTo>
                <a:lnTo>
                  <a:pt x="14025" y="150887"/>
                </a:lnTo>
                <a:lnTo>
                  <a:pt x="16930" y="109096"/>
                </a:lnTo>
                <a:lnTo>
                  <a:pt x="30384" y="54959"/>
                </a:lnTo>
                <a:lnTo>
                  <a:pt x="53161" y="16930"/>
                </a:lnTo>
                <a:lnTo>
                  <a:pt x="83058" y="0"/>
                </a:lnTo>
                <a:lnTo>
                  <a:pt x="94047" y="583"/>
                </a:lnTo>
                <a:lnTo>
                  <a:pt x="137612" y="25360"/>
                </a:lnTo>
                <a:lnTo>
                  <a:pt x="159258" y="59436"/>
                </a:lnTo>
                <a:lnTo>
                  <a:pt x="162210" y="87630"/>
                </a:lnTo>
                <a:lnTo>
                  <a:pt x="160865" y="102298"/>
                </a:lnTo>
                <a:lnTo>
                  <a:pt x="144684" y="140017"/>
                </a:lnTo>
                <a:lnTo>
                  <a:pt x="115919" y="169449"/>
                </a:lnTo>
                <a:lnTo>
                  <a:pt x="80772" y="187452"/>
                </a:lnTo>
                <a:lnTo>
                  <a:pt x="50446" y="192059"/>
                </a:lnTo>
                <a:lnTo>
                  <a:pt x="40386" y="192786"/>
                </a:lnTo>
                <a:lnTo>
                  <a:pt x="29575" y="194036"/>
                </a:lnTo>
                <a:lnTo>
                  <a:pt x="17907" y="195357"/>
                </a:lnTo>
                <a:lnTo>
                  <a:pt x="7381" y="196536"/>
                </a:lnTo>
                <a:lnTo>
                  <a:pt x="0" y="19735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9" y="4372356"/>
            <a:ext cx="85090" cy="159385"/>
          </a:xfrm>
          <a:custGeom>
            <a:avLst/>
            <a:gdLst/>
            <a:ahLst/>
            <a:cxnLst/>
            <a:rect l="l" t="t" r="r" b="b"/>
            <a:pathLst>
              <a:path w="85089" h="159385">
                <a:moveTo>
                  <a:pt x="34289" y="8382"/>
                </a:moveTo>
                <a:lnTo>
                  <a:pt x="34289" y="9144"/>
                </a:lnTo>
                <a:lnTo>
                  <a:pt x="35813" y="9144"/>
                </a:lnTo>
                <a:lnTo>
                  <a:pt x="34289" y="12954"/>
                </a:lnTo>
                <a:lnTo>
                  <a:pt x="32765" y="16002"/>
                </a:lnTo>
                <a:lnTo>
                  <a:pt x="29717" y="19050"/>
                </a:lnTo>
                <a:lnTo>
                  <a:pt x="25907" y="27432"/>
                </a:lnTo>
                <a:lnTo>
                  <a:pt x="8381" y="65532"/>
                </a:lnTo>
                <a:lnTo>
                  <a:pt x="0" y="110490"/>
                </a:lnTo>
                <a:lnTo>
                  <a:pt x="1273" y="120253"/>
                </a:lnTo>
                <a:lnTo>
                  <a:pt x="28098" y="155543"/>
                </a:lnTo>
                <a:lnTo>
                  <a:pt x="44957" y="159258"/>
                </a:lnTo>
                <a:lnTo>
                  <a:pt x="53125" y="157948"/>
                </a:lnTo>
                <a:lnTo>
                  <a:pt x="81819" y="125063"/>
                </a:lnTo>
                <a:lnTo>
                  <a:pt x="84581" y="102108"/>
                </a:lnTo>
                <a:lnTo>
                  <a:pt x="83212" y="90439"/>
                </a:lnTo>
                <a:lnTo>
                  <a:pt x="67198" y="46720"/>
                </a:lnTo>
                <a:lnTo>
                  <a:pt x="54816" y="33861"/>
                </a:lnTo>
                <a:lnTo>
                  <a:pt x="48767" y="27432"/>
                </a:lnTo>
                <a:lnTo>
                  <a:pt x="42517" y="19931"/>
                </a:lnTo>
                <a:lnTo>
                  <a:pt x="35909" y="12001"/>
                </a:lnTo>
                <a:lnTo>
                  <a:pt x="30015" y="4929"/>
                </a:lnTo>
                <a:lnTo>
                  <a:pt x="2590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6695" y="4358641"/>
            <a:ext cx="123825" cy="163195"/>
          </a:xfrm>
          <a:custGeom>
            <a:avLst/>
            <a:gdLst/>
            <a:ahLst/>
            <a:cxnLst/>
            <a:rect l="l" t="t" r="r" b="b"/>
            <a:pathLst>
              <a:path w="123825" h="163195">
                <a:moveTo>
                  <a:pt x="105155" y="4572"/>
                </a:moveTo>
                <a:lnTo>
                  <a:pt x="104393" y="3810"/>
                </a:lnTo>
                <a:lnTo>
                  <a:pt x="103631" y="0"/>
                </a:lnTo>
                <a:lnTo>
                  <a:pt x="96773" y="762"/>
                </a:lnTo>
                <a:lnTo>
                  <a:pt x="57471" y="11037"/>
                </a:lnTo>
                <a:lnTo>
                  <a:pt x="22621" y="32551"/>
                </a:lnTo>
                <a:lnTo>
                  <a:pt x="0" y="55626"/>
                </a:lnTo>
                <a:lnTo>
                  <a:pt x="4571" y="60198"/>
                </a:lnTo>
                <a:lnTo>
                  <a:pt x="43767" y="73711"/>
                </a:lnTo>
                <a:lnTo>
                  <a:pt x="55435" y="75723"/>
                </a:lnTo>
                <a:lnTo>
                  <a:pt x="67389" y="78164"/>
                </a:lnTo>
                <a:lnTo>
                  <a:pt x="106668" y="94071"/>
                </a:lnTo>
                <a:lnTo>
                  <a:pt x="123289" y="115133"/>
                </a:lnTo>
                <a:lnTo>
                  <a:pt x="122681" y="121158"/>
                </a:lnTo>
                <a:lnTo>
                  <a:pt x="96773" y="149352"/>
                </a:lnTo>
                <a:lnTo>
                  <a:pt x="62483" y="163068"/>
                </a:lnTo>
                <a:lnTo>
                  <a:pt x="55435" y="162270"/>
                </a:lnTo>
                <a:lnTo>
                  <a:pt x="48958" y="159543"/>
                </a:lnTo>
                <a:lnTo>
                  <a:pt x="42767" y="156102"/>
                </a:lnTo>
                <a:lnTo>
                  <a:pt x="36575" y="153162"/>
                </a:lnTo>
                <a:lnTo>
                  <a:pt x="29313" y="150221"/>
                </a:lnTo>
                <a:lnTo>
                  <a:pt x="21907" y="147351"/>
                </a:lnTo>
                <a:lnTo>
                  <a:pt x="15359" y="144910"/>
                </a:lnTo>
                <a:lnTo>
                  <a:pt x="10667" y="1432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2809" y="4363211"/>
            <a:ext cx="26034" cy="121285"/>
          </a:xfrm>
          <a:custGeom>
            <a:avLst/>
            <a:gdLst/>
            <a:ahLst/>
            <a:cxnLst/>
            <a:rect l="l" t="t" r="r" b="b"/>
            <a:pathLst>
              <a:path w="26035" h="121285">
                <a:moveTo>
                  <a:pt x="0" y="0"/>
                </a:moveTo>
                <a:lnTo>
                  <a:pt x="762" y="3810"/>
                </a:lnTo>
                <a:lnTo>
                  <a:pt x="2286" y="11430"/>
                </a:lnTo>
                <a:lnTo>
                  <a:pt x="3810" y="22098"/>
                </a:lnTo>
                <a:lnTo>
                  <a:pt x="5524" y="30658"/>
                </a:lnTo>
                <a:lnTo>
                  <a:pt x="7239" y="40862"/>
                </a:lnTo>
                <a:lnTo>
                  <a:pt x="8953" y="51780"/>
                </a:lnTo>
                <a:lnTo>
                  <a:pt x="10668" y="62484"/>
                </a:lnTo>
                <a:lnTo>
                  <a:pt x="12501" y="74080"/>
                </a:lnTo>
                <a:lnTo>
                  <a:pt x="14478" y="86105"/>
                </a:lnTo>
                <a:lnTo>
                  <a:pt x="16454" y="96988"/>
                </a:lnTo>
                <a:lnTo>
                  <a:pt x="18288" y="105155"/>
                </a:lnTo>
                <a:lnTo>
                  <a:pt x="19812" y="113538"/>
                </a:lnTo>
                <a:lnTo>
                  <a:pt x="20574" y="110489"/>
                </a:lnTo>
                <a:lnTo>
                  <a:pt x="22098" y="112776"/>
                </a:lnTo>
                <a:lnTo>
                  <a:pt x="22860" y="115823"/>
                </a:lnTo>
                <a:lnTo>
                  <a:pt x="25146" y="119634"/>
                </a:lnTo>
                <a:lnTo>
                  <a:pt x="25908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5284" y="4233671"/>
            <a:ext cx="26034" cy="17780"/>
          </a:xfrm>
          <a:custGeom>
            <a:avLst/>
            <a:gdLst/>
            <a:ahLst/>
            <a:cxnLst/>
            <a:rect l="l" t="t" r="r" b="b"/>
            <a:pathLst>
              <a:path w="26035" h="17779">
                <a:moveTo>
                  <a:pt x="0" y="17525"/>
                </a:moveTo>
                <a:lnTo>
                  <a:pt x="4572" y="12953"/>
                </a:lnTo>
                <a:lnTo>
                  <a:pt x="15240" y="6857"/>
                </a:lnTo>
                <a:lnTo>
                  <a:pt x="2590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6441" y="4225291"/>
            <a:ext cx="43180" cy="260985"/>
          </a:xfrm>
          <a:custGeom>
            <a:avLst/>
            <a:gdLst/>
            <a:ahLst/>
            <a:cxnLst/>
            <a:rect l="l" t="t" r="r" b="b"/>
            <a:pathLst>
              <a:path w="43179" h="260985">
                <a:moveTo>
                  <a:pt x="0" y="0"/>
                </a:moveTo>
                <a:lnTo>
                  <a:pt x="8382" y="47244"/>
                </a:lnTo>
                <a:lnTo>
                  <a:pt x="15240" y="100179"/>
                </a:lnTo>
                <a:lnTo>
                  <a:pt x="19335" y="156686"/>
                </a:lnTo>
                <a:lnTo>
                  <a:pt x="20300" y="175343"/>
                </a:lnTo>
                <a:lnTo>
                  <a:pt x="21336" y="192786"/>
                </a:lnTo>
                <a:lnTo>
                  <a:pt x="26050" y="242292"/>
                </a:lnTo>
                <a:lnTo>
                  <a:pt x="30480" y="260604"/>
                </a:lnTo>
                <a:lnTo>
                  <a:pt x="32766" y="248411"/>
                </a:lnTo>
                <a:lnTo>
                  <a:pt x="35052" y="246888"/>
                </a:lnTo>
                <a:lnTo>
                  <a:pt x="38100" y="245364"/>
                </a:lnTo>
                <a:lnTo>
                  <a:pt x="41910" y="242315"/>
                </a:lnTo>
                <a:lnTo>
                  <a:pt x="42672" y="24155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3666" y="4358354"/>
            <a:ext cx="242570" cy="152400"/>
          </a:xfrm>
          <a:custGeom>
            <a:avLst/>
            <a:gdLst/>
            <a:ahLst/>
            <a:cxnLst/>
            <a:rect l="l" t="t" r="r" b="b"/>
            <a:pathLst>
              <a:path w="242570" h="152400">
                <a:moveTo>
                  <a:pt x="0" y="48291"/>
                </a:moveTo>
                <a:lnTo>
                  <a:pt x="47601" y="30849"/>
                </a:lnTo>
                <a:lnTo>
                  <a:pt x="61722" y="25717"/>
                </a:lnTo>
                <a:lnTo>
                  <a:pt x="104596" y="11453"/>
                </a:lnTo>
                <a:lnTo>
                  <a:pt x="144780" y="1809"/>
                </a:lnTo>
                <a:lnTo>
                  <a:pt x="168878" y="0"/>
                </a:lnTo>
                <a:lnTo>
                  <a:pt x="179605" y="845"/>
                </a:lnTo>
                <a:lnTo>
                  <a:pt x="215646" y="30003"/>
                </a:lnTo>
                <a:lnTo>
                  <a:pt x="228600" y="69627"/>
                </a:lnTo>
                <a:lnTo>
                  <a:pt x="230957" y="79593"/>
                </a:lnTo>
                <a:lnTo>
                  <a:pt x="232600" y="89916"/>
                </a:lnTo>
                <a:lnTo>
                  <a:pt x="233957" y="100381"/>
                </a:lnTo>
                <a:lnTo>
                  <a:pt x="235458" y="110775"/>
                </a:lnTo>
                <a:lnTo>
                  <a:pt x="237279" y="122027"/>
                </a:lnTo>
                <a:lnTo>
                  <a:pt x="239172" y="133921"/>
                </a:lnTo>
                <a:lnTo>
                  <a:pt x="240922" y="144529"/>
                </a:lnTo>
                <a:lnTo>
                  <a:pt x="242315" y="15192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0930" y="42687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7430" y="4361689"/>
            <a:ext cx="300990" cy="144145"/>
          </a:xfrm>
          <a:custGeom>
            <a:avLst/>
            <a:gdLst/>
            <a:ahLst/>
            <a:cxnLst/>
            <a:rect l="l" t="t" r="r" b="b"/>
            <a:pathLst>
              <a:path w="300989" h="144145">
                <a:moveTo>
                  <a:pt x="16275" y="10667"/>
                </a:moveTo>
                <a:lnTo>
                  <a:pt x="1357" y="50137"/>
                </a:lnTo>
                <a:lnTo>
                  <a:pt x="0" y="71354"/>
                </a:lnTo>
                <a:lnTo>
                  <a:pt x="1035" y="81533"/>
                </a:lnTo>
                <a:lnTo>
                  <a:pt x="17037" y="119633"/>
                </a:lnTo>
                <a:lnTo>
                  <a:pt x="42183" y="134111"/>
                </a:lnTo>
                <a:lnTo>
                  <a:pt x="48910" y="133028"/>
                </a:lnTo>
                <a:lnTo>
                  <a:pt x="74854" y="102965"/>
                </a:lnTo>
                <a:lnTo>
                  <a:pt x="76557" y="92737"/>
                </a:lnTo>
                <a:lnTo>
                  <a:pt x="76473" y="82295"/>
                </a:lnTo>
                <a:lnTo>
                  <a:pt x="58947" y="37337"/>
                </a:lnTo>
                <a:lnTo>
                  <a:pt x="24657" y="6857"/>
                </a:lnTo>
                <a:lnTo>
                  <a:pt x="5607" y="0"/>
                </a:lnTo>
                <a:lnTo>
                  <a:pt x="3321" y="0"/>
                </a:lnTo>
                <a:lnTo>
                  <a:pt x="273" y="0"/>
                </a:lnTo>
                <a:lnTo>
                  <a:pt x="4083" y="3809"/>
                </a:lnTo>
                <a:lnTo>
                  <a:pt x="9417" y="5333"/>
                </a:lnTo>
                <a:lnTo>
                  <a:pt x="14751" y="6095"/>
                </a:lnTo>
                <a:lnTo>
                  <a:pt x="25419" y="6857"/>
                </a:lnTo>
                <a:lnTo>
                  <a:pt x="34563" y="7619"/>
                </a:lnTo>
                <a:lnTo>
                  <a:pt x="41671" y="7965"/>
                </a:lnTo>
                <a:lnTo>
                  <a:pt x="49137" y="8096"/>
                </a:lnTo>
                <a:lnTo>
                  <a:pt x="56745" y="8370"/>
                </a:lnTo>
                <a:lnTo>
                  <a:pt x="64281" y="9143"/>
                </a:lnTo>
                <a:lnTo>
                  <a:pt x="71139" y="9644"/>
                </a:lnTo>
                <a:lnTo>
                  <a:pt x="77997" y="10286"/>
                </a:lnTo>
                <a:lnTo>
                  <a:pt x="112287" y="27217"/>
                </a:lnTo>
                <a:lnTo>
                  <a:pt x="135957" y="59888"/>
                </a:lnTo>
                <a:lnTo>
                  <a:pt x="149590" y="99452"/>
                </a:lnTo>
                <a:lnTo>
                  <a:pt x="154578" y="129063"/>
                </a:lnTo>
                <a:lnTo>
                  <a:pt x="155769" y="137362"/>
                </a:lnTo>
                <a:lnTo>
                  <a:pt x="157245" y="141731"/>
                </a:lnTo>
                <a:lnTo>
                  <a:pt x="159531" y="144017"/>
                </a:lnTo>
                <a:lnTo>
                  <a:pt x="159531" y="136397"/>
                </a:lnTo>
                <a:lnTo>
                  <a:pt x="164103" y="123443"/>
                </a:lnTo>
                <a:lnTo>
                  <a:pt x="168282" y="111025"/>
                </a:lnTo>
                <a:lnTo>
                  <a:pt x="173533" y="94964"/>
                </a:lnTo>
                <a:lnTo>
                  <a:pt x="179212" y="77902"/>
                </a:lnTo>
                <a:lnTo>
                  <a:pt x="196203" y="35718"/>
                </a:lnTo>
                <a:lnTo>
                  <a:pt x="222777" y="3047"/>
                </a:lnTo>
                <a:lnTo>
                  <a:pt x="237255" y="0"/>
                </a:lnTo>
                <a:lnTo>
                  <a:pt x="244328" y="2381"/>
                </a:lnTo>
                <a:lnTo>
                  <a:pt x="274974" y="39909"/>
                </a:lnTo>
                <a:lnTo>
                  <a:pt x="288119" y="77342"/>
                </a:lnTo>
                <a:lnTo>
                  <a:pt x="290048" y="86225"/>
                </a:lnTo>
                <a:lnTo>
                  <a:pt x="292119" y="95249"/>
                </a:lnTo>
                <a:lnTo>
                  <a:pt x="294501" y="105132"/>
                </a:lnTo>
                <a:lnTo>
                  <a:pt x="296882" y="115442"/>
                </a:lnTo>
                <a:lnTo>
                  <a:pt x="298977" y="124610"/>
                </a:lnTo>
                <a:lnTo>
                  <a:pt x="300501" y="13106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8818" y="4252389"/>
            <a:ext cx="325755" cy="385445"/>
          </a:xfrm>
          <a:custGeom>
            <a:avLst/>
            <a:gdLst/>
            <a:ahLst/>
            <a:cxnLst/>
            <a:rect l="l" t="t" r="r" b="b"/>
            <a:pathLst>
              <a:path w="325754" h="385445">
                <a:moveTo>
                  <a:pt x="71627" y="110823"/>
                </a:moveTo>
                <a:lnTo>
                  <a:pt x="72389" y="109299"/>
                </a:lnTo>
                <a:lnTo>
                  <a:pt x="76199" y="104727"/>
                </a:lnTo>
                <a:lnTo>
                  <a:pt x="76199" y="102441"/>
                </a:lnTo>
                <a:lnTo>
                  <a:pt x="75437" y="100155"/>
                </a:lnTo>
                <a:lnTo>
                  <a:pt x="74675" y="96345"/>
                </a:lnTo>
                <a:lnTo>
                  <a:pt x="69341" y="97869"/>
                </a:lnTo>
                <a:lnTo>
                  <a:pt x="37099" y="121800"/>
                </a:lnTo>
                <a:lnTo>
                  <a:pt x="15239" y="155019"/>
                </a:lnTo>
                <a:lnTo>
                  <a:pt x="1631" y="190916"/>
                </a:lnTo>
                <a:lnTo>
                  <a:pt x="0" y="202263"/>
                </a:lnTo>
                <a:lnTo>
                  <a:pt x="154" y="213395"/>
                </a:lnTo>
                <a:lnTo>
                  <a:pt x="16883" y="249221"/>
                </a:lnTo>
                <a:lnTo>
                  <a:pt x="54780" y="259151"/>
                </a:lnTo>
                <a:lnTo>
                  <a:pt x="65246" y="258079"/>
                </a:lnTo>
                <a:lnTo>
                  <a:pt x="99155" y="231219"/>
                </a:lnTo>
                <a:lnTo>
                  <a:pt x="108584" y="191845"/>
                </a:lnTo>
                <a:lnTo>
                  <a:pt x="98297" y="145875"/>
                </a:lnTo>
                <a:lnTo>
                  <a:pt x="67817" y="110823"/>
                </a:lnTo>
                <a:lnTo>
                  <a:pt x="23979" y="120550"/>
                </a:lnTo>
                <a:lnTo>
                  <a:pt x="12668" y="161972"/>
                </a:lnTo>
                <a:lnTo>
                  <a:pt x="38195" y="190928"/>
                </a:lnTo>
                <a:lnTo>
                  <a:pt x="77866" y="196941"/>
                </a:lnTo>
                <a:lnTo>
                  <a:pt x="128015" y="183975"/>
                </a:lnTo>
                <a:lnTo>
                  <a:pt x="158686" y="159019"/>
                </a:lnTo>
                <a:lnTo>
                  <a:pt x="185927" y="126063"/>
                </a:lnTo>
                <a:lnTo>
                  <a:pt x="207263" y="86725"/>
                </a:lnTo>
                <a:lnTo>
                  <a:pt x="216146" y="66591"/>
                </a:lnTo>
                <a:lnTo>
                  <a:pt x="224027" y="49101"/>
                </a:lnTo>
                <a:lnTo>
                  <a:pt x="240101" y="9560"/>
                </a:lnTo>
                <a:lnTo>
                  <a:pt x="242732" y="0"/>
                </a:lnTo>
                <a:lnTo>
                  <a:pt x="241077" y="1095"/>
                </a:lnTo>
                <a:lnTo>
                  <a:pt x="224599" y="41290"/>
                </a:lnTo>
                <a:lnTo>
                  <a:pt x="213359" y="79581"/>
                </a:lnTo>
                <a:lnTo>
                  <a:pt x="204406" y="124729"/>
                </a:lnTo>
                <a:lnTo>
                  <a:pt x="198881" y="173307"/>
                </a:lnTo>
                <a:lnTo>
                  <a:pt x="198429" y="197167"/>
                </a:lnTo>
                <a:lnTo>
                  <a:pt x="199262" y="221313"/>
                </a:lnTo>
                <a:lnTo>
                  <a:pt x="204215" y="267033"/>
                </a:lnTo>
                <a:lnTo>
                  <a:pt x="212407" y="309324"/>
                </a:lnTo>
                <a:lnTo>
                  <a:pt x="231767" y="357997"/>
                </a:lnTo>
                <a:lnTo>
                  <a:pt x="269998" y="385119"/>
                </a:lnTo>
                <a:lnTo>
                  <a:pt x="280511" y="384381"/>
                </a:lnTo>
                <a:lnTo>
                  <a:pt x="314515" y="360568"/>
                </a:lnTo>
                <a:lnTo>
                  <a:pt x="325266" y="326469"/>
                </a:lnTo>
                <a:lnTo>
                  <a:pt x="324897" y="313134"/>
                </a:lnTo>
                <a:lnTo>
                  <a:pt x="311931" y="271033"/>
                </a:lnTo>
                <a:lnTo>
                  <a:pt x="281177" y="228171"/>
                </a:lnTo>
                <a:lnTo>
                  <a:pt x="242065" y="196988"/>
                </a:lnTo>
                <a:lnTo>
                  <a:pt x="228599" y="187023"/>
                </a:lnTo>
                <a:lnTo>
                  <a:pt x="213729" y="175771"/>
                </a:lnTo>
                <a:lnTo>
                  <a:pt x="198215" y="163877"/>
                </a:lnTo>
                <a:lnTo>
                  <a:pt x="184558" y="153269"/>
                </a:lnTo>
                <a:lnTo>
                  <a:pt x="175259" y="1458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4506" y="4346447"/>
            <a:ext cx="288290" cy="149860"/>
          </a:xfrm>
          <a:custGeom>
            <a:avLst/>
            <a:gdLst/>
            <a:ahLst/>
            <a:cxnLst/>
            <a:rect l="l" t="t" r="r" b="b"/>
            <a:pathLst>
              <a:path w="288289" h="149860">
                <a:moveTo>
                  <a:pt x="124098" y="0"/>
                </a:moveTo>
                <a:lnTo>
                  <a:pt x="85236" y="12954"/>
                </a:lnTo>
                <a:lnTo>
                  <a:pt x="46767" y="38778"/>
                </a:lnTo>
                <a:lnTo>
                  <a:pt x="15132" y="73533"/>
                </a:lnTo>
                <a:lnTo>
                  <a:pt x="0" y="108299"/>
                </a:lnTo>
                <a:lnTo>
                  <a:pt x="750" y="118491"/>
                </a:lnTo>
                <a:lnTo>
                  <a:pt x="30372" y="149352"/>
                </a:lnTo>
                <a:lnTo>
                  <a:pt x="38516" y="147554"/>
                </a:lnTo>
                <a:lnTo>
                  <a:pt x="71592" y="121265"/>
                </a:lnTo>
                <a:lnTo>
                  <a:pt x="89808" y="86868"/>
                </a:lnTo>
                <a:lnTo>
                  <a:pt x="100310" y="53756"/>
                </a:lnTo>
                <a:lnTo>
                  <a:pt x="102762" y="47244"/>
                </a:lnTo>
                <a:lnTo>
                  <a:pt x="105048" y="42672"/>
                </a:lnTo>
                <a:lnTo>
                  <a:pt x="102000" y="50292"/>
                </a:lnTo>
                <a:lnTo>
                  <a:pt x="104286" y="57912"/>
                </a:lnTo>
                <a:lnTo>
                  <a:pt x="106549" y="65008"/>
                </a:lnTo>
                <a:lnTo>
                  <a:pt x="109239" y="74104"/>
                </a:lnTo>
                <a:lnTo>
                  <a:pt x="113073" y="84058"/>
                </a:lnTo>
                <a:lnTo>
                  <a:pt x="145339" y="121050"/>
                </a:lnTo>
                <a:lnTo>
                  <a:pt x="188773" y="144744"/>
                </a:lnTo>
                <a:lnTo>
                  <a:pt x="200298" y="146304"/>
                </a:lnTo>
                <a:lnTo>
                  <a:pt x="211157" y="144422"/>
                </a:lnTo>
                <a:lnTo>
                  <a:pt x="222015" y="139827"/>
                </a:lnTo>
                <a:lnTo>
                  <a:pt x="232874" y="134088"/>
                </a:lnTo>
                <a:lnTo>
                  <a:pt x="243732" y="128778"/>
                </a:lnTo>
                <a:lnTo>
                  <a:pt x="255674" y="124336"/>
                </a:lnTo>
                <a:lnTo>
                  <a:pt x="268402" y="119538"/>
                </a:lnTo>
                <a:lnTo>
                  <a:pt x="279844" y="115169"/>
                </a:lnTo>
                <a:lnTo>
                  <a:pt x="287928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4648" y="4216908"/>
            <a:ext cx="9525" cy="233679"/>
          </a:xfrm>
          <a:custGeom>
            <a:avLst/>
            <a:gdLst/>
            <a:ahLst/>
            <a:cxnLst/>
            <a:rect l="l" t="t" r="r" b="b"/>
            <a:pathLst>
              <a:path w="9525" h="233679">
                <a:moveTo>
                  <a:pt x="9144" y="0"/>
                </a:moveTo>
                <a:lnTo>
                  <a:pt x="4000" y="38421"/>
                </a:lnTo>
                <a:lnTo>
                  <a:pt x="2286" y="86106"/>
                </a:lnTo>
                <a:lnTo>
                  <a:pt x="1214" y="138612"/>
                </a:lnTo>
                <a:lnTo>
                  <a:pt x="1524" y="155448"/>
                </a:lnTo>
                <a:lnTo>
                  <a:pt x="2012" y="171319"/>
                </a:lnTo>
                <a:lnTo>
                  <a:pt x="3143" y="186975"/>
                </a:lnTo>
                <a:lnTo>
                  <a:pt x="4417" y="200775"/>
                </a:lnTo>
                <a:lnTo>
                  <a:pt x="5334" y="211074"/>
                </a:lnTo>
                <a:lnTo>
                  <a:pt x="5334" y="222504"/>
                </a:lnTo>
                <a:lnTo>
                  <a:pt x="3810" y="218694"/>
                </a:lnTo>
                <a:lnTo>
                  <a:pt x="3048" y="221742"/>
                </a:lnTo>
                <a:lnTo>
                  <a:pt x="1524" y="225552"/>
                </a:lnTo>
                <a:lnTo>
                  <a:pt x="762" y="230886"/>
                </a:lnTo>
                <a:lnTo>
                  <a:pt x="0" y="2331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4253" y="4337304"/>
            <a:ext cx="233679" cy="52069"/>
          </a:xfrm>
          <a:custGeom>
            <a:avLst/>
            <a:gdLst/>
            <a:ahLst/>
            <a:cxnLst/>
            <a:rect l="l" t="t" r="r" b="b"/>
            <a:pathLst>
              <a:path w="233679" h="52070">
                <a:moveTo>
                  <a:pt x="0" y="51815"/>
                </a:moveTo>
                <a:lnTo>
                  <a:pt x="6286" y="51220"/>
                </a:lnTo>
                <a:lnTo>
                  <a:pt x="15430" y="50482"/>
                </a:lnTo>
                <a:lnTo>
                  <a:pt x="26574" y="49458"/>
                </a:lnTo>
                <a:lnTo>
                  <a:pt x="38862" y="48005"/>
                </a:lnTo>
                <a:lnTo>
                  <a:pt x="52697" y="45684"/>
                </a:lnTo>
                <a:lnTo>
                  <a:pt x="68389" y="43148"/>
                </a:lnTo>
                <a:lnTo>
                  <a:pt x="117478" y="32646"/>
                </a:lnTo>
                <a:lnTo>
                  <a:pt x="150316" y="23074"/>
                </a:lnTo>
                <a:lnTo>
                  <a:pt x="166878" y="18287"/>
                </a:lnTo>
                <a:lnTo>
                  <a:pt x="184951" y="13287"/>
                </a:lnTo>
                <a:lnTo>
                  <a:pt x="204025" y="8000"/>
                </a:lnTo>
                <a:lnTo>
                  <a:pt x="221099" y="3286"/>
                </a:lnTo>
                <a:lnTo>
                  <a:pt x="23317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7423" y="4346447"/>
            <a:ext cx="397510" cy="156210"/>
          </a:xfrm>
          <a:custGeom>
            <a:avLst/>
            <a:gdLst/>
            <a:ahLst/>
            <a:cxnLst/>
            <a:rect l="l" t="t" r="r" b="b"/>
            <a:pathLst>
              <a:path w="397510" h="156210">
                <a:moveTo>
                  <a:pt x="0" y="155448"/>
                </a:moveTo>
                <a:lnTo>
                  <a:pt x="3048" y="154686"/>
                </a:lnTo>
                <a:lnTo>
                  <a:pt x="10668" y="156210"/>
                </a:lnTo>
                <a:lnTo>
                  <a:pt x="21336" y="150876"/>
                </a:lnTo>
                <a:lnTo>
                  <a:pt x="62484" y="122682"/>
                </a:lnTo>
                <a:lnTo>
                  <a:pt x="89916" y="89785"/>
                </a:lnTo>
                <a:lnTo>
                  <a:pt x="101369" y="44303"/>
                </a:lnTo>
                <a:lnTo>
                  <a:pt x="75437" y="12954"/>
                </a:lnTo>
                <a:lnTo>
                  <a:pt x="35754" y="31420"/>
                </a:lnTo>
                <a:lnTo>
                  <a:pt x="26491" y="73866"/>
                </a:lnTo>
                <a:lnTo>
                  <a:pt x="51173" y="113966"/>
                </a:lnTo>
                <a:lnTo>
                  <a:pt x="86106" y="134112"/>
                </a:lnTo>
                <a:lnTo>
                  <a:pt x="131861" y="132397"/>
                </a:lnTo>
                <a:lnTo>
                  <a:pt x="172783" y="108585"/>
                </a:lnTo>
                <a:lnTo>
                  <a:pt x="201251" y="73247"/>
                </a:lnTo>
                <a:lnTo>
                  <a:pt x="213360" y="38100"/>
                </a:lnTo>
                <a:lnTo>
                  <a:pt x="212740" y="29515"/>
                </a:lnTo>
                <a:lnTo>
                  <a:pt x="209550" y="22002"/>
                </a:lnTo>
                <a:lnTo>
                  <a:pt x="205216" y="15490"/>
                </a:lnTo>
                <a:lnTo>
                  <a:pt x="201168" y="9906"/>
                </a:lnTo>
                <a:lnTo>
                  <a:pt x="197358" y="3810"/>
                </a:lnTo>
                <a:lnTo>
                  <a:pt x="189738" y="1524"/>
                </a:lnTo>
                <a:lnTo>
                  <a:pt x="186690" y="762"/>
                </a:lnTo>
                <a:lnTo>
                  <a:pt x="183642" y="0"/>
                </a:lnTo>
                <a:lnTo>
                  <a:pt x="180594" y="1524"/>
                </a:lnTo>
                <a:lnTo>
                  <a:pt x="217801" y="22240"/>
                </a:lnTo>
                <a:lnTo>
                  <a:pt x="240494" y="28051"/>
                </a:lnTo>
                <a:lnTo>
                  <a:pt x="250697" y="31242"/>
                </a:lnTo>
                <a:lnTo>
                  <a:pt x="284868" y="50815"/>
                </a:lnTo>
                <a:lnTo>
                  <a:pt x="291357" y="77212"/>
                </a:lnTo>
                <a:lnTo>
                  <a:pt x="290417" y="84677"/>
                </a:lnTo>
                <a:lnTo>
                  <a:pt x="289048" y="92285"/>
                </a:lnTo>
                <a:lnTo>
                  <a:pt x="288036" y="99822"/>
                </a:lnTo>
                <a:lnTo>
                  <a:pt x="286940" y="106894"/>
                </a:lnTo>
                <a:lnTo>
                  <a:pt x="285559" y="114109"/>
                </a:lnTo>
                <a:lnTo>
                  <a:pt x="285035" y="121038"/>
                </a:lnTo>
                <a:lnTo>
                  <a:pt x="314122" y="146982"/>
                </a:lnTo>
                <a:lnTo>
                  <a:pt x="322230" y="147351"/>
                </a:lnTo>
                <a:lnTo>
                  <a:pt x="330767" y="145863"/>
                </a:lnTo>
                <a:lnTo>
                  <a:pt x="339090" y="141732"/>
                </a:lnTo>
                <a:lnTo>
                  <a:pt x="346400" y="134016"/>
                </a:lnTo>
                <a:lnTo>
                  <a:pt x="353567" y="123444"/>
                </a:lnTo>
                <a:lnTo>
                  <a:pt x="360735" y="111728"/>
                </a:lnTo>
                <a:lnTo>
                  <a:pt x="368046" y="100584"/>
                </a:lnTo>
                <a:lnTo>
                  <a:pt x="375677" y="89773"/>
                </a:lnTo>
                <a:lnTo>
                  <a:pt x="383952" y="78105"/>
                </a:lnTo>
                <a:lnTo>
                  <a:pt x="391513" y="67579"/>
                </a:lnTo>
                <a:lnTo>
                  <a:pt x="397002" y="601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67875" y="4354829"/>
            <a:ext cx="268605" cy="138430"/>
          </a:xfrm>
          <a:custGeom>
            <a:avLst/>
            <a:gdLst/>
            <a:ahLst/>
            <a:cxnLst/>
            <a:rect l="l" t="t" r="r" b="b"/>
            <a:pathLst>
              <a:path w="268604" h="138429">
                <a:moveTo>
                  <a:pt x="642" y="0"/>
                </a:moveTo>
                <a:lnTo>
                  <a:pt x="642" y="1524"/>
                </a:lnTo>
                <a:lnTo>
                  <a:pt x="642" y="8382"/>
                </a:lnTo>
                <a:lnTo>
                  <a:pt x="428" y="15144"/>
                </a:lnTo>
                <a:lnTo>
                  <a:pt x="71" y="23622"/>
                </a:lnTo>
                <a:lnTo>
                  <a:pt x="0" y="33242"/>
                </a:lnTo>
                <a:lnTo>
                  <a:pt x="642" y="43434"/>
                </a:lnTo>
                <a:lnTo>
                  <a:pt x="9024" y="90678"/>
                </a:lnTo>
                <a:lnTo>
                  <a:pt x="15882" y="120574"/>
                </a:lnTo>
                <a:lnTo>
                  <a:pt x="17406" y="127254"/>
                </a:lnTo>
                <a:lnTo>
                  <a:pt x="19692" y="134112"/>
                </a:lnTo>
                <a:lnTo>
                  <a:pt x="18930" y="137922"/>
                </a:lnTo>
                <a:lnTo>
                  <a:pt x="21978" y="132588"/>
                </a:lnTo>
                <a:lnTo>
                  <a:pt x="24681" y="126563"/>
                </a:lnTo>
                <a:lnTo>
                  <a:pt x="28170" y="117538"/>
                </a:lnTo>
                <a:lnTo>
                  <a:pt x="32373" y="107084"/>
                </a:lnTo>
                <a:lnTo>
                  <a:pt x="55542" y="62055"/>
                </a:lnTo>
                <a:lnTo>
                  <a:pt x="82938" y="30479"/>
                </a:lnTo>
                <a:lnTo>
                  <a:pt x="89701" y="31361"/>
                </a:lnTo>
                <a:lnTo>
                  <a:pt x="121038" y="60959"/>
                </a:lnTo>
                <a:lnTo>
                  <a:pt x="134373" y="97917"/>
                </a:lnTo>
                <a:lnTo>
                  <a:pt x="136374" y="106775"/>
                </a:lnTo>
                <a:lnTo>
                  <a:pt x="137802" y="112776"/>
                </a:lnTo>
                <a:lnTo>
                  <a:pt x="139326" y="118110"/>
                </a:lnTo>
                <a:lnTo>
                  <a:pt x="136278" y="118110"/>
                </a:lnTo>
                <a:lnTo>
                  <a:pt x="138564" y="112776"/>
                </a:lnTo>
                <a:lnTo>
                  <a:pt x="140696" y="106656"/>
                </a:lnTo>
                <a:lnTo>
                  <a:pt x="156495" y="66163"/>
                </a:lnTo>
                <a:lnTo>
                  <a:pt x="175140" y="30479"/>
                </a:lnTo>
                <a:lnTo>
                  <a:pt x="204096" y="6095"/>
                </a:lnTo>
                <a:lnTo>
                  <a:pt x="211490" y="6429"/>
                </a:lnTo>
                <a:lnTo>
                  <a:pt x="241815" y="39719"/>
                </a:lnTo>
                <a:lnTo>
                  <a:pt x="254960" y="81343"/>
                </a:lnTo>
                <a:lnTo>
                  <a:pt x="256889" y="90654"/>
                </a:lnTo>
                <a:lnTo>
                  <a:pt x="258960" y="99822"/>
                </a:lnTo>
                <a:lnTo>
                  <a:pt x="261461" y="110382"/>
                </a:lnTo>
                <a:lnTo>
                  <a:pt x="264104" y="121443"/>
                </a:lnTo>
                <a:lnTo>
                  <a:pt x="266461" y="131218"/>
                </a:lnTo>
                <a:lnTo>
                  <a:pt x="268104" y="13792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3778" y="4328922"/>
            <a:ext cx="363220" cy="156845"/>
          </a:xfrm>
          <a:custGeom>
            <a:avLst/>
            <a:gdLst/>
            <a:ahLst/>
            <a:cxnLst/>
            <a:rect l="l" t="t" r="r" b="b"/>
            <a:pathLst>
              <a:path w="363220" h="156845">
                <a:moveTo>
                  <a:pt x="321" y="0"/>
                </a:moveTo>
                <a:lnTo>
                  <a:pt x="321" y="3048"/>
                </a:lnTo>
                <a:lnTo>
                  <a:pt x="321" y="6858"/>
                </a:lnTo>
                <a:lnTo>
                  <a:pt x="321" y="17526"/>
                </a:lnTo>
                <a:lnTo>
                  <a:pt x="214" y="26229"/>
                </a:lnTo>
                <a:lnTo>
                  <a:pt x="35" y="36861"/>
                </a:lnTo>
                <a:lnTo>
                  <a:pt x="0" y="48494"/>
                </a:lnTo>
                <a:lnTo>
                  <a:pt x="6000" y="96738"/>
                </a:lnTo>
                <a:lnTo>
                  <a:pt x="24253" y="137779"/>
                </a:lnTo>
                <a:lnTo>
                  <a:pt x="55233" y="154531"/>
                </a:lnTo>
                <a:lnTo>
                  <a:pt x="63567" y="153924"/>
                </a:lnTo>
                <a:lnTo>
                  <a:pt x="97143" y="121789"/>
                </a:lnTo>
                <a:lnTo>
                  <a:pt x="107001" y="79247"/>
                </a:lnTo>
                <a:lnTo>
                  <a:pt x="113002" y="43243"/>
                </a:lnTo>
                <a:lnTo>
                  <a:pt x="114621" y="35051"/>
                </a:lnTo>
                <a:lnTo>
                  <a:pt x="116145" y="27431"/>
                </a:lnTo>
                <a:lnTo>
                  <a:pt x="116145" y="26669"/>
                </a:lnTo>
                <a:lnTo>
                  <a:pt x="117669" y="30479"/>
                </a:lnTo>
                <a:lnTo>
                  <a:pt x="118836" y="34778"/>
                </a:lnTo>
                <a:lnTo>
                  <a:pt x="120145" y="41433"/>
                </a:lnTo>
                <a:lnTo>
                  <a:pt x="121741" y="49660"/>
                </a:lnTo>
                <a:lnTo>
                  <a:pt x="123765" y="58673"/>
                </a:lnTo>
                <a:lnTo>
                  <a:pt x="126527" y="68580"/>
                </a:lnTo>
                <a:lnTo>
                  <a:pt x="129861" y="80200"/>
                </a:lnTo>
                <a:lnTo>
                  <a:pt x="133195" y="92106"/>
                </a:lnTo>
                <a:lnTo>
                  <a:pt x="135957" y="102870"/>
                </a:lnTo>
                <a:lnTo>
                  <a:pt x="137862" y="111918"/>
                </a:lnTo>
                <a:lnTo>
                  <a:pt x="139195" y="120396"/>
                </a:lnTo>
                <a:lnTo>
                  <a:pt x="140243" y="127730"/>
                </a:lnTo>
                <a:lnTo>
                  <a:pt x="141291" y="133350"/>
                </a:lnTo>
                <a:lnTo>
                  <a:pt x="142815" y="139446"/>
                </a:lnTo>
                <a:lnTo>
                  <a:pt x="143577" y="140208"/>
                </a:lnTo>
                <a:lnTo>
                  <a:pt x="144339" y="140208"/>
                </a:lnTo>
                <a:lnTo>
                  <a:pt x="145101" y="139446"/>
                </a:lnTo>
                <a:lnTo>
                  <a:pt x="143577" y="139446"/>
                </a:lnTo>
                <a:lnTo>
                  <a:pt x="145863" y="130302"/>
                </a:lnTo>
                <a:lnTo>
                  <a:pt x="159579" y="86867"/>
                </a:lnTo>
                <a:lnTo>
                  <a:pt x="179391" y="43433"/>
                </a:lnTo>
                <a:lnTo>
                  <a:pt x="202251" y="25907"/>
                </a:lnTo>
                <a:lnTo>
                  <a:pt x="209133" y="26324"/>
                </a:lnTo>
                <a:lnTo>
                  <a:pt x="241208" y="57721"/>
                </a:lnTo>
                <a:lnTo>
                  <a:pt x="256067" y="101536"/>
                </a:lnTo>
                <a:lnTo>
                  <a:pt x="259246" y="112156"/>
                </a:lnTo>
                <a:lnTo>
                  <a:pt x="280463" y="146458"/>
                </a:lnTo>
                <a:lnTo>
                  <a:pt x="304359" y="156400"/>
                </a:lnTo>
                <a:lnTo>
                  <a:pt x="313312" y="155924"/>
                </a:lnTo>
                <a:lnTo>
                  <a:pt x="321123" y="153161"/>
                </a:lnTo>
                <a:lnTo>
                  <a:pt x="327243" y="147280"/>
                </a:lnTo>
                <a:lnTo>
                  <a:pt x="332362" y="138683"/>
                </a:lnTo>
                <a:lnTo>
                  <a:pt x="337196" y="128944"/>
                </a:lnTo>
                <a:lnTo>
                  <a:pt x="342459" y="119633"/>
                </a:lnTo>
                <a:lnTo>
                  <a:pt x="348138" y="110751"/>
                </a:lnTo>
                <a:lnTo>
                  <a:pt x="354175" y="101155"/>
                </a:lnTo>
                <a:lnTo>
                  <a:pt x="359497" y="92416"/>
                </a:lnTo>
                <a:lnTo>
                  <a:pt x="363033" y="8610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1429" y="423367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5778" y="4233671"/>
            <a:ext cx="547370" cy="262890"/>
          </a:xfrm>
          <a:custGeom>
            <a:avLst/>
            <a:gdLst/>
            <a:ahLst/>
            <a:cxnLst/>
            <a:rect l="l" t="t" r="r" b="b"/>
            <a:pathLst>
              <a:path w="547370" h="262889">
                <a:moveTo>
                  <a:pt x="115824" y="0"/>
                </a:moveTo>
                <a:lnTo>
                  <a:pt x="115002" y="4655"/>
                </a:lnTo>
                <a:lnTo>
                  <a:pt x="113823" y="10953"/>
                </a:lnTo>
                <a:lnTo>
                  <a:pt x="112502" y="19395"/>
                </a:lnTo>
                <a:lnTo>
                  <a:pt x="109823" y="62769"/>
                </a:lnTo>
                <a:lnTo>
                  <a:pt x="108966" y="101346"/>
                </a:lnTo>
                <a:lnTo>
                  <a:pt x="109668" y="121824"/>
                </a:lnTo>
                <a:lnTo>
                  <a:pt x="110585" y="143446"/>
                </a:lnTo>
                <a:lnTo>
                  <a:pt x="111644" y="164782"/>
                </a:lnTo>
                <a:lnTo>
                  <a:pt x="112776" y="184404"/>
                </a:lnTo>
                <a:lnTo>
                  <a:pt x="113335" y="202858"/>
                </a:lnTo>
                <a:lnTo>
                  <a:pt x="113823" y="220599"/>
                </a:lnTo>
                <a:lnTo>
                  <a:pt x="114169" y="236053"/>
                </a:lnTo>
                <a:lnTo>
                  <a:pt x="114300" y="247650"/>
                </a:lnTo>
                <a:lnTo>
                  <a:pt x="113538" y="259842"/>
                </a:lnTo>
                <a:lnTo>
                  <a:pt x="115062" y="262890"/>
                </a:lnTo>
                <a:lnTo>
                  <a:pt x="110490" y="257556"/>
                </a:lnTo>
                <a:lnTo>
                  <a:pt x="106370" y="251817"/>
                </a:lnTo>
                <a:lnTo>
                  <a:pt x="100965" y="242506"/>
                </a:lnTo>
                <a:lnTo>
                  <a:pt x="94416" y="231195"/>
                </a:lnTo>
                <a:lnTo>
                  <a:pt x="86868" y="219456"/>
                </a:lnTo>
                <a:lnTo>
                  <a:pt x="59114" y="178415"/>
                </a:lnTo>
                <a:lnTo>
                  <a:pt x="30194" y="144780"/>
                </a:lnTo>
                <a:lnTo>
                  <a:pt x="0" y="130302"/>
                </a:lnTo>
                <a:lnTo>
                  <a:pt x="166" y="134671"/>
                </a:lnTo>
                <a:lnTo>
                  <a:pt x="27051" y="169926"/>
                </a:lnTo>
                <a:lnTo>
                  <a:pt x="63638" y="185570"/>
                </a:lnTo>
                <a:lnTo>
                  <a:pt x="108966" y="190500"/>
                </a:lnTo>
                <a:lnTo>
                  <a:pt x="148828" y="176998"/>
                </a:lnTo>
                <a:lnTo>
                  <a:pt x="177165" y="143922"/>
                </a:lnTo>
                <a:lnTo>
                  <a:pt x="193440" y="98833"/>
                </a:lnTo>
                <a:lnTo>
                  <a:pt x="197989" y="67044"/>
                </a:lnTo>
                <a:lnTo>
                  <a:pt x="200406" y="57150"/>
                </a:lnTo>
                <a:lnTo>
                  <a:pt x="202584" y="53994"/>
                </a:lnTo>
                <a:lnTo>
                  <a:pt x="204692" y="55340"/>
                </a:lnTo>
                <a:lnTo>
                  <a:pt x="206942" y="60257"/>
                </a:lnTo>
                <a:lnTo>
                  <a:pt x="209550" y="67817"/>
                </a:lnTo>
                <a:lnTo>
                  <a:pt x="212550" y="78569"/>
                </a:lnTo>
                <a:lnTo>
                  <a:pt x="215836" y="92678"/>
                </a:lnTo>
                <a:lnTo>
                  <a:pt x="219408" y="108644"/>
                </a:lnTo>
                <a:lnTo>
                  <a:pt x="223266" y="124968"/>
                </a:lnTo>
                <a:lnTo>
                  <a:pt x="227040" y="141553"/>
                </a:lnTo>
                <a:lnTo>
                  <a:pt x="231171" y="159353"/>
                </a:lnTo>
                <a:lnTo>
                  <a:pt x="235160" y="176724"/>
                </a:lnTo>
                <a:lnTo>
                  <a:pt x="238506" y="192024"/>
                </a:lnTo>
                <a:lnTo>
                  <a:pt x="240982" y="205001"/>
                </a:lnTo>
                <a:lnTo>
                  <a:pt x="242887" y="216408"/>
                </a:lnTo>
                <a:lnTo>
                  <a:pt x="244506" y="226099"/>
                </a:lnTo>
                <a:lnTo>
                  <a:pt x="246126" y="233934"/>
                </a:lnTo>
                <a:lnTo>
                  <a:pt x="247650" y="243078"/>
                </a:lnTo>
                <a:lnTo>
                  <a:pt x="246888" y="250697"/>
                </a:lnTo>
                <a:lnTo>
                  <a:pt x="249936" y="246888"/>
                </a:lnTo>
                <a:lnTo>
                  <a:pt x="252745" y="241268"/>
                </a:lnTo>
                <a:lnTo>
                  <a:pt x="256413" y="232219"/>
                </a:lnTo>
                <a:lnTo>
                  <a:pt x="260651" y="221170"/>
                </a:lnTo>
                <a:lnTo>
                  <a:pt x="265176" y="209550"/>
                </a:lnTo>
                <a:lnTo>
                  <a:pt x="269664" y="196405"/>
                </a:lnTo>
                <a:lnTo>
                  <a:pt x="274796" y="180975"/>
                </a:lnTo>
                <a:lnTo>
                  <a:pt x="280070" y="166687"/>
                </a:lnTo>
                <a:lnTo>
                  <a:pt x="284988" y="156972"/>
                </a:lnTo>
                <a:lnTo>
                  <a:pt x="289893" y="153173"/>
                </a:lnTo>
                <a:lnTo>
                  <a:pt x="294513" y="153447"/>
                </a:lnTo>
                <a:lnTo>
                  <a:pt x="319789" y="183820"/>
                </a:lnTo>
                <a:lnTo>
                  <a:pt x="326136" y="192785"/>
                </a:lnTo>
                <a:lnTo>
                  <a:pt x="358902" y="225552"/>
                </a:lnTo>
                <a:lnTo>
                  <a:pt x="393620" y="235303"/>
                </a:lnTo>
                <a:lnTo>
                  <a:pt x="405384" y="233934"/>
                </a:lnTo>
                <a:lnTo>
                  <a:pt x="440959" y="213467"/>
                </a:lnTo>
                <a:lnTo>
                  <a:pt x="464915" y="178688"/>
                </a:lnTo>
                <a:lnTo>
                  <a:pt x="473011" y="133445"/>
                </a:lnTo>
                <a:lnTo>
                  <a:pt x="461081" y="118002"/>
                </a:lnTo>
                <a:lnTo>
                  <a:pt x="453199" y="118395"/>
                </a:lnTo>
                <a:lnTo>
                  <a:pt x="421862" y="148006"/>
                </a:lnTo>
                <a:lnTo>
                  <a:pt x="423064" y="189666"/>
                </a:lnTo>
                <a:lnTo>
                  <a:pt x="447948" y="223861"/>
                </a:lnTo>
                <a:lnTo>
                  <a:pt x="490418" y="234719"/>
                </a:lnTo>
                <a:lnTo>
                  <a:pt x="502158" y="235457"/>
                </a:lnTo>
                <a:lnTo>
                  <a:pt x="514540" y="237279"/>
                </a:lnTo>
                <a:lnTo>
                  <a:pt x="527494" y="239172"/>
                </a:lnTo>
                <a:lnTo>
                  <a:pt x="539019" y="240922"/>
                </a:lnTo>
                <a:lnTo>
                  <a:pt x="547116" y="24231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7292" y="4315718"/>
            <a:ext cx="136525" cy="182880"/>
          </a:xfrm>
          <a:custGeom>
            <a:avLst/>
            <a:gdLst/>
            <a:ahLst/>
            <a:cxnLst/>
            <a:rect l="l" t="t" r="r" b="b"/>
            <a:pathLst>
              <a:path w="136525" h="182879">
                <a:moveTo>
                  <a:pt x="116300" y="13204"/>
                </a:moveTo>
                <a:lnTo>
                  <a:pt x="113252" y="11680"/>
                </a:lnTo>
                <a:lnTo>
                  <a:pt x="107918" y="6346"/>
                </a:lnTo>
                <a:lnTo>
                  <a:pt x="98774" y="4822"/>
                </a:lnTo>
                <a:lnTo>
                  <a:pt x="90666" y="2928"/>
                </a:lnTo>
                <a:lnTo>
                  <a:pt x="80772" y="1107"/>
                </a:lnTo>
                <a:lnTo>
                  <a:pt x="70163" y="0"/>
                </a:lnTo>
                <a:lnTo>
                  <a:pt x="59912" y="250"/>
                </a:lnTo>
                <a:lnTo>
                  <a:pt x="23336" y="15490"/>
                </a:lnTo>
                <a:lnTo>
                  <a:pt x="0" y="41457"/>
                </a:lnTo>
                <a:lnTo>
                  <a:pt x="1809" y="47208"/>
                </a:lnTo>
                <a:lnTo>
                  <a:pt x="39326" y="76819"/>
                </a:lnTo>
                <a:lnTo>
                  <a:pt x="50768" y="83308"/>
                </a:lnTo>
                <a:lnTo>
                  <a:pt x="62686" y="91344"/>
                </a:lnTo>
                <a:lnTo>
                  <a:pt x="75819" y="100167"/>
                </a:lnTo>
                <a:lnTo>
                  <a:pt x="88808" y="109132"/>
                </a:lnTo>
                <a:lnTo>
                  <a:pt x="100298" y="117598"/>
                </a:lnTo>
                <a:lnTo>
                  <a:pt x="111121" y="125456"/>
                </a:lnTo>
                <a:lnTo>
                  <a:pt x="121158" y="133028"/>
                </a:lnTo>
                <a:lnTo>
                  <a:pt x="129337" y="140315"/>
                </a:lnTo>
                <a:lnTo>
                  <a:pt x="134588" y="147316"/>
                </a:lnTo>
                <a:lnTo>
                  <a:pt x="135945" y="154007"/>
                </a:lnTo>
                <a:lnTo>
                  <a:pt x="134588" y="160270"/>
                </a:lnTo>
                <a:lnTo>
                  <a:pt x="92332" y="181760"/>
                </a:lnTo>
                <a:lnTo>
                  <a:pt x="82010" y="182368"/>
                </a:lnTo>
                <a:lnTo>
                  <a:pt x="74318" y="180736"/>
                </a:lnTo>
                <a:lnTo>
                  <a:pt x="67913" y="176748"/>
                </a:lnTo>
                <a:lnTo>
                  <a:pt x="62079" y="171759"/>
                </a:lnTo>
                <a:lnTo>
                  <a:pt x="56102" y="167128"/>
                </a:lnTo>
                <a:lnTo>
                  <a:pt x="48720" y="162806"/>
                </a:lnTo>
                <a:lnTo>
                  <a:pt x="41052" y="158269"/>
                </a:lnTo>
                <a:lnTo>
                  <a:pt x="34242" y="154162"/>
                </a:lnTo>
                <a:lnTo>
                  <a:pt x="29432" y="15112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0357" y="4337804"/>
            <a:ext cx="207645" cy="124460"/>
          </a:xfrm>
          <a:custGeom>
            <a:avLst/>
            <a:gdLst/>
            <a:ahLst/>
            <a:cxnLst/>
            <a:rect l="l" t="t" r="r" b="b"/>
            <a:pathLst>
              <a:path w="207645" h="124460">
                <a:moveTo>
                  <a:pt x="0" y="94749"/>
                </a:moveTo>
                <a:lnTo>
                  <a:pt x="3810" y="94749"/>
                </a:lnTo>
                <a:lnTo>
                  <a:pt x="12192" y="96273"/>
                </a:lnTo>
                <a:lnTo>
                  <a:pt x="22098" y="94749"/>
                </a:lnTo>
                <a:lnTo>
                  <a:pt x="69544" y="81141"/>
                </a:lnTo>
                <a:lnTo>
                  <a:pt x="102870" y="60459"/>
                </a:lnTo>
                <a:lnTo>
                  <a:pt x="133350" y="25407"/>
                </a:lnTo>
                <a:lnTo>
                  <a:pt x="139446" y="7881"/>
                </a:lnTo>
                <a:lnTo>
                  <a:pt x="135636" y="4071"/>
                </a:lnTo>
                <a:lnTo>
                  <a:pt x="131933" y="1571"/>
                </a:lnTo>
                <a:lnTo>
                  <a:pt x="126015" y="71"/>
                </a:lnTo>
                <a:lnTo>
                  <a:pt x="118812" y="0"/>
                </a:lnTo>
                <a:lnTo>
                  <a:pt x="111252" y="1785"/>
                </a:lnTo>
                <a:lnTo>
                  <a:pt x="77724" y="26931"/>
                </a:lnTo>
                <a:lnTo>
                  <a:pt x="56388" y="65031"/>
                </a:lnTo>
                <a:lnTo>
                  <a:pt x="65508" y="108918"/>
                </a:lnTo>
                <a:lnTo>
                  <a:pt x="111049" y="124360"/>
                </a:lnTo>
                <a:lnTo>
                  <a:pt x="124872" y="122658"/>
                </a:lnTo>
                <a:lnTo>
                  <a:pt x="139124" y="119955"/>
                </a:lnTo>
                <a:lnTo>
                  <a:pt x="153162" y="117609"/>
                </a:lnTo>
                <a:lnTo>
                  <a:pt x="168044" y="116240"/>
                </a:lnTo>
                <a:lnTo>
                  <a:pt x="183642" y="114657"/>
                </a:lnTo>
                <a:lnTo>
                  <a:pt x="197524" y="113216"/>
                </a:lnTo>
                <a:lnTo>
                  <a:pt x="207264" y="1122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4096" y="4354830"/>
            <a:ext cx="121285" cy="276225"/>
          </a:xfrm>
          <a:custGeom>
            <a:avLst/>
            <a:gdLst/>
            <a:ahLst/>
            <a:cxnLst/>
            <a:rect l="l" t="t" r="r" b="b"/>
            <a:pathLst>
              <a:path w="121284" h="276225">
                <a:moveTo>
                  <a:pt x="98774" y="0"/>
                </a:moveTo>
                <a:lnTo>
                  <a:pt x="93475" y="1095"/>
                </a:lnTo>
                <a:lnTo>
                  <a:pt x="86106" y="2476"/>
                </a:lnTo>
                <a:lnTo>
                  <a:pt x="77450" y="4714"/>
                </a:lnTo>
                <a:lnTo>
                  <a:pt x="36790" y="29598"/>
                </a:lnTo>
                <a:lnTo>
                  <a:pt x="12382" y="61055"/>
                </a:lnTo>
                <a:lnTo>
                  <a:pt x="0" y="103727"/>
                </a:lnTo>
                <a:lnTo>
                  <a:pt x="940" y="112430"/>
                </a:lnTo>
                <a:lnTo>
                  <a:pt x="29432" y="133350"/>
                </a:lnTo>
                <a:lnTo>
                  <a:pt x="37361" y="131552"/>
                </a:lnTo>
                <a:lnTo>
                  <a:pt x="73056" y="104822"/>
                </a:lnTo>
                <a:lnTo>
                  <a:pt x="98774" y="70104"/>
                </a:lnTo>
                <a:lnTo>
                  <a:pt x="115538" y="30480"/>
                </a:lnTo>
                <a:lnTo>
                  <a:pt x="119348" y="22098"/>
                </a:lnTo>
                <a:lnTo>
                  <a:pt x="120872" y="16764"/>
                </a:lnTo>
                <a:lnTo>
                  <a:pt x="120110" y="19812"/>
                </a:lnTo>
                <a:lnTo>
                  <a:pt x="119479" y="23586"/>
                </a:lnTo>
                <a:lnTo>
                  <a:pt x="110204" y="74771"/>
                </a:lnTo>
                <a:lnTo>
                  <a:pt x="106394" y="105918"/>
                </a:lnTo>
                <a:lnTo>
                  <a:pt x="104227" y="123336"/>
                </a:lnTo>
                <a:lnTo>
                  <a:pt x="102203" y="141827"/>
                </a:lnTo>
                <a:lnTo>
                  <a:pt x="100179" y="160460"/>
                </a:lnTo>
                <a:lnTo>
                  <a:pt x="98012" y="178308"/>
                </a:lnTo>
                <a:lnTo>
                  <a:pt x="95845" y="196381"/>
                </a:lnTo>
                <a:lnTo>
                  <a:pt x="93249" y="214884"/>
                </a:lnTo>
                <a:lnTo>
                  <a:pt x="90939" y="231671"/>
                </a:lnTo>
                <a:lnTo>
                  <a:pt x="89630" y="244602"/>
                </a:lnTo>
                <a:lnTo>
                  <a:pt x="88868" y="258318"/>
                </a:lnTo>
                <a:lnTo>
                  <a:pt x="92678" y="255270"/>
                </a:lnTo>
                <a:lnTo>
                  <a:pt x="94202" y="260604"/>
                </a:lnTo>
                <a:lnTo>
                  <a:pt x="95726" y="265938"/>
                </a:lnTo>
                <a:lnTo>
                  <a:pt x="98012" y="273558"/>
                </a:lnTo>
                <a:lnTo>
                  <a:pt x="98774" y="2758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0311" y="4296823"/>
            <a:ext cx="557530" cy="169545"/>
          </a:xfrm>
          <a:custGeom>
            <a:avLst/>
            <a:gdLst/>
            <a:ahLst/>
            <a:cxnLst/>
            <a:rect l="l" t="t" r="r" b="b"/>
            <a:pathLst>
              <a:path w="557529" h="169545">
                <a:moveTo>
                  <a:pt x="4572" y="49625"/>
                </a:moveTo>
                <a:lnTo>
                  <a:pt x="3536" y="53673"/>
                </a:lnTo>
                <a:lnTo>
                  <a:pt x="2000" y="59721"/>
                </a:lnTo>
                <a:lnTo>
                  <a:pt x="607" y="67198"/>
                </a:lnTo>
                <a:lnTo>
                  <a:pt x="0" y="75533"/>
                </a:lnTo>
                <a:lnTo>
                  <a:pt x="750" y="84284"/>
                </a:lnTo>
                <a:lnTo>
                  <a:pt x="10715" y="123967"/>
                </a:lnTo>
                <a:lnTo>
                  <a:pt x="34254" y="157472"/>
                </a:lnTo>
                <a:lnTo>
                  <a:pt x="59436" y="169259"/>
                </a:lnTo>
                <a:lnTo>
                  <a:pt x="68591" y="168735"/>
                </a:lnTo>
                <a:lnTo>
                  <a:pt x="104703" y="149209"/>
                </a:lnTo>
                <a:lnTo>
                  <a:pt x="127563" y="109894"/>
                </a:lnTo>
                <a:lnTo>
                  <a:pt x="130849" y="88130"/>
                </a:lnTo>
                <a:lnTo>
                  <a:pt x="133350" y="80105"/>
                </a:lnTo>
                <a:lnTo>
                  <a:pt x="137922" y="72485"/>
                </a:lnTo>
                <a:lnTo>
                  <a:pt x="143256" y="74009"/>
                </a:lnTo>
                <a:lnTo>
                  <a:pt x="150876" y="73247"/>
                </a:lnTo>
                <a:lnTo>
                  <a:pt x="157567" y="73973"/>
                </a:lnTo>
                <a:lnTo>
                  <a:pt x="164973" y="75628"/>
                </a:lnTo>
                <a:lnTo>
                  <a:pt x="172950" y="77426"/>
                </a:lnTo>
                <a:lnTo>
                  <a:pt x="181356" y="78581"/>
                </a:lnTo>
                <a:lnTo>
                  <a:pt x="228314" y="73163"/>
                </a:lnTo>
                <a:lnTo>
                  <a:pt x="265271" y="46505"/>
                </a:lnTo>
                <a:lnTo>
                  <a:pt x="277368" y="3143"/>
                </a:lnTo>
                <a:lnTo>
                  <a:pt x="264592" y="0"/>
                </a:lnTo>
                <a:lnTo>
                  <a:pt x="256889" y="857"/>
                </a:lnTo>
                <a:lnTo>
                  <a:pt x="222265" y="31825"/>
                </a:lnTo>
                <a:lnTo>
                  <a:pt x="213109" y="73604"/>
                </a:lnTo>
                <a:lnTo>
                  <a:pt x="231171" y="114776"/>
                </a:lnTo>
                <a:lnTo>
                  <a:pt x="270771" y="137564"/>
                </a:lnTo>
                <a:lnTo>
                  <a:pt x="281940" y="138017"/>
                </a:lnTo>
                <a:lnTo>
                  <a:pt x="292679" y="135409"/>
                </a:lnTo>
                <a:lnTo>
                  <a:pt x="333327" y="105013"/>
                </a:lnTo>
                <a:lnTo>
                  <a:pt x="354330" y="69437"/>
                </a:lnTo>
                <a:lnTo>
                  <a:pt x="366974" y="43183"/>
                </a:lnTo>
                <a:lnTo>
                  <a:pt x="369570" y="37433"/>
                </a:lnTo>
                <a:lnTo>
                  <a:pt x="372618" y="32099"/>
                </a:lnTo>
                <a:lnTo>
                  <a:pt x="371856" y="31337"/>
                </a:lnTo>
                <a:lnTo>
                  <a:pt x="372618" y="35147"/>
                </a:lnTo>
                <a:lnTo>
                  <a:pt x="373380" y="38195"/>
                </a:lnTo>
                <a:lnTo>
                  <a:pt x="374142" y="47339"/>
                </a:lnTo>
                <a:lnTo>
                  <a:pt x="374142" y="59531"/>
                </a:lnTo>
                <a:lnTo>
                  <a:pt x="374475" y="69794"/>
                </a:lnTo>
                <a:lnTo>
                  <a:pt x="374523" y="82200"/>
                </a:lnTo>
                <a:lnTo>
                  <a:pt x="376904" y="125444"/>
                </a:lnTo>
                <a:lnTo>
                  <a:pt x="381762" y="141827"/>
                </a:lnTo>
                <a:lnTo>
                  <a:pt x="381762" y="137255"/>
                </a:lnTo>
                <a:lnTo>
                  <a:pt x="386334" y="128111"/>
                </a:lnTo>
                <a:lnTo>
                  <a:pt x="390405" y="119503"/>
                </a:lnTo>
                <a:lnTo>
                  <a:pt x="395478" y="108394"/>
                </a:lnTo>
                <a:lnTo>
                  <a:pt x="401121" y="96285"/>
                </a:lnTo>
                <a:lnTo>
                  <a:pt x="420338" y="61245"/>
                </a:lnTo>
                <a:lnTo>
                  <a:pt x="448246" y="28479"/>
                </a:lnTo>
                <a:lnTo>
                  <a:pt x="461010" y="23717"/>
                </a:lnTo>
                <a:lnTo>
                  <a:pt x="467141" y="24943"/>
                </a:lnTo>
                <a:lnTo>
                  <a:pt x="491299" y="61055"/>
                </a:lnTo>
                <a:lnTo>
                  <a:pt x="494895" y="72842"/>
                </a:lnTo>
                <a:lnTo>
                  <a:pt x="498348" y="83915"/>
                </a:lnTo>
                <a:lnTo>
                  <a:pt x="501324" y="94595"/>
                </a:lnTo>
                <a:lnTo>
                  <a:pt x="503872" y="105346"/>
                </a:lnTo>
                <a:lnTo>
                  <a:pt x="506706" y="115097"/>
                </a:lnTo>
                <a:lnTo>
                  <a:pt x="510540" y="122777"/>
                </a:lnTo>
                <a:lnTo>
                  <a:pt x="515623" y="127444"/>
                </a:lnTo>
                <a:lnTo>
                  <a:pt x="521493" y="129825"/>
                </a:lnTo>
                <a:lnTo>
                  <a:pt x="527792" y="131349"/>
                </a:lnTo>
                <a:lnTo>
                  <a:pt x="534162" y="133445"/>
                </a:lnTo>
                <a:lnTo>
                  <a:pt x="541782" y="137255"/>
                </a:lnTo>
                <a:lnTo>
                  <a:pt x="553212" y="142589"/>
                </a:lnTo>
                <a:lnTo>
                  <a:pt x="557022" y="14411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39340" y="4278629"/>
            <a:ext cx="396875" cy="188595"/>
          </a:xfrm>
          <a:custGeom>
            <a:avLst/>
            <a:gdLst/>
            <a:ahLst/>
            <a:cxnLst/>
            <a:rect l="l" t="t" r="r" b="b"/>
            <a:pathLst>
              <a:path w="396875" h="188595">
                <a:moveTo>
                  <a:pt x="69151" y="24384"/>
                </a:moveTo>
                <a:lnTo>
                  <a:pt x="69913" y="25146"/>
                </a:lnTo>
                <a:lnTo>
                  <a:pt x="71437" y="30480"/>
                </a:lnTo>
                <a:lnTo>
                  <a:pt x="72961" y="28956"/>
                </a:lnTo>
                <a:lnTo>
                  <a:pt x="75247" y="26670"/>
                </a:lnTo>
                <a:lnTo>
                  <a:pt x="80581" y="18288"/>
                </a:lnTo>
                <a:lnTo>
                  <a:pt x="79819" y="13716"/>
                </a:lnTo>
                <a:lnTo>
                  <a:pt x="79057" y="9144"/>
                </a:lnTo>
                <a:lnTo>
                  <a:pt x="75247" y="3048"/>
                </a:lnTo>
                <a:lnTo>
                  <a:pt x="69913" y="1524"/>
                </a:lnTo>
                <a:lnTo>
                  <a:pt x="64579" y="0"/>
                </a:lnTo>
                <a:lnTo>
                  <a:pt x="56197" y="0"/>
                </a:lnTo>
                <a:lnTo>
                  <a:pt x="47815" y="4572"/>
                </a:lnTo>
                <a:lnTo>
                  <a:pt x="40945" y="8251"/>
                </a:lnTo>
                <a:lnTo>
                  <a:pt x="13870" y="36445"/>
                </a:lnTo>
                <a:lnTo>
                  <a:pt x="0" y="79962"/>
                </a:lnTo>
                <a:lnTo>
                  <a:pt x="381" y="90868"/>
                </a:lnTo>
                <a:lnTo>
                  <a:pt x="14001" y="128397"/>
                </a:lnTo>
                <a:lnTo>
                  <a:pt x="57900" y="148256"/>
                </a:lnTo>
                <a:lnTo>
                  <a:pt x="98869" y="140874"/>
                </a:lnTo>
                <a:lnTo>
                  <a:pt x="146113" y="121693"/>
                </a:lnTo>
                <a:lnTo>
                  <a:pt x="194119" y="93726"/>
                </a:lnTo>
                <a:lnTo>
                  <a:pt x="233445" y="60400"/>
                </a:lnTo>
                <a:lnTo>
                  <a:pt x="265080" y="25753"/>
                </a:lnTo>
                <a:lnTo>
                  <a:pt x="220789" y="38957"/>
                </a:lnTo>
                <a:lnTo>
                  <a:pt x="204370" y="73866"/>
                </a:lnTo>
                <a:lnTo>
                  <a:pt x="198691" y="112014"/>
                </a:lnTo>
                <a:lnTo>
                  <a:pt x="216217" y="154686"/>
                </a:lnTo>
                <a:lnTo>
                  <a:pt x="258889" y="179832"/>
                </a:lnTo>
                <a:lnTo>
                  <a:pt x="301752" y="187761"/>
                </a:lnTo>
                <a:lnTo>
                  <a:pt x="315277" y="188214"/>
                </a:lnTo>
                <a:lnTo>
                  <a:pt x="326409" y="188154"/>
                </a:lnTo>
                <a:lnTo>
                  <a:pt x="336327" y="187166"/>
                </a:lnTo>
                <a:lnTo>
                  <a:pt x="345817" y="185749"/>
                </a:lnTo>
                <a:lnTo>
                  <a:pt x="355663" y="184404"/>
                </a:lnTo>
                <a:lnTo>
                  <a:pt x="366914" y="183153"/>
                </a:lnTo>
                <a:lnTo>
                  <a:pt x="378809" y="181832"/>
                </a:lnTo>
                <a:lnTo>
                  <a:pt x="389417" y="180653"/>
                </a:lnTo>
                <a:lnTo>
                  <a:pt x="396811" y="17983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00756" y="4939285"/>
            <a:ext cx="18415" cy="307975"/>
          </a:xfrm>
          <a:custGeom>
            <a:avLst/>
            <a:gdLst/>
            <a:ahLst/>
            <a:cxnLst/>
            <a:rect l="l" t="t" r="r" b="b"/>
            <a:pathLst>
              <a:path w="18414" h="307975">
                <a:moveTo>
                  <a:pt x="9143" y="2286"/>
                </a:moveTo>
                <a:lnTo>
                  <a:pt x="9143" y="3810"/>
                </a:lnTo>
                <a:lnTo>
                  <a:pt x="7619" y="0"/>
                </a:lnTo>
                <a:lnTo>
                  <a:pt x="9143" y="11430"/>
                </a:lnTo>
                <a:lnTo>
                  <a:pt x="10882" y="21621"/>
                </a:lnTo>
                <a:lnTo>
                  <a:pt x="13334" y="35242"/>
                </a:lnTo>
                <a:lnTo>
                  <a:pt x="15787" y="50863"/>
                </a:lnTo>
                <a:lnTo>
                  <a:pt x="17525" y="67056"/>
                </a:lnTo>
                <a:lnTo>
                  <a:pt x="18168" y="83927"/>
                </a:lnTo>
                <a:lnTo>
                  <a:pt x="18097" y="102012"/>
                </a:lnTo>
                <a:lnTo>
                  <a:pt x="17740" y="120526"/>
                </a:lnTo>
                <a:lnTo>
                  <a:pt x="17525" y="138684"/>
                </a:lnTo>
                <a:lnTo>
                  <a:pt x="17633" y="156602"/>
                </a:lnTo>
                <a:lnTo>
                  <a:pt x="17811" y="174593"/>
                </a:lnTo>
                <a:lnTo>
                  <a:pt x="17847" y="192154"/>
                </a:lnTo>
                <a:lnTo>
                  <a:pt x="15525" y="238982"/>
                </a:lnTo>
                <a:lnTo>
                  <a:pt x="12954" y="265176"/>
                </a:lnTo>
                <a:lnTo>
                  <a:pt x="12501" y="276903"/>
                </a:lnTo>
                <a:lnTo>
                  <a:pt x="12192" y="287559"/>
                </a:lnTo>
                <a:lnTo>
                  <a:pt x="11882" y="296358"/>
                </a:lnTo>
                <a:lnTo>
                  <a:pt x="11430" y="302514"/>
                </a:lnTo>
                <a:lnTo>
                  <a:pt x="9906" y="307848"/>
                </a:lnTo>
                <a:lnTo>
                  <a:pt x="7620" y="300228"/>
                </a:lnTo>
                <a:lnTo>
                  <a:pt x="5334" y="298704"/>
                </a:lnTo>
                <a:lnTo>
                  <a:pt x="3810" y="297942"/>
                </a:lnTo>
                <a:lnTo>
                  <a:pt x="1524" y="296418"/>
                </a:lnTo>
                <a:lnTo>
                  <a:pt x="0" y="2956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28010" y="4940047"/>
            <a:ext cx="130810" cy="151130"/>
          </a:xfrm>
          <a:custGeom>
            <a:avLst/>
            <a:gdLst/>
            <a:ahLst/>
            <a:cxnLst/>
            <a:rect l="l" t="t" r="r" b="b"/>
            <a:pathLst>
              <a:path w="130810" h="151129">
                <a:moveTo>
                  <a:pt x="105918" y="1524"/>
                </a:moveTo>
                <a:lnTo>
                  <a:pt x="103632" y="1524"/>
                </a:lnTo>
                <a:lnTo>
                  <a:pt x="99060" y="0"/>
                </a:lnTo>
                <a:lnTo>
                  <a:pt x="92964" y="1524"/>
                </a:lnTo>
                <a:lnTo>
                  <a:pt x="50958" y="20478"/>
                </a:lnTo>
                <a:lnTo>
                  <a:pt x="32004" y="32004"/>
                </a:lnTo>
                <a:lnTo>
                  <a:pt x="23419" y="37230"/>
                </a:lnTo>
                <a:lnTo>
                  <a:pt x="15335" y="42386"/>
                </a:lnTo>
                <a:lnTo>
                  <a:pt x="8536" y="47113"/>
                </a:lnTo>
                <a:lnTo>
                  <a:pt x="3810" y="51054"/>
                </a:lnTo>
                <a:lnTo>
                  <a:pt x="0" y="56388"/>
                </a:lnTo>
                <a:lnTo>
                  <a:pt x="1524" y="57912"/>
                </a:lnTo>
                <a:lnTo>
                  <a:pt x="39624" y="70104"/>
                </a:lnTo>
                <a:lnTo>
                  <a:pt x="62579" y="74104"/>
                </a:lnTo>
                <a:lnTo>
                  <a:pt x="74878" y="76319"/>
                </a:lnTo>
                <a:lnTo>
                  <a:pt x="115359" y="91785"/>
                </a:lnTo>
                <a:lnTo>
                  <a:pt x="130302" y="110490"/>
                </a:lnTo>
                <a:lnTo>
                  <a:pt x="127254" y="118110"/>
                </a:lnTo>
                <a:lnTo>
                  <a:pt x="90678" y="147066"/>
                </a:lnTo>
                <a:lnTo>
                  <a:pt x="81534" y="150876"/>
                </a:lnTo>
                <a:lnTo>
                  <a:pt x="76962" y="149352"/>
                </a:lnTo>
                <a:lnTo>
                  <a:pt x="71628" y="147828"/>
                </a:lnTo>
                <a:lnTo>
                  <a:pt x="72390" y="137922"/>
                </a:lnTo>
                <a:lnTo>
                  <a:pt x="70104" y="131826"/>
                </a:lnTo>
                <a:lnTo>
                  <a:pt x="67818" y="125730"/>
                </a:lnTo>
                <a:lnTo>
                  <a:pt x="64008" y="116586"/>
                </a:lnTo>
                <a:lnTo>
                  <a:pt x="63246" y="11430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0129" y="4881371"/>
            <a:ext cx="45085" cy="224154"/>
          </a:xfrm>
          <a:custGeom>
            <a:avLst/>
            <a:gdLst/>
            <a:ahLst/>
            <a:cxnLst/>
            <a:rect l="l" t="t" r="r" b="b"/>
            <a:pathLst>
              <a:path w="45085" h="224154">
                <a:moveTo>
                  <a:pt x="1524" y="0"/>
                </a:moveTo>
                <a:lnTo>
                  <a:pt x="1524" y="2286"/>
                </a:lnTo>
                <a:lnTo>
                  <a:pt x="0" y="3048"/>
                </a:lnTo>
                <a:lnTo>
                  <a:pt x="1524" y="12954"/>
                </a:lnTo>
                <a:lnTo>
                  <a:pt x="3167" y="21693"/>
                </a:lnTo>
                <a:lnTo>
                  <a:pt x="5524" y="32575"/>
                </a:lnTo>
                <a:lnTo>
                  <a:pt x="8167" y="44886"/>
                </a:lnTo>
                <a:lnTo>
                  <a:pt x="10668" y="57912"/>
                </a:lnTo>
                <a:lnTo>
                  <a:pt x="12406" y="72592"/>
                </a:lnTo>
                <a:lnTo>
                  <a:pt x="14287" y="88487"/>
                </a:lnTo>
                <a:lnTo>
                  <a:pt x="16454" y="104524"/>
                </a:lnTo>
                <a:lnTo>
                  <a:pt x="25241" y="146494"/>
                </a:lnTo>
                <a:lnTo>
                  <a:pt x="32004" y="172212"/>
                </a:lnTo>
                <a:lnTo>
                  <a:pt x="35313" y="186523"/>
                </a:lnTo>
                <a:lnTo>
                  <a:pt x="39052" y="201549"/>
                </a:lnTo>
                <a:lnTo>
                  <a:pt x="42505" y="214860"/>
                </a:lnTo>
                <a:lnTo>
                  <a:pt x="44958" y="22402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51453" y="4976621"/>
            <a:ext cx="198120" cy="43180"/>
          </a:xfrm>
          <a:custGeom>
            <a:avLst/>
            <a:gdLst/>
            <a:ahLst/>
            <a:cxnLst/>
            <a:rect l="l" t="t" r="r" b="b"/>
            <a:pathLst>
              <a:path w="198120" h="43179">
                <a:moveTo>
                  <a:pt x="0" y="42672"/>
                </a:moveTo>
                <a:lnTo>
                  <a:pt x="4762" y="41255"/>
                </a:lnTo>
                <a:lnTo>
                  <a:pt x="11811" y="39338"/>
                </a:lnTo>
                <a:lnTo>
                  <a:pt x="20574" y="36992"/>
                </a:lnTo>
                <a:lnTo>
                  <a:pt x="30480" y="34290"/>
                </a:lnTo>
                <a:lnTo>
                  <a:pt x="80010" y="21336"/>
                </a:lnTo>
                <a:lnTo>
                  <a:pt x="124265" y="13084"/>
                </a:lnTo>
                <a:lnTo>
                  <a:pt x="139446" y="10668"/>
                </a:lnTo>
                <a:lnTo>
                  <a:pt x="155578" y="7608"/>
                </a:lnTo>
                <a:lnTo>
                  <a:pt x="172497" y="4476"/>
                </a:lnTo>
                <a:lnTo>
                  <a:pt x="187559" y="1774"/>
                </a:lnTo>
                <a:lnTo>
                  <a:pt x="19812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14165" y="4941571"/>
            <a:ext cx="8890" cy="285115"/>
          </a:xfrm>
          <a:custGeom>
            <a:avLst/>
            <a:gdLst/>
            <a:ahLst/>
            <a:cxnLst/>
            <a:rect l="l" t="t" r="r" b="b"/>
            <a:pathLst>
              <a:path w="8889" h="285114">
                <a:moveTo>
                  <a:pt x="8382" y="0"/>
                </a:moveTo>
                <a:lnTo>
                  <a:pt x="7620" y="3810"/>
                </a:lnTo>
                <a:lnTo>
                  <a:pt x="4572" y="9144"/>
                </a:lnTo>
                <a:lnTo>
                  <a:pt x="3810" y="22098"/>
                </a:lnTo>
                <a:lnTo>
                  <a:pt x="4167" y="32789"/>
                </a:lnTo>
                <a:lnTo>
                  <a:pt x="4953" y="45910"/>
                </a:lnTo>
                <a:lnTo>
                  <a:pt x="5738" y="60459"/>
                </a:lnTo>
                <a:lnTo>
                  <a:pt x="6096" y="75438"/>
                </a:lnTo>
                <a:lnTo>
                  <a:pt x="5726" y="91582"/>
                </a:lnTo>
                <a:lnTo>
                  <a:pt x="4857" y="108584"/>
                </a:lnTo>
                <a:lnTo>
                  <a:pt x="3845" y="125587"/>
                </a:lnTo>
                <a:lnTo>
                  <a:pt x="3048" y="141732"/>
                </a:lnTo>
                <a:lnTo>
                  <a:pt x="2488" y="156293"/>
                </a:lnTo>
                <a:lnTo>
                  <a:pt x="2000" y="170211"/>
                </a:lnTo>
                <a:lnTo>
                  <a:pt x="1654" y="183415"/>
                </a:lnTo>
                <a:lnTo>
                  <a:pt x="1524" y="195834"/>
                </a:lnTo>
                <a:lnTo>
                  <a:pt x="1083" y="207787"/>
                </a:lnTo>
                <a:lnTo>
                  <a:pt x="857" y="218884"/>
                </a:lnTo>
                <a:lnTo>
                  <a:pt x="773" y="229695"/>
                </a:lnTo>
                <a:lnTo>
                  <a:pt x="762" y="240792"/>
                </a:lnTo>
                <a:lnTo>
                  <a:pt x="321" y="252733"/>
                </a:lnTo>
                <a:lnTo>
                  <a:pt x="95" y="265461"/>
                </a:lnTo>
                <a:lnTo>
                  <a:pt x="11" y="276903"/>
                </a:lnTo>
                <a:lnTo>
                  <a:pt x="0" y="2849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1391" y="5079491"/>
            <a:ext cx="207645" cy="60960"/>
          </a:xfrm>
          <a:custGeom>
            <a:avLst/>
            <a:gdLst/>
            <a:ahLst/>
            <a:cxnLst/>
            <a:rect l="l" t="t" r="r" b="b"/>
            <a:pathLst>
              <a:path w="207645" h="60960">
                <a:moveTo>
                  <a:pt x="0" y="60960"/>
                </a:moveTo>
                <a:lnTo>
                  <a:pt x="4369" y="58614"/>
                </a:lnTo>
                <a:lnTo>
                  <a:pt x="10382" y="55340"/>
                </a:lnTo>
                <a:lnTo>
                  <a:pt x="17680" y="51637"/>
                </a:lnTo>
                <a:lnTo>
                  <a:pt x="57411" y="36433"/>
                </a:lnTo>
                <a:lnTo>
                  <a:pt x="95249" y="26384"/>
                </a:lnTo>
                <a:lnTo>
                  <a:pt x="108561" y="23443"/>
                </a:lnTo>
                <a:lnTo>
                  <a:pt x="121157" y="20574"/>
                </a:lnTo>
                <a:lnTo>
                  <a:pt x="132659" y="18168"/>
                </a:lnTo>
                <a:lnTo>
                  <a:pt x="143446" y="15621"/>
                </a:lnTo>
                <a:lnTo>
                  <a:pt x="153947" y="13073"/>
                </a:lnTo>
                <a:lnTo>
                  <a:pt x="164592" y="10668"/>
                </a:lnTo>
                <a:lnTo>
                  <a:pt x="176403" y="7715"/>
                </a:lnTo>
                <a:lnTo>
                  <a:pt x="188785" y="4762"/>
                </a:lnTo>
                <a:lnTo>
                  <a:pt x="199739" y="2095"/>
                </a:lnTo>
                <a:lnTo>
                  <a:pt x="20726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5226" y="5111043"/>
            <a:ext cx="624205" cy="141605"/>
          </a:xfrm>
          <a:custGeom>
            <a:avLst/>
            <a:gdLst/>
            <a:ahLst/>
            <a:cxnLst/>
            <a:rect l="l" t="t" r="r" b="b"/>
            <a:pathLst>
              <a:path w="624204" h="141604">
                <a:moveTo>
                  <a:pt x="2571" y="72080"/>
                </a:moveTo>
                <a:lnTo>
                  <a:pt x="5619" y="71318"/>
                </a:lnTo>
                <a:lnTo>
                  <a:pt x="15525" y="69032"/>
                </a:lnTo>
                <a:lnTo>
                  <a:pt x="23907" y="63698"/>
                </a:lnTo>
                <a:lnTo>
                  <a:pt x="56923" y="35385"/>
                </a:lnTo>
                <a:lnTo>
                  <a:pt x="54340" y="0"/>
                </a:lnTo>
                <a:lnTo>
                  <a:pt x="46958" y="833"/>
                </a:lnTo>
                <a:lnTo>
                  <a:pt x="8905" y="23574"/>
                </a:lnTo>
                <a:lnTo>
                  <a:pt x="0" y="46839"/>
                </a:lnTo>
                <a:lnTo>
                  <a:pt x="773" y="55685"/>
                </a:lnTo>
                <a:lnTo>
                  <a:pt x="19942" y="91785"/>
                </a:lnTo>
                <a:lnTo>
                  <a:pt x="63948" y="111073"/>
                </a:lnTo>
                <a:lnTo>
                  <a:pt x="75723" y="111704"/>
                </a:lnTo>
                <a:lnTo>
                  <a:pt x="86760" y="109358"/>
                </a:lnTo>
                <a:lnTo>
                  <a:pt x="123622" y="83129"/>
                </a:lnTo>
                <a:lnTo>
                  <a:pt x="139243" y="43993"/>
                </a:lnTo>
                <a:lnTo>
                  <a:pt x="139826" y="36361"/>
                </a:lnTo>
                <a:lnTo>
                  <a:pt x="140553" y="29444"/>
                </a:lnTo>
                <a:lnTo>
                  <a:pt x="174914" y="2976"/>
                </a:lnTo>
                <a:lnTo>
                  <a:pt x="182689" y="2357"/>
                </a:lnTo>
                <a:lnTo>
                  <a:pt x="190321" y="2881"/>
                </a:lnTo>
                <a:lnTo>
                  <a:pt x="196881" y="4262"/>
                </a:lnTo>
                <a:lnTo>
                  <a:pt x="205263" y="5786"/>
                </a:lnTo>
                <a:lnTo>
                  <a:pt x="212883" y="10358"/>
                </a:lnTo>
                <a:lnTo>
                  <a:pt x="215931" y="16454"/>
                </a:lnTo>
                <a:lnTo>
                  <a:pt x="219741" y="22550"/>
                </a:lnTo>
                <a:lnTo>
                  <a:pt x="217455" y="31694"/>
                </a:lnTo>
                <a:lnTo>
                  <a:pt x="217455" y="40076"/>
                </a:lnTo>
                <a:lnTo>
                  <a:pt x="216538" y="47279"/>
                </a:lnTo>
                <a:lnTo>
                  <a:pt x="215264" y="54840"/>
                </a:lnTo>
                <a:lnTo>
                  <a:pt x="214133" y="62257"/>
                </a:lnTo>
                <a:lnTo>
                  <a:pt x="213645" y="69032"/>
                </a:lnTo>
                <a:lnTo>
                  <a:pt x="212883" y="78176"/>
                </a:lnTo>
                <a:lnTo>
                  <a:pt x="212121" y="86558"/>
                </a:lnTo>
                <a:lnTo>
                  <a:pt x="215931" y="92654"/>
                </a:lnTo>
                <a:lnTo>
                  <a:pt x="218979" y="97988"/>
                </a:lnTo>
                <a:lnTo>
                  <a:pt x="225837" y="103322"/>
                </a:lnTo>
                <a:lnTo>
                  <a:pt x="234219" y="104084"/>
                </a:lnTo>
                <a:lnTo>
                  <a:pt x="241339" y="104072"/>
                </a:lnTo>
                <a:lnTo>
                  <a:pt x="276034" y="83415"/>
                </a:lnTo>
                <a:lnTo>
                  <a:pt x="292655" y="41576"/>
                </a:lnTo>
                <a:lnTo>
                  <a:pt x="294417" y="35504"/>
                </a:lnTo>
                <a:lnTo>
                  <a:pt x="296703" y="28646"/>
                </a:lnTo>
                <a:lnTo>
                  <a:pt x="295941" y="24836"/>
                </a:lnTo>
                <a:lnTo>
                  <a:pt x="299751" y="27884"/>
                </a:lnTo>
                <a:lnTo>
                  <a:pt x="319099" y="64448"/>
                </a:lnTo>
                <a:lnTo>
                  <a:pt x="327314" y="87665"/>
                </a:lnTo>
                <a:lnTo>
                  <a:pt x="330993" y="97988"/>
                </a:lnTo>
                <a:lnTo>
                  <a:pt x="334839" y="107037"/>
                </a:lnTo>
                <a:lnTo>
                  <a:pt x="338327" y="115514"/>
                </a:lnTo>
                <a:lnTo>
                  <a:pt x="341387" y="122848"/>
                </a:lnTo>
                <a:lnTo>
                  <a:pt x="343947" y="128468"/>
                </a:lnTo>
                <a:lnTo>
                  <a:pt x="346995" y="134564"/>
                </a:lnTo>
                <a:lnTo>
                  <a:pt x="348519" y="137612"/>
                </a:lnTo>
                <a:lnTo>
                  <a:pt x="350043" y="134564"/>
                </a:lnTo>
                <a:lnTo>
                  <a:pt x="351567" y="132278"/>
                </a:lnTo>
                <a:lnTo>
                  <a:pt x="350043" y="122372"/>
                </a:lnTo>
                <a:lnTo>
                  <a:pt x="353091" y="112466"/>
                </a:lnTo>
                <a:lnTo>
                  <a:pt x="355675" y="103846"/>
                </a:lnTo>
                <a:lnTo>
                  <a:pt x="358901" y="93797"/>
                </a:lnTo>
                <a:lnTo>
                  <a:pt x="384929" y="56054"/>
                </a:lnTo>
                <a:lnTo>
                  <a:pt x="408527" y="50172"/>
                </a:lnTo>
                <a:lnTo>
                  <a:pt x="417456" y="51411"/>
                </a:lnTo>
                <a:lnTo>
                  <a:pt x="452497" y="69115"/>
                </a:lnTo>
                <a:lnTo>
                  <a:pt x="474237" y="100643"/>
                </a:lnTo>
                <a:lnTo>
                  <a:pt x="481107" y="133802"/>
                </a:lnTo>
                <a:lnTo>
                  <a:pt x="481869" y="138374"/>
                </a:lnTo>
                <a:lnTo>
                  <a:pt x="478059" y="141422"/>
                </a:lnTo>
                <a:lnTo>
                  <a:pt x="479583" y="137612"/>
                </a:lnTo>
                <a:lnTo>
                  <a:pt x="480226" y="133207"/>
                </a:lnTo>
                <a:lnTo>
                  <a:pt x="498538" y="89225"/>
                </a:lnTo>
                <a:lnTo>
                  <a:pt x="524922" y="52363"/>
                </a:lnTo>
                <a:lnTo>
                  <a:pt x="551021" y="36933"/>
                </a:lnTo>
                <a:lnTo>
                  <a:pt x="557426" y="37516"/>
                </a:lnTo>
                <a:lnTo>
                  <a:pt x="589871" y="67460"/>
                </a:lnTo>
                <a:lnTo>
                  <a:pt x="599848" y="84320"/>
                </a:lnTo>
                <a:lnTo>
                  <a:pt x="604551" y="91892"/>
                </a:lnTo>
                <a:lnTo>
                  <a:pt x="608623" y="99357"/>
                </a:lnTo>
                <a:lnTo>
                  <a:pt x="612552" y="106465"/>
                </a:lnTo>
                <a:lnTo>
                  <a:pt x="615910" y="112573"/>
                </a:lnTo>
                <a:lnTo>
                  <a:pt x="618267" y="117038"/>
                </a:lnTo>
                <a:lnTo>
                  <a:pt x="621315" y="121610"/>
                </a:lnTo>
                <a:lnTo>
                  <a:pt x="620553" y="119324"/>
                </a:lnTo>
                <a:lnTo>
                  <a:pt x="621315" y="120848"/>
                </a:lnTo>
                <a:lnTo>
                  <a:pt x="622077" y="121610"/>
                </a:lnTo>
                <a:lnTo>
                  <a:pt x="623601" y="12389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617" y="5093970"/>
            <a:ext cx="363220" cy="148590"/>
          </a:xfrm>
          <a:custGeom>
            <a:avLst/>
            <a:gdLst/>
            <a:ahLst/>
            <a:cxnLst/>
            <a:rect l="l" t="t" r="r" b="b"/>
            <a:pathLst>
              <a:path w="363220" h="148589">
                <a:moveTo>
                  <a:pt x="0" y="3048"/>
                </a:moveTo>
                <a:lnTo>
                  <a:pt x="762" y="3810"/>
                </a:lnTo>
                <a:lnTo>
                  <a:pt x="3810" y="0"/>
                </a:lnTo>
                <a:lnTo>
                  <a:pt x="3810" y="7620"/>
                </a:lnTo>
                <a:lnTo>
                  <a:pt x="3893" y="15120"/>
                </a:lnTo>
                <a:lnTo>
                  <a:pt x="3333" y="25336"/>
                </a:lnTo>
                <a:lnTo>
                  <a:pt x="2631" y="36980"/>
                </a:lnTo>
                <a:lnTo>
                  <a:pt x="2286" y="48768"/>
                </a:lnTo>
                <a:lnTo>
                  <a:pt x="1512" y="61019"/>
                </a:lnTo>
                <a:lnTo>
                  <a:pt x="666" y="74199"/>
                </a:lnTo>
                <a:lnTo>
                  <a:pt x="250" y="87237"/>
                </a:lnTo>
                <a:lnTo>
                  <a:pt x="9120" y="130135"/>
                </a:lnTo>
                <a:lnTo>
                  <a:pt x="30527" y="147982"/>
                </a:lnTo>
                <a:lnTo>
                  <a:pt x="36576" y="147828"/>
                </a:lnTo>
                <a:lnTo>
                  <a:pt x="65770" y="116955"/>
                </a:lnTo>
                <a:lnTo>
                  <a:pt x="73914" y="78486"/>
                </a:lnTo>
                <a:lnTo>
                  <a:pt x="78843" y="44838"/>
                </a:lnTo>
                <a:lnTo>
                  <a:pt x="80010" y="36576"/>
                </a:lnTo>
                <a:lnTo>
                  <a:pt x="81534" y="27432"/>
                </a:lnTo>
                <a:lnTo>
                  <a:pt x="80772" y="22098"/>
                </a:lnTo>
                <a:lnTo>
                  <a:pt x="83058" y="24384"/>
                </a:lnTo>
                <a:lnTo>
                  <a:pt x="85141" y="27432"/>
                </a:lnTo>
                <a:lnTo>
                  <a:pt x="87725" y="33337"/>
                </a:lnTo>
                <a:lnTo>
                  <a:pt x="90451" y="40671"/>
                </a:lnTo>
                <a:lnTo>
                  <a:pt x="92964" y="48006"/>
                </a:lnTo>
                <a:lnTo>
                  <a:pt x="95797" y="56030"/>
                </a:lnTo>
                <a:lnTo>
                  <a:pt x="104584" y="97631"/>
                </a:lnTo>
                <a:lnTo>
                  <a:pt x="105441" y="104143"/>
                </a:lnTo>
                <a:lnTo>
                  <a:pt x="107442" y="107442"/>
                </a:lnTo>
                <a:lnTo>
                  <a:pt x="110966" y="106203"/>
                </a:lnTo>
                <a:lnTo>
                  <a:pt x="115633" y="102108"/>
                </a:lnTo>
                <a:lnTo>
                  <a:pt x="121158" y="96297"/>
                </a:lnTo>
                <a:lnTo>
                  <a:pt x="127254" y="89916"/>
                </a:lnTo>
                <a:lnTo>
                  <a:pt x="133242" y="81974"/>
                </a:lnTo>
                <a:lnTo>
                  <a:pt x="139731" y="72675"/>
                </a:lnTo>
                <a:lnTo>
                  <a:pt x="146649" y="63234"/>
                </a:lnTo>
                <a:lnTo>
                  <a:pt x="177819" y="36218"/>
                </a:lnTo>
                <a:lnTo>
                  <a:pt x="191643" y="33158"/>
                </a:lnTo>
                <a:lnTo>
                  <a:pt x="197548" y="35147"/>
                </a:lnTo>
                <a:lnTo>
                  <a:pt x="224004" y="70663"/>
                </a:lnTo>
                <a:lnTo>
                  <a:pt x="229361" y="80010"/>
                </a:lnTo>
                <a:lnTo>
                  <a:pt x="256794" y="110490"/>
                </a:lnTo>
                <a:lnTo>
                  <a:pt x="296418" y="125730"/>
                </a:lnTo>
                <a:lnTo>
                  <a:pt x="305181" y="123027"/>
                </a:lnTo>
                <a:lnTo>
                  <a:pt x="313372" y="117252"/>
                </a:lnTo>
                <a:lnTo>
                  <a:pt x="321278" y="110192"/>
                </a:lnTo>
                <a:lnTo>
                  <a:pt x="329184" y="103632"/>
                </a:lnTo>
                <a:lnTo>
                  <a:pt x="338387" y="97381"/>
                </a:lnTo>
                <a:lnTo>
                  <a:pt x="347948" y="90773"/>
                </a:lnTo>
                <a:lnTo>
                  <a:pt x="356508" y="84879"/>
                </a:lnTo>
                <a:lnTo>
                  <a:pt x="362712" y="807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8565" y="497662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25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9588" y="4985004"/>
            <a:ext cx="623570" cy="265430"/>
          </a:xfrm>
          <a:custGeom>
            <a:avLst/>
            <a:gdLst/>
            <a:ahLst/>
            <a:cxnLst/>
            <a:rect l="l" t="t" r="r" b="b"/>
            <a:pathLst>
              <a:path w="623570" h="265429">
                <a:moveTo>
                  <a:pt x="114204" y="0"/>
                </a:moveTo>
                <a:lnTo>
                  <a:pt x="113990" y="7596"/>
                </a:lnTo>
                <a:lnTo>
                  <a:pt x="113633" y="18478"/>
                </a:lnTo>
                <a:lnTo>
                  <a:pt x="113561" y="31932"/>
                </a:lnTo>
                <a:lnTo>
                  <a:pt x="117538" y="85534"/>
                </a:lnTo>
                <a:lnTo>
                  <a:pt x="122586" y="127253"/>
                </a:lnTo>
                <a:lnTo>
                  <a:pt x="129349" y="166306"/>
                </a:lnTo>
                <a:lnTo>
                  <a:pt x="132766" y="184904"/>
                </a:lnTo>
                <a:lnTo>
                  <a:pt x="135540" y="201929"/>
                </a:lnTo>
                <a:lnTo>
                  <a:pt x="137576" y="217074"/>
                </a:lnTo>
                <a:lnTo>
                  <a:pt x="139255" y="231076"/>
                </a:lnTo>
                <a:lnTo>
                  <a:pt x="140791" y="243077"/>
                </a:lnTo>
                <a:lnTo>
                  <a:pt x="142398" y="252221"/>
                </a:lnTo>
                <a:lnTo>
                  <a:pt x="143922" y="261365"/>
                </a:lnTo>
                <a:lnTo>
                  <a:pt x="146970" y="265175"/>
                </a:lnTo>
                <a:lnTo>
                  <a:pt x="145446" y="259841"/>
                </a:lnTo>
                <a:lnTo>
                  <a:pt x="144089" y="253865"/>
                </a:lnTo>
                <a:lnTo>
                  <a:pt x="142017" y="244601"/>
                </a:lnTo>
                <a:lnTo>
                  <a:pt x="138803" y="233052"/>
                </a:lnTo>
                <a:lnTo>
                  <a:pt x="118967" y="188975"/>
                </a:lnTo>
                <a:lnTo>
                  <a:pt x="85093" y="145208"/>
                </a:lnTo>
                <a:lnTo>
                  <a:pt x="41052" y="117347"/>
                </a:lnTo>
                <a:lnTo>
                  <a:pt x="988" y="114657"/>
                </a:lnTo>
                <a:lnTo>
                  <a:pt x="0" y="121538"/>
                </a:lnTo>
                <a:lnTo>
                  <a:pt x="2012" y="129563"/>
                </a:lnTo>
                <a:lnTo>
                  <a:pt x="44815" y="161055"/>
                </a:lnTo>
                <a:lnTo>
                  <a:pt x="96964" y="178403"/>
                </a:lnTo>
                <a:lnTo>
                  <a:pt x="152650" y="181951"/>
                </a:lnTo>
                <a:lnTo>
                  <a:pt x="201834" y="164591"/>
                </a:lnTo>
                <a:lnTo>
                  <a:pt x="235910" y="120657"/>
                </a:lnTo>
                <a:lnTo>
                  <a:pt x="257460" y="67055"/>
                </a:lnTo>
                <a:lnTo>
                  <a:pt x="262080" y="49196"/>
                </a:lnTo>
                <a:lnTo>
                  <a:pt x="265842" y="35051"/>
                </a:lnTo>
                <a:lnTo>
                  <a:pt x="268616" y="24026"/>
                </a:lnTo>
                <a:lnTo>
                  <a:pt x="270319" y="15430"/>
                </a:lnTo>
                <a:lnTo>
                  <a:pt x="271307" y="9977"/>
                </a:lnTo>
                <a:lnTo>
                  <a:pt x="271938" y="8381"/>
                </a:lnTo>
                <a:lnTo>
                  <a:pt x="271807" y="11215"/>
                </a:lnTo>
                <a:lnTo>
                  <a:pt x="270891" y="17906"/>
                </a:lnTo>
                <a:lnTo>
                  <a:pt x="270117" y="27455"/>
                </a:lnTo>
                <a:lnTo>
                  <a:pt x="275653" y="69818"/>
                </a:lnTo>
                <a:lnTo>
                  <a:pt x="286381" y="123265"/>
                </a:lnTo>
                <a:lnTo>
                  <a:pt x="294501" y="158531"/>
                </a:lnTo>
                <a:lnTo>
                  <a:pt x="297846" y="173735"/>
                </a:lnTo>
                <a:lnTo>
                  <a:pt x="300108" y="187154"/>
                </a:lnTo>
                <a:lnTo>
                  <a:pt x="301656" y="199358"/>
                </a:lnTo>
                <a:lnTo>
                  <a:pt x="303204" y="209419"/>
                </a:lnTo>
                <a:lnTo>
                  <a:pt x="305466" y="216407"/>
                </a:lnTo>
                <a:lnTo>
                  <a:pt x="308514" y="223265"/>
                </a:lnTo>
                <a:lnTo>
                  <a:pt x="311562" y="220979"/>
                </a:lnTo>
                <a:lnTo>
                  <a:pt x="317658" y="215645"/>
                </a:lnTo>
                <a:lnTo>
                  <a:pt x="322837" y="209823"/>
                </a:lnTo>
                <a:lnTo>
                  <a:pt x="328803" y="201072"/>
                </a:lnTo>
                <a:lnTo>
                  <a:pt x="334910" y="192178"/>
                </a:lnTo>
                <a:lnTo>
                  <a:pt x="340518" y="185927"/>
                </a:lnTo>
                <a:lnTo>
                  <a:pt x="348138" y="179831"/>
                </a:lnTo>
                <a:lnTo>
                  <a:pt x="352710" y="180593"/>
                </a:lnTo>
                <a:lnTo>
                  <a:pt x="361092" y="183641"/>
                </a:lnTo>
                <a:lnTo>
                  <a:pt x="368236" y="187285"/>
                </a:lnTo>
                <a:lnTo>
                  <a:pt x="375951" y="192785"/>
                </a:lnTo>
                <a:lnTo>
                  <a:pt x="384238" y="198858"/>
                </a:lnTo>
                <a:lnTo>
                  <a:pt x="393096" y="204215"/>
                </a:lnTo>
                <a:lnTo>
                  <a:pt x="435006" y="218693"/>
                </a:lnTo>
                <a:lnTo>
                  <a:pt x="476916" y="208787"/>
                </a:lnTo>
                <a:lnTo>
                  <a:pt x="511421" y="176641"/>
                </a:lnTo>
                <a:lnTo>
                  <a:pt x="530447" y="138874"/>
                </a:lnTo>
                <a:lnTo>
                  <a:pt x="520350" y="100583"/>
                </a:lnTo>
                <a:lnTo>
                  <a:pt x="513492" y="101345"/>
                </a:lnTo>
                <a:lnTo>
                  <a:pt x="487906" y="133207"/>
                </a:lnTo>
                <a:lnTo>
                  <a:pt x="490799" y="176629"/>
                </a:lnTo>
                <a:lnTo>
                  <a:pt x="515897" y="215967"/>
                </a:lnTo>
                <a:lnTo>
                  <a:pt x="543972" y="229361"/>
                </a:lnTo>
                <a:lnTo>
                  <a:pt x="553807" y="225599"/>
                </a:lnTo>
                <a:lnTo>
                  <a:pt x="563784" y="218122"/>
                </a:lnTo>
                <a:lnTo>
                  <a:pt x="573762" y="209216"/>
                </a:lnTo>
                <a:lnTo>
                  <a:pt x="583596" y="201167"/>
                </a:lnTo>
                <a:lnTo>
                  <a:pt x="594288" y="193214"/>
                </a:lnTo>
                <a:lnTo>
                  <a:pt x="605694" y="184975"/>
                </a:lnTo>
                <a:lnTo>
                  <a:pt x="615957" y="177593"/>
                </a:lnTo>
                <a:lnTo>
                  <a:pt x="623220" y="17221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27813" y="5114067"/>
            <a:ext cx="206375" cy="175895"/>
          </a:xfrm>
          <a:custGeom>
            <a:avLst/>
            <a:gdLst/>
            <a:ahLst/>
            <a:cxnLst/>
            <a:rect l="l" t="t" r="r" b="b"/>
            <a:pathLst>
              <a:path w="206375" h="175895">
                <a:moveTo>
                  <a:pt x="197905" y="43148"/>
                </a:moveTo>
                <a:lnTo>
                  <a:pt x="195274" y="39493"/>
                </a:lnTo>
                <a:lnTo>
                  <a:pt x="191714" y="33909"/>
                </a:lnTo>
                <a:lnTo>
                  <a:pt x="186868" y="27610"/>
                </a:lnTo>
                <a:lnTo>
                  <a:pt x="153697" y="6060"/>
                </a:lnTo>
                <a:lnTo>
                  <a:pt x="113799" y="0"/>
                </a:lnTo>
                <a:lnTo>
                  <a:pt x="98452" y="297"/>
                </a:lnTo>
                <a:lnTo>
                  <a:pt x="54173" y="6477"/>
                </a:lnTo>
                <a:lnTo>
                  <a:pt x="10739" y="22764"/>
                </a:lnTo>
                <a:lnTo>
                  <a:pt x="0" y="37707"/>
                </a:lnTo>
                <a:lnTo>
                  <a:pt x="1119" y="42100"/>
                </a:lnTo>
                <a:lnTo>
                  <a:pt x="42362" y="61341"/>
                </a:lnTo>
                <a:lnTo>
                  <a:pt x="60971" y="66853"/>
                </a:lnTo>
                <a:lnTo>
                  <a:pt x="79795" y="72866"/>
                </a:lnTo>
                <a:lnTo>
                  <a:pt x="99702" y="79426"/>
                </a:lnTo>
                <a:lnTo>
                  <a:pt x="121324" y="86487"/>
                </a:lnTo>
                <a:lnTo>
                  <a:pt x="142374" y="93976"/>
                </a:lnTo>
                <a:lnTo>
                  <a:pt x="188666" y="119348"/>
                </a:lnTo>
                <a:lnTo>
                  <a:pt x="206120" y="145720"/>
                </a:lnTo>
                <a:lnTo>
                  <a:pt x="203049" y="154495"/>
                </a:lnTo>
                <a:lnTo>
                  <a:pt x="164568" y="174402"/>
                </a:lnTo>
                <a:lnTo>
                  <a:pt x="150185" y="175402"/>
                </a:lnTo>
                <a:lnTo>
                  <a:pt x="136945" y="174974"/>
                </a:lnTo>
                <a:lnTo>
                  <a:pt x="125884" y="172009"/>
                </a:lnTo>
                <a:lnTo>
                  <a:pt x="115323" y="167259"/>
                </a:lnTo>
                <a:lnTo>
                  <a:pt x="104905" y="161794"/>
                </a:lnTo>
                <a:lnTo>
                  <a:pt x="94273" y="156686"/>
                </a:lnTo>
                <a:lnTo>
                  <a:pt x="82462" y="151685"/>
                </a:lnTo>
                <a:lnTo>
                  <a:pt x="70080" y="146399"/>
                </a:lnTo>
                <a:lnTo>
                  <a:pt x="59126" y="141684"/>
                </a:lnTo>
                <a:lnTo>
                  <a:pt x="51601" y="1383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3245" y="5156858"/>
            <a:ext cx="259079" cy="121920"/>
          </a:xfrm>
          <a:custGeom>
            <a:avLst/>
            <a:gdLst/>
            <a:ahLst/>
            <a:cxnLst/>
            <a:rect l="l" t="t" r="r" b="b"/>
            <a:pathLst>
              <a:path w="259079" h="121920">
                <a:moveTo>
                  <a:pt x="0" y="121515"/>
                </a:moveTo>
                <a:lnTo>
                  <a:pt x="3810" y="119991"/>
                </a:lnTo>
                <a:lnTo>
                  <a:pt x="10668" y="117705"/>
                </a:lnTo>
                <a:lnTo>
                  <a:pt x="21336" y="113133"/>
                </a:lnTo>
                <a:lnTo>
                  <a:pt x="62484" y="91035"/>
                </a:lnTo>
                <a:lnTo>
                  <a:pt x="98274" y="64031"/>
                </a:lnTo>
                <a:lnTo>
                  <a:pt x="127825" y="35504"/>
                </a:lnTo>
                <a:lnTo>
                  <a:pt x="134028" y="0"/>
                </a:lnTo>
                <a:lnTo>
                  <a:pt x="126396" y="166"/>
                </a:lnTo>
                <a:lnTo>
                  <a:pt x="87344" y="17025"/>
                </a:lnTo>
                <a:lnTo>
                  <a:pt x="51339" y="50458"/>
                </a:lnTo>
                <a:lnTo>
                  <a:pt x="44196" y="87891"/>
                </a:lnTo>
                <a:lnTo>
                  <a:pt x="76676" y="111323"/>
                </a:lnTo>
                <a:lnTo>
                  <a:pt x="122539" y="110180"/>
                </a:lnTo>
                <a:lnTo>
                  <a:pt x="162163" y="100369"/>
                </a:lnTo>
                <a:lnTo>
                  <a:pt x="182118" y="95607"/>
                </a:lnTo>
                <a:lnTo>
                  <a:pt x="203251" y="90725"/>
                </a:lnTo>
                <a:lnTo>
                  <a:pt x="225456" y="85701"/>
                </a:lnTo>
                <a:lnTo>
                  <a:pt x="245233" y="81248"/>
                </a:lnTo>
                <a:lnTo>
                  <a:pt x="259079" y="780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7767" y="5129021"/>
            <a:ext cx="384810" cy="350520"/>
          </a:xfrm>
          <a:custGeom>
            <a:avLst/>
            <a:gdLst/>
            <a:ahLst/>
            <a:cxnLst/>
            <a:rect l="l" t="t" r="r" b="b"/>
            <a:pathLst>
              <a:path w="384809" h="350520">
                <a:moveTo>
                  <a:pt x="100464" y="11430"/>
                </a:moveTo>
                <a:lnTo>
                  <a:pt x="94237" y="11596"/>
                </a:lnTo>
                <a:lnTo>
                  <a:pt x="85510" y="11620"/>
                </a:lnTo>
                <a:lnTo>
                  <a:pt x="75497" y="12501"/>
                </a:lnTo>
                <a:lnTo>
                  <a:pt x="32087" y="35063"/>
                </a:lnTo>
                <a:lnTo>
                  <a:pt x="3881" y="73330"/>
                </a:lnTo>
                <a:lnTo>
                  <a:pt x="0" y="94321"/>
                </a:lnTo>
                <a:lnTo>
                  <a:pt x="1214" y="105537"/>
                </a:lnTo>
                <a:lnTo>
                  <a:pt x="24967" y="143506"/>
                </a:lnTo>
                <a:lnTo>
                  <a:pt x="31884" y="145542"/>
                </a:lnTo>
                <a:lnTo>
                  <a:pt x="39100" y="145303"/>
                </a:lnTo>
                <a:lnTo>
                  <a:pt x="69115" y="120574"/>
                </a:lnTo>
                <a:lnTo>
                  <a:pt x="89796" y="83820"/>
                </a:lnTo>
                <a:lnTo>
                  <a:pt x="104370" y="50923"/>
                </a:lnTo>
                <a:lnTo>
                  <a:pt x="108084" y="43434"/>
                </a:lnTo>
                <a:lnTo>
                  <a:pt x="112656" y="35052"/>
                </a:lnTo>
                <a:lnTo>
                  <a:pt x="116466" y="32766"/>
                </a:lnTo>
                <a:lnTo>
                  <a:pt x="117228" y="35814"/>
                </a:lnTo>
                <a:lnTo>
                  <a:pt x="117264" y="39016"/>
                </a:lnTo>
                <a:lnTo>
                  <a:pt x="116371" y="44291"/>
                </a:lnTo>
                <a:lnTo>
                  <a:pt x="114764" y="51994"/>
                </a:lnTo>
                <a:lnTo>
                  <a:pt x="112656" y="62484"/>
                </a:lnTo>
                <a:lnTo>
                  <a:pt x="110668" y="76533"/>
                </a:lnTo>
                <a:lnTo>
                  <a:pt x="108180" y="93726"/>
                </a:lnTo>
                <a:lnTo>
                  <a:pt x="105263" y="112633"/>
                </a:lnTo>
                <a:lnTo>
                  <a:pt x="101988" y="131826"/>
                </a:lnTo>
                <a:lnTo>
                  <a:pt x="98774" y="151542"/>
                </a:lnTo>
                <a:lnTo>
                  <a:pt x="91487" y="193548"/>
                </a:lnTo>
                <a:lnTo>
                  <a:pt x="85486" y="233838"/>
                </a:lnTo>
                <a:lnTo>
                  <a:pt x="81629" y="272415"/>
                </a:lnTo>
                <a:lnTo>
                  <a:pt x="81414" y="289560"/>
                </a:lnTo>
                <a:lnTo>
                  <a:pt x="81879" y="305145"/>
                </a:lnTo>
                <a:lnTo>
                  <a:pt x="96821" y="346305"/>
                </a:lnTo>
                <a:lnTo>
                  <a:pt x="113061" y="350258"/>
                </a:lnTo>
                <a:lnTo>
                  <a:pt x="121038" y="348234"/>
                </a:lnTo>
                <a:lnTo>
                  <a:pt x="153804" y="313944"/>
                </a:lnTo>
                <a:lnTo>
                  <a:pt x="171485" y="272581"/>
                </a:lnTo>
                <a:lnTo>
                  <a:pt x="175021" y="241899"/>
                </a:lnTo>
                <a:lnTo>
                  <a:pt x="173807" y="225456"/>
                </a:lnTo>
                <a:lnTo>
                  <a:pt x="162413" y="181939"/>
                </a:lnTo>
                <a:lnTo>
                  <a:pt x="136362" y="143017"/>
                </a:lnTo>
                <a:lnTo>
                  <a:pt x="124908" y="132540"/>
                </a:lnTo>
                <a:lnTo>
                  <a:pt x="121038" y="128016"/>
                </a:lnTo>
                <a:lnTo>
                  <a:pt x="117228" y="122682"/>
                </a:lnTo>
                <a:lnTo>
                  <a:pt x="114942" y="120396"/>
                </a:lnTo>
                <a:lnTo>
                  <a:pt x="119514" y="117348"/>
                </a:lnTo>
                <a:lnTo>
                  <a:pt x="124360" y="115871"/>
                </a:lnTo>
                <a:lnTo>
                  <a:pt x="131421" y="115252"/>
                </a:lnTo>
                <a:lnTo>
                  <a:pt x="139767" y="114347"/>
                </a:lnTo>
                <a:lnTo>
                  <a:pt x="178688" y="95190"/>
                </a:lnTo>
                <a:lnTo>
                  <a:pt x="209049" y="66865"/>
                </a:lnTo>
                <a:lnTo>
                  <a:pt x="233136" y="35206"/>
                </a:lnTo>
                <a:lnTo>
                  <a:pt x="245244" y="10668"/>
                </a:lnTo>
                <a:lnTo>
                  <a:pt x="249054" y="3810"/>
                </a:lnTo>
                <a:lnTo>
                  <a:pt x="250578" y="0"/>
                </a:lnTo>
                <a:lnTo>
                  <a:pt x="250578" y="2286"/>
                </a:lnTo>
                <a:lnTo>
                  <a:pt x="250578" y="4572"/>
                </a:lnTo>
                <a:lnTo>
                  <a:pt x="244482" y="13716"/>
                </a:lnTo>
                <a:lnTo>
                  <a:pt x="244482" y="24384"/>
                </a:lnTo>
                <a:lnTo>
                  <a:pt x="249816" y="65532"/>
                </a:lnTo>
                <a:lnTo>
                  <a:pt x="265818" y="102870"/>
                </a:lnTo>
                <a:lnTo>
                  <a:pt x="284142" y="113692"/>
                </a:lnTo>
                <a:lnTo>
                  <a:pt x="290964" y="113538"/>
                </a:lnTo>
                <a:lnTo>
                  <a:pt x="327374" y="84248"/>
                </a:lnTo>
                <a:lnTo>
                  <a:pt x="348126" y="47434"/>
                </a:lnTo>
                <a:lnTo>
                  <a:pt x="353198" y="30670"/>
                </a:lnTo>
                <a:lnTo>
                  <a:pt x="355734" y="25146"/>
                </a:lnTo>
                <a:lnTo>
                  <a:pt x="360306" y="19812"/>
                </a:lnTo>
                <a:lnTo>
                  <a:pt x="365640" y="23622"/>
                </a:lnTo>
                <a:lnTo>
                  <a:pt x="370212" y="22860"/>
                </a:lnTo>
                <a:lnTo>
                  <a:pt x="375546" y="21336"/>
                </a:lnTo>
                <a:lnTo>
                  <a:pt x="382404" y="20574"/>
                </a:lnTo>
                <a:lnTo>
                  <a:pt x="384690" y="1981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1603" y="5111497"/>
            <a:ext cx="414655" cy="141605"/>
          </a:xfrm>
          <a:custGeom>
            <a:avLst/>
            <a:gdLst/>
            <a:ahLst/>
            <a:cxnLst/>
            <a:rect l="l" t="t" r="r" b="b"/>
            <a:pathLst>
              <a:path w="414654" h="141604">
                <a:moveTo>
                  <a:pt x="0" y="97536"/>
                </a:moveTo>
                <a:lnTo>
                  <a:pt x="3048" y="98298"/>
                </a:lnTo>
                <a:lnTo>
                  <a:pt x="8382" y="102870"/>
                </a:lnTo>
                <a:lnTo>
                  <a:pt x="16764" y="102108"/>
                </a:lnTo>
                <a:lnTo>
                  <a:pt x="61424" y="91332"/>
                </a:lnTo>
                <a:lnTo>
                  <a:pt x="98833" y="61912"/>
                </a:lnTo>
                <a:lnTo>
                  <a:pt x="121348" y="24288"/>
                </a:lnTo>
                <a:lnTo>
                  <a:pt x="116586" y="0"/>
                </a:lnTo>
                <a:lnTo>
                  <a:pt x="106680" y="0"/>
                </a:lnTo>
                <a:lnTo>
                  <a:pt x="70866" y="28956"/>
                </a:lnTo>
                <a:lnTo>
                  <a:pt x="65532" y="72390"/>
                </a:lnTo>
                <a:lnTo>
                  <a:pt x="89154" y="115062"/>
                </a:lnTo>
                <a:lnTo>
                  <a:pt x="126492" y="140970"/>
                </a:lnTo>
                <a:lnTo>
                  <a:pt x="136552" y="141089"/>
                </a:lnTo>
                <a:lnTo>
                  <a:pt x="146970" y="138493"/>
                </a:lnTo>
                <a:lnTo>
                  <a:pt x="184689" y="111156"/>
                </a:lnTo>
                <a:lnTo>
                  <a:pt x="209740" y="70961"/>
                </a:lnTo>
                <a:lnTo>
                  <a:pt x="213359" y="61757"/>
                </a:lnTo>
                <a:lnTo>
                  <a:pt x="216408" y="55626"/>
                </a:lnTo>
                <a:lnTo>
                  <a:pt x="219456" y="50292"/>
                </a:lnTo>
                <a:lnTo>
                  <a:pt x="219456" y="53340"/>
                </a:lnTo>
                <a:lnTo>
                  <a:pt x="220218" y="59436"/>
                </a:lnTo>
                <a:lnTo>
                  <a:pt x="220682" y="65508"/>
                </a:lnTo>
                <a:lnTo>
                  <a:pt x="221075" y="73723"/>
                </a:lnTo>
                <a:lnTo>
                  <a:pt x="221611" y="82796"/>
                </a:lnTo>
                <a:lnTo>
                  <a:pt x="222504" y="91440"/>
                </a:lnTo>
                <a:lnTo>
                  <a:pt x="223337" y="100643"/>
                </a:lnTo>
                <a:lnTo>
                  <a:pt x="224599" y="110204"/>
                </a:lnTo>
                <a:lnTo>
                  <a:pt x="226147" y="118764"/>
                </a:lnTo>
                <a:lnTo>
                  <a:pt x="227838" y="124968"/>
                </a:lnTo>
                <a:lnTo>
                  <a:pt x="229361" y="131064"/>
                </a:lnTo>
                <a:lnTo>
                  <a:pt x="230124" y="134874"/>
                </a:lnTo>
                <a:lnTo>
                  <a:pt x="234696" y="128778"/>
                </a:lnTo>
                <a:lnTo>
                  <a:pt x="238660" y="121598"/>
                </a:lnTo>
                <a:lnTo>
                  <a:pt x="243554" y="110775"/>
                </a:lnTo>
                <a:lnTo>
                  <a:pt x="249162" y="98667"/>
                </a:lnTo>
                <a:lnTo>
                  <a:pt x="270700" y="66579"/>
                </a:lnTo>
                <a:lnTo>
                  <a:pt x="304038" y="38576"/>
                </a:lnTo>
                <a:lnTo>
                  <a:pt x="320802" y="35052"/>
                </a:lnTo>
                <a:lnTo>
                  <a:pt x="328433" y="36837"/>
                </a:lnTo>
                <a:lnTo>
                  <a:pt x="360711" y="72580"/>
                </a:lnTo>
                <a:lnTo>
                  <a:pt x="374046" y="109347"/>
                </a:lnTo>
                <a:lnTo>
                  <a:pt x="375987" y="116109"/>
                </a:lnTo>
                <a:lnTo>
                  <a:pt x="378714" y="121158"/>
                </a:lnTo>
                <a:lnTo>
                  <a:pt x="383286" y="127254"/>
                </a:lnTo>
                <a:lnTo>
                  <a:pt x="390906" y="124968"/>
                </a:lnTo>
                <a:lnTo>
                  <a:pt x="396240" y="126492"/>
                </a:lnTo>
                <a:lnTo>
                  <a:pt x="402336" y="128778"/>
                </a:lnTo>
                <a:lnTo>
                  <a:pt x="411480" y="131826"/>
                </a:lnTo>
                <a:lnTo>
                  <a:pt x="414528" y="1325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88707" y="5095495"/>
            <a:ext cx="456565" cy="160020"/>
          </a:xfrm>
          <a:custGeom>
            <a:avLst/>
            <a:gdLst/>
            <a:ahLst/>
            <a:cxnLst/>
            <a:rect l="l" t="t" r="r" b="b"/>
            <a:pathLst>
              <a:path w="456565" h="160020">
                <a:moveTo>
                  <a:pt x="93725" y="53340"/>
                </a:moveTo>
                <a:lnTo>
                  <a:pt x="93725" y="54102"/>
                </a:lnTo>
                <a:lnTo>
                  <a:pt x="92963" y="57912"/>
                </a:lnTo>
                <a:lnTo>
                  <a:pt x="93725" y="57912"/>
                </a:lnTo>
                <a:lnTo>
                  <a:pt x="94487" y="57150"/>
                </a:lnTo>
                <a:lnTo>
                  <a:pt x="98297" y="54102"/>
                </a:lnTo>
                <a:lnTo>
                  <a:pt x="98297" y="51054"/>
                </a:lnTo>
                <a:lnTo>
                  <a:pt x="63841" y="34540"/>
                </a:lnTo>
                <a:lnTo>
                  <a:pt x="23431" y="54768"/>
                </a:lnTo>
                <a:lnTo>
                  <a:pt x="2762" y="88963"/>
                </a:lnTo>
                <a:lnTo>
                  <a:pt x="0" y="108966"/>
                </a:lnTo>
                <a:lnTo>
                  <a:pt x="1047" y="119086"/>
                </a:lnTo>
                <a:lnTo>
                  <a:pt x="29908" y="156305"/>
                </a:lnTo>
                <a:lnTo>
                  <a:pt x="53339" y="160020"/>
                </a:lnTo>
                <a:lnTo>
                  <a:pt x="66686" y="159043"/>
                </a:lnTo>
                <a:lnTo>
                  <a:pt x="112013" y="145542"/>
                </a:lnTo>
                <a:lnTo>
                  <a:pt x="147161" y="126873"/>
                </a:lnTo>
                <a:lnTo>
                  <a:pt x="180593" y="103632"/>
                </a:lnTo>
                <a:lnTo>
                  <a:pt x="219063" y="68484"/>
                </a:lnTo>
                <a:lnTo>
                  <a:pt x="239458" y="34956"/>
                </a:lnTo>
                <a:lnTo>
                  <a:pt x="224789" y="0"/>
                </a:lnTo>
                <a:lnTo>
                  <a:pt x="217443" y="964"/>
                </a:lnTo>
                <a:lnTo>
                  <a:pt x="182213" y="30384"/>
                </a:lnTo>
                <a:lnTo>
                  <a:pt x="186785" y="74295"/>
                </a:lnTo>
                <a:lnTo>
                  <a:pt x="217610" y="103203"/>
                </a:lnTo>
                <a:lnTo>
                  <a:pt x="265938" y="117348"/>
                </a:lnTo>
                <a:lnTo>
                  <a:pt x="318551" y="114240"/>
                </a:lnTo>
                <a:lnTo>
                  <a:pt x="365950" y="103822"/>
                </a:lnTo>
                <a:lnTo>
                  <a:pt x="380714" y="99464"/>
                </a:lnTo>
                <a:lnTo>
                  <a:pt x="395477" y="95250"/>
                </a:lnTo>
                <a:lnTo>
                  <a:pt x="412289" y="90928"/>
                </a:lnTo>
                <a:lnTo>
                  <a:pt x="429958" y="86391"/>
                </a:lnTo>
                <a:lnTo>
                  <a:pt x="445627" y="82284"/>
                </a:lnTo>
                <a:lnTo>
                  <a:pt x="456438" y="7924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70098" y="5787390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6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32177" y="5824562"/>
            <a:ext cx="664845" cy="198755"/>
          </a:xfrm>
          <a:custGeom>
            <a:avLst/>
            <a:gdLst/>
            <a:ahLst/>
            <a:cxnLst/>
            <a:rect l="l" t="t" r="r" b="b"/>
            <a:pathLst>
              <a:path w="664845" h="198754">
                <a:moveTo>
                  <a:pt x="0" y="49696"/>
                </a:moveTo>
                <a:lnTo>
                  <a:pt x="1524" y="52744"/>
                </a:lnTo>
                <a:lnTo>
                  <a:pt x="762" y="62650"/>
                </a:lnTo>
                <a:lnTo>
                  <a:pt x="8382" y="71032"/>
                </a:lnTo>
                <a:lnTo>
                  <a:pt x="47244" y="99226"/>
                </a:lnTo>
                <a:lnTo>
                  <a:pt x="96643" y="108763"/>
                </a:lnTo>
                <a:lnTo>
                  <a:pt x="114300" y="109132"/>
                </a:lnTo>
                <a:lnTo>
                  <a:pt x="131433" y="107263"/>
                </a:lnTo>
                <a:lnTo>
                  <a:pt x="182118" y="92368"/>
                </a:lnTo>
                <a:lnTo>
                  <a:pt x="222515" y="60757"/>
                </a:lnTo>
                <a:lnTo>
                  <a:pt x="248697" y="21883"/>
                </a:lnTo>
                <a:lnTo>
                  <a:pt x="254281" y="9286"/>
                </a:lnTo>
                <a:lnTo>
                  <a:pt x="259079" y="1690"/>
                </a:lnTo>
                <a:lnTo>
                  <a:pt x="262104" y="0"/>
                </a:lnTo>
                <a:lnTo>
                  <a:pt x="263842" y="2452"/>
                </a:lnTo>
                <a:lnTo>
                  <a:pt x="265295" y="8334"/>
                </a:lnTo>
                <a:lnTo>
                  <a:pt x="267462" y="16930"/>
                </a:lnTo>
                <a:lnTo>
                  <a:pt x="277320" y="63436"/>
                </a:lnTo>
                <a:lnTo>
                  <a:pt x="286321" y="115228"/>
                </a:lnTo>
                <a:lnTo>
                  <a:pt x="291084" y="147232"/>
                </a:lnTo>
                <a:lnTo>
                  <a:pt x="292881" y="160103"/>
                </a:lnTo>
                <a:lnTo>
                  <a:pt x="294036" y="171902"/>
                </a:lnTo>
                <a:lnTo>
                  <a:pt x="295048" y="181844"/>
                </a:lnTo>
                <a:lnTo>
                  <a:pt x="296418" y="189142"/>
                </a:lnTo>
                <a:lnTo>
                  <a:pt x="298704" y="196762"/>
                </a:lnTo>
                <a:lnTo>
                  <a:pt x="297942" y="198286"/>
                </a:lnTo>
                <a:lnTo>
                  <a:pt x="303276" y="192190"/>
                </a:lnTo>
                <a:lnTo>
                  <a:pt x="308276" y="185832"/>
                </a:lnTo>
                <a:lnTo>
                  <a:pt x="314706" y="176188"/>
                </a:lnTo>
                <a:lnTo>
                  <a:pt x="321706" y="165401"/>
                </a:lnTo>
                <a:lnTo>
                  <a:pt x="328422" y="155614"/>
                </a:lnTo>
                <a:lnTo>
                  <a:pt x="354330" y="124372"/>
                </a:lnTo>
                <a:lnTo>
                  <a:pt x="359806" y="122741"/>
                </a:lnTo>
                <a:lnTo>
                  <a:pt x="364998" y="123896"/>
                </a:lnTo>
                <a:lnTo>
                  <a:pt x="370189" y="126622"/>
                </a:lnTo>
                <a:lnTo>
                  <a:pt x="375666" y="129706"/>
                </a:lnTo>
                <a:lnTo>
                  <a:pt x="381071" y="134100"/>
                </a:lnTo>
                <a:lnTo>
                  <a:pt x="386334" y="139707"/>
                </a:lnTo>
                <a:lnTo>
                  <a:pt x="392168" y="145458"/>
                </a:lnTo>
                <a:lnTo>
                  <a:pt x="436626" y="160186"/>
                </a:lnTo>
                <a:lnTo>
                  <a:pt x="476702" y="153757"/>
                </a:lnTo>
                <a:lnTo>
                  <a:pt x="516636" y="129230"/>
                </a:lnTo>
                <a:lnTo>
                  <a:pt x="546544" y="97369"/>
                </a:lnTo>
                <a:lnTo>
                  <a:pt x="549402" y="57316"/>
                </a:lnTo>
                <a:lnTo>
                  <a:pt x="542544" y="59602"/>
                </a:lnTo>
                <a:lnTo>
                  <a:pt x="514611" y="94416"/>
                </a:lnTo>
                <a:lnTo>
                  <a:pt x="523517" y="136957"/>
                </a:lnTo>
                <a:lnTo>
                  <a:pt x="562760" y="168902"/>
                </a:lnTo>
                <a:lnTo>
                  <a:pt x="595122" y="183046"/>
                </a:lnTo>
                <a:lnTo>
                  <a:pt x="604456" y="181248"/>
                </a:lnTo>
                <a:lnTo>
                  <a:pt x="613219" y="176093"/>
                </a:lnTo>
                <a:lnTo>
                  <a:pt x="621696" y="169652"/>
                </a:lnTo>
                <a:lnTo>
                  <a:pt x="630174" y="163996"/>
                </a:lnTo>
                <a:lnTo>
                  <a:pt x="639496" y="158543"/>
                </a:lnTo>
                <a:lnTo>
                  <a:pt x="649319" y="152947"/>
                </a:lnTo>
                <a:lnTo>
                  <a:pt x="658141" y="147923"/>
                </a:lnTo>
                <a:lnTo>
                  <a:pt x="664464" y="1441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64102" y="5816347"/>
            <a:ext cx="276860" cy="213360"/>
          </a:xfrm>
          <a:custGeom>
            <a:avLst/>
            <a:gdLst/>
            <a:ahLst/>
            <a:cxnLst/>
            <a:rect l="l" t="t" r="r" b="b"/>
            <a:pathLst>
              <a:path w="276860" h="213360">
                <a:moveTo>
                  <a:pt x="0" y="6095"/>
                </a:moveTo>
                <a:lnTo>
                  <a:pt x="762" y="6095"/>
                </a:lnTo>
                <a:lnTo>
                  <a:pt x="1523" y="0"/>
                </a:lnTo>
                <a:lnTo>
                  <a:pt x="4572" y="6095"/>
                </a:lnTo>
                <a:lnTo>
                  <a:pt x="23098" y="54578"/>
                </a:lnTo>
                <a:lnTo>
                  <a:pt x="31242" y="105155"/>
                </a:lnTo>
                <a:lnTo>
                  <a:pt x="36492" y="153804"/>
                </a:lnTo>
                <a:lnTo>
                  <a:pt x="37338" y="167639"/>
                </a:lnTo>
                <a:lnTo>
                  <a:pt x="37314" y="180582"/>
                </a:lnTo>
                <a:lnTo>
                  <a:pt x="36576" y="192309"/>
                </a:lnTo>
                <a:lnTo>
                  <a:pt x="35837" y="201608"/>
                </a:lnTo>
                <a:lnTo>
                  <a:pt x="35814" y="207263"/>
                </a:lnTo>
                <a:lnTo>
                  <a:pt x="37338" y="212597"/>
                </a:lnTo>
                <a:lnTo>
                  <a:pt x="40386" y="208787"/>
                </a:lnTo>
                <a:lnTo>
                  <a:pt x="44196" y="197357"/>
                </a:lnTo>
                <a:lnTo>
                  <a:pt x="46422" y="186285"/>
                </a:lnTo>
                <a:lnTo>
                  <a:pt x="48863" y="171640"/>
                </a:lnTo>
                <a:lnTo>
                  <a:pt x="52018" y="155567"/>
                </a:lnTo>
                <a:lnTo>
                  <a:pt x="68770" y="111156"/>
                </a:lnTo>
                <a:lnTo>
                  <a:pt x="93773" y="77176"/>
                </a:lnTo>
                <a:lnTo>
                  <a:pt x="124205" y="63245"/>
                </a:lnTo>
                <a:lnTo>
                  <a:pt x="134219" y="64400"/>
                </a:lnTo>
                <a:lnTo>
                  <a:pt x="167509" y="91118"/>
                </a:lnTo>
                <a:lnTo>
                  <a:pt x="183475" y="137838"/>
                </a:lnTo>
                <a:lnTo>
                  <a:pt x="186690" y="150590"/>
                </a:lnTo>
                <a:lnTo>
                  <a:pt x="189904" y="162913"/>
                </a:lnTo>
                <a:lnTo>
                  <a:pt x="207478" y="200739"/>
                </a:lnTo>
                <a:lnTo>
                  <a:pt x="228409" y="210026"/>
                </a:lnTo>
                <a:lnTo>
                  <a:pt x="236720" y="209609"/>
                </a:lnTo>
                <a:lnTo>
                  <a:pt x="244602" y="209549"/>
                </a:lnTo>
                <a:lnTo>
                  <a:pt x="253353" y="210681"/>
                </a:lnTo>
                <a:lnTo>
                  <a:pt x="262604" y="211740"/>
                </a:lnTo>
                <a:lnTo>
                  <a:pt x="270855" y="212657"/>
                </a:lnTo>
                <a:lnTo>
                  <a:pt x="276606" y="21335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8967" y="5753100"/>
            <a:ext cx="9525" cy="138430"/>
          </a:xfrm>
          <a:custGeom>
            <a:avLst/>
            <a:gdLst/>
            <a:ahLst/>
            <a:cxnLst/>
            <a:rect l="l" t="t" r="r" b="b"/>
            <a:pathLst>
              <a:path w="9525" h="138429">
                <a:moveTo>
                  <a:pt x="321" y="0"/>
                </a:moveTo>
                <a:lnTo>
                  <a:pt x="214" y="6215"/>
                </a:lnTo>
                <a:lnTo>
                  <a:pt x="35" y="14859"/>
                </a:lnTo>
                <a:lnTo>
                  <a:pt x="0" y="24645"/>
                </a:lnTo>
                <a:lnTo>
                  <a:pt x="321" y="34290"/>
                </a:lnTo>
                <a:lnTo>
                  <a:pt x="1250" y="43898"/>
                </a:lnTo>
                <a:lnTo>
                  <a:pt x="2607" y="54006"/>
                </a:lnTo>
                <a:lnTo>
                  <a:pt x="3964" y="63972"/>
                </a:lnTo>
                <a:lnTo>
                  <a:pt x="4893" y="73152"/>
                </a:lnTo>
                <a:lnTo>
                  <a:pt x="5464" y="81914"/>
                </a:lnTo>
                <a:lnTo>
                  <a:pt x="6036" y="90106"/>
                </a:lnTo>
                <a:lnTo>
                  <a:pt x="6607" y="98012"/>
                </a:lnTo>
                <a:lnTo>
                  <a:pt x="7179" y="105918"/>
                </a:lnTo>
                <a:lnTo>
                  <a:pt x="7750" y="114669"/>
                </a:lnTo>
                <a:lnTo>
                  <a:pt x="8322" y="123920"/>
                </a:lnTo>
                <a:lnTo>
                  <a:pt x="8893" y="132171"/>
                </a:lnTo>
                <a:lnTo>
                  <a:pt x="9465" y="1379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14800" y="5697473"/>
            <a:ext cx="397510" cy="177800"/>
          </a:xfrm>
          <a:custGeom>
            <a:avLst/>
            <a:gdLst/>
            <a:ahLst/>
            <a:cxnLst/>
            <a:rect l="l" t="t" r="r" b="b"/>
            <a:pathLst>
              <a:path w="397510" h="177800">
                <a:moveTo>
                  <a:pt x="0" y="81533"/>
                </a:moveTo>
                <a:lnTo>
                  <a:pt x="3940" y="83165"/>
                </a:lnTo>
                <a:lnTo>
                  <a:pt x="9810" y="85439"/>
                </a:lnTo>
                <a:lnTo>
                  <a:pt x="17252" y="87856"/>
                </a:lnTo>
                <a:lnTo>
                  <a:pt x="25908" y="89915"/>
                </a:lnTo>
                <a:lnTo>
                  <a:pt x="36183" y="92630"/>
                </a:lnTo>
                <a:lnTo>
                  <a:pt x="48101" y="95630"/>
                </a:lnTo>
                <a:lnTo>
                  <a:pt x="60733" y="98059"/>
                </a:lnTo>
                <a:lnTo>
                  <a:pt x="73152" y="99059"/>
                </a:lnTo>
                <a:lnTo>
                  <a:pt x="85605" y="98809"/>
                </a:lnTo>
                <a:lnTo>
                  <a:pt x="122682" y="89915"/>
                </a:lnTo>
                <a:lnTo>
                  <a:pt x="152364" y="62162"/>
                </a:lnTo>
                <a:lnTo>
                  <a:pt x="173926" y="25717"/>
                </a:lnTo>
                <a:lnTo>
                  <a:pt x="179212" y="13763"/>
                </a:lnTo>
                <a:lnTo>
                  <a:pt x="183642" y="6095"/>
                </a:lnTo>
                <a:lnTo>
                  <a:pt x="189738" y="0"/>
                </a:lnTo>
                <a:lnTo>
                  <a:pt x="192024" y="3047"/>
                </a:lnTo>
                <a:lnTo>
                  <a:pt x="195072" y="13715"/>
                </a:lnTo>
                <a:lnTo>
                  <a:pt x="197810" y="24122"/>
                </a:lnTo>
                <a:lnTo>
                  <a:pt x="200406" y="38099"/>
                </a:lnTo>
                <a:lnTo>
                  <a:pt x="203001" y="53792"/>
                </a:lnTo>
                <a:lnTo>
                  <a:pt x="205740" y="69341"/>
                </a:lnTo>
                <a:lnTo>
                  <a:pt x="212919" y="117455"/>
                </a:lnTo>
                <a:lnTo>
                  <a:pt x="217170" y="155352"/>
                </a:lnTo>
                <a:lnTo>
                  <a:pt x="218098" y="164722"/>
                </a:lnTo>
                <a:lnTo>
                  <a:pt x="219456" y="171449"/>
                </a:lnTo>
                <a:lnTo>
                  <a:pt x="221742" y="177545"/>
                </a:lnTo>
                <a:lnTo>
                  <a:pt x="224790" y="176021"/>
                </a:lnTo>
                <a:lnTo>
                  <a:pt x="230124" y="169925"/>
                </a:lnTo>
                <a:lnTo>
                  <a:pt x="235303" y="162937"/>
                </a:lnTo>
                <a:lnTo>
                  <a:pt x="241268" y="153447"/>
                </a:lnTo>
                <a:lnTo>
                  <a:pt x="247376" y="143244"/>
                </a:lnTo>
                <a:lnTo>
                  <a:pt x="252984" y="134111"/>
                </a:lnTo>
                <a:lnTo>
                  <a:pt x="258448" y="126313"/>
                </a:lnTo>
                <a:lnTo>
                  <a:pt x="263556" y="118586"/>
                </a:lnTo>
                <a:lnTo>
                  <a:pt x="268521" y="112144"/>
                </a:lnTo>
                <a:lnTo>
                  <a:pt x="273558" y="108203"/>
                </a:lnTo>
                <a:lnTo>
                  <a:pt x="279654" y="104393"/>
                </a:lnTo>
                <a:lnTo>
                  <a:pt x="285750" y="107441"/>
                </a:lnTo>
                <a:lnTo>
                  <a:pt x="291846" y="112013"/>
                </a:lnTo>
                <a:lnTo>
                  <a:pt x="296310" y="116347"/>
                </a:lnTo>
                <a:lnTo>
                  <a:pt x="300704" y="122110"/>
                </a:lnTo>
                <a:lnTo>
                  <a:pt x="305240" y="128730"/>
                </a:lnTo>
                <a:lnTo>
                  <a:pt x="310134" y="135635"/>
                </a:lnTo>
                <a:lnTo>
                  <a:pt x="314753" y="143267"/>
                </a:lnTo>
                <a:lnTo>
                  <a:pt x="319659" y="151542"/>
                </a:lnTo>
                <a:lnTo>
                  <a:pt x="325135" y="159103"/>
                </a:lnTo>
                <a:lnTo>
                  <a:pt x="331470" y="164591"/>
                </a:lnTo>
                <a:lnTo>
                  <a:pt x="338947" y="167794"/>
                </a:lnTo>
                <a:lnTo>
                  <a:pt x="347281" y="169068"/>
                </a:lnTo>
                <a:lnTo>
                  <a:pt x="355901" y="169628"/>
                </a:lnTo>
                <a:lnTo>
                  <a:pt x="364236" y="170687"/>
                </a:lnTo>
                <a:lnTo>
                  <a:pt x="373106" y="172390"/>
                </a:lnTo>
                <a:lnTo>
                  <a:pt x="382619" y="174021"/>
                </a:lnTo>
                <a:lnTo>
                  <a:pt x="391132" y="175510"/>
                </a:lnTo>
                <a:lnTo>
                  <a:pt x="397002" y="17678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62679" y="5735573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5" h="311150">
                <a:moveTo>
                  <a:pt x="12953" y="0"/>
                </a:moveTo>
                <a:lnTo>
                  <a:pt x="11322" y="5476"/>
                </a:lnTo>
                <a:lnTo>
                  <a:pt x="9048" y="12954"/>
                </a:lnTo>
                <a:lnTo>
                  <a:pt x="6631" y="22717"/>
                </a:lnTo>
                <a:lnTo>
                  <a:pt x="1428" y="68484"/>
                </a:lnTo>
                <a:lnTo>
                  <a:pt x="0" y="108204"/>
                </a:lnTo>
                <a:lnTo>
                  <a:pt x="250" y="128908"/>
                </a:lnTo>
                <a:lnTo>
                  <a:pt x="857" y="150971"/>
                </a:lnTo>
                <a:lnTo>
                  <a:pt x="1607" y="172604"/>
                </a:lnTo>
                <a:lnTo>
                  <a:pt x="2285" y="192024"/>
                </a:lnTo>
                <a:lnTo>
                  <a:pt x="2726" y="208811"/>
                </a:lnTo>
                <a:lnTo>
                  <a:pt x="2952" y="223456"/>
                </a:lnTo>
                <a:lnTo>
                  <a:pt x="3036" y="237243"/>
                </a:lnTo>
                <a:lnTo>
                  <a:pt x="3047" y="251460"/>
                </a:lnTo>
                <a:lnTo>
                  <a:pt x="3500" y="267712"/>
                </a:lnTo>
                <a:lnTo>
                  <a:pt x="3809" y="284892"/>
                </a:lnTo>
                <a:lnTo>
                  <a:pt x="4119" y="300216"/>
                </a:lnTo>
                <a:lnTo>
                  <a:pt x="4571" y="31089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617" y="5883403"/>
            <a:ext cx="198120" cy="33655"/>
          </a:xfrm>
          <a:custGeom>
            <a:avLst/>
            <a:gdLst/>
            <a:ahLst/>
            <a:cxnLst/>
            <a:rect l="l" t="t" r="r" b="b"/>
            <a:pathLst>
              <a:path w="198120" h="33654">
                <a:moveTo>
                  <a:pt x="0" y="33528"/>
                </a:moveTo>
                <a:lnTo>
                  <a:pt x="38862" y="20574"/>
                </a:lnTo>
                <a:lnTo>
                  <a:pt x="82260" y="12644"/>
                </a:lnTo>
                <a:lnTo>
                  <a:pt x="96774" y="9906"/>
                </a:lnTo>
                <a:lnTo>
                  <a:pt x="110644" y="7072"/>
                </a:lnTo>
                <a:lnTo>
                  <a:pt x="124301" y="3810"/>
                </a:lnTo>
                <a:lnTo>
                  <a:pt x="136957" y="1119"/>
                </a:lnTo>
                <a:lnTo>
                  <a:pt x="147828" y="0"/>
                </a:lnTo>
                <a:lnTo>
                  <a:pt x="155721" y="1702"/>
                </a:lnTo>
                <a:lnTo>
                  <a:pt x="161829" y="5048"/>
                </a:lnTo>
                <a:lnTo>
                  <a:pt x="167223" y="9108"/>
                </a:lnTo>
                <a:lnTo>
                  <a:pt x="172974" y="12954"/>
                </a:lnTo>
                <a:lnTo>
                  <a:pt x="179903" y="16144"/>
                </a:lnTo>
                <a:lnTo>
                  <a:pt x="187261" y="19621"/>
                </a:lnTo>
                <a:lnTo>
                  <a:pt x="193762" y="22812"/>
                </a:lnTo>
                <a:lnTo>
                  <a:pt x="198120" y="2514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5829" y="5890260"/>
            <a:ext cx="681990" cy="158115"/>
          </a:xfrm>
          <a:custGeom>
            <a:avLst/>
            <a:gdLst/>
            <a:ahLst/>
            <a:cxnLst/>
            <a:rect l="l" t="t" r="r" b="b"/>
            <a:pathLst>
              <a:path w="681989" h="158114">
                <a:moveTo>
                  <a:pt x="0" y="139445"/>
                </a:moveTo>
                <a:lnTo>
                  <a:pt x="3810" y="138683"/>
                </a:lnTo>
                <a:lnTo>
                  <a:pt x="11430" y="140207"/>
                </a:lnTo>
                <a:lnTo>
                  <a:pt x="22098" y="134873"/>
                </a:lnTo>
                <a:lnTo>
                  <a:pt x="62484" y="106679"/>
                </a:lnTo>
                <a:lnTo>
                  <a:pt x="96023" y="70139"/>
                </a:lnTo>
                <a:lnTo>
                  <a:pt x="118586" y="35623"/>
                </a:lnTo>
                <a:lnTo>
                  <a:pt x="115062" y="0"/>
                </a:lnTo>
                <a:lnTo>
                  <a:pt x="109061" y="142"/>
                </a:lnTo>
                <a:lnTo>
                  <a:pt x="74580" y="24669"/>
                </a:lnTo>
                <a:lnTo>
                  <a:pt x="65436" y="65531"/>
                </a:lnTo>
                <a:lnTo>
                  <a:pt x="86106" y="107251"/>
                </a:lnTo>
                <a:lnTo>
                  <a:pt x="126206" y="125920"/>
                </a:lnTo>
                <a:lnTo>
                  <a:pt x="165830" y="107346"/>
                </a:lnTo>
                <a:lnTo>
                  <a:pt x="193357" y="65055"/>
                </a:lnTo>
                <a:lnTo>
                  <a:pt x="198191" y="53661"/>
                </a:lnTo>
                <a:lnTo>
                  <a:pt x="203454" y="44195"/>
                </a:lnTo>
                <a:lnTo>
                  <a:pt x="234886" y="21990"/>
                </a:lnTo>
                <a:lnTo>
                  <a:pt x="243840" y="23336"/>
                </a:lnTo>
                <a:lnTo>
                  <a:pt x="281178" y="44957"/>
                </a:lnTo>
                <a:lnTo>
                  <a:pt x="284035" y="57054"/>
                </a:lnTo>
                <a:lnTo>
                  <a:pt x="283964" y="63924"/>
                </a:lnTo>
                <a:lnTo>
                  <a:pt x="283464" y="70865"/>
                </a:lnTo>
                <a:lnTo>
                  <a:pt x="281737" y="77974"/>
                </a:lnTo>
                <a:lnTo>
                  <a:pt x="279368" y="85439"/>
                </a:lnTo>
                <a:lnTo>
                  <a:pt x="277141" y="93047"/>
                </a:lnTo>
                <a:lnTo>
                  <a:pt x="275844" y="100583"/>
                </a:lnTo>
                <a:lnTo>
                  <a:pt x="274772" y="107989"/>
                </a:lnTo>
                <a:lnTo>
                  <a:pt x="274129" y="115252"/>
                </a:lnTo>
                <a:lnTo>
                  <a:pt x="274343" y="122229"/>
                </a:lnTo>
                <a:lnTo>
                  <a:pt x="308038" y="148304"/>
                </a:lnTo>
                <a:lnTo>
                  <a:pt x="316087" y="146744"/>
                </a:lnTo>
                <a:lnTo>
                  <a:pt x="345817" y="117217"/>
                </a:lnTo>
                <a:lnTo>
                  <a:pt x="362331" y="82295"/>
                </a:lnTo>
                <a:lnTo>
                  <a:pt x="376047" y="36956"/>
                </a:lnTo>
                <a:lnTo>
                  <a:pt x="379476" y="20573"/>
                </a:lnTo>
                <a:lnTo>
                  <a:pt x="381000" y="12953"/>
                </a:lnTo>
                <a:lnTo>
                  <a:pt x="379476" y="6095"/>
                </a:lnTo>
                <a:lnTo>
                  <a:pt x="379476" y="10667"/>
                </a:lnTo>
                <a:lnTo>
                  <a:pt x="380238" y="48767"/>
                </a:lnTo>
                <a:lnTo>
                  <a:pt x="383238" y="86915"/>
                </a:lnTo>
                <a:lnTo>
                  <a:pt x="384048" y="98297"/>
                </a:lnTo>
                <a:lnTo>
                  <a:pt x="384833" y="108787"/>
                </a:lnTo>
                <a:lnTo>
                  <a:pt x="385191" y="118776"/>
                </a:lnTo>
                <a:lnTo>
                  <a:pt x="385548" y="126908"/>
                </a:lnTo>
                <a:lnTo>
                  <a:pt x="386334" y="131825"/>
                </a:lnTo>
                <a:lnTo>
                  <a:pt x="388620" y="135635"/>
                </a:lnTo>
                <a:lnTo>
                  <a:pt x="390906" y="129539"/>
                </a:lnTo>
                <a:lnTo>
                  <a:pt x="396240" y="122681"/>
                </a:lnTo>
                <a:lnTo>
                  <a:pt x="400871" y="115490"/>
                </a:lnTo>
                <a:lnTo>
                  <a:pt x="406431" y="106298"/>
                </a:lnTo>
                <a:lnTo>
                  <a:pt x="412420" y="96535"/>
                </a:lnTo>
                <a:lnTo>
                  <a:pt x="418338" y="87629"/>
                </a:lnTo>
                <a:lnTo>
                  <a:pt x="424076" y="79009"/>
                </a:lnTo>
                <a:lnTo>
                  <a:pt x="429958" y="70103"/>
                </a:lnTo>
                <a:lnTo>
                  <a:pt x="436125" y="62341"/>
                </a:lnTo>
                <a:lnTo>
                  <a:pt x="442722" y="57149"/>
                </a:lnTo>
                <a:lnTo>
                  <a:pt x="449710" y="54828"/>
                </a:lnTo>
                <a:lnTo>
                  <a:pt x="457485" y="54578"/>
                </a:lnTo>
                <a:lnTo>
                  <a:pt x="465117" y="56185"/>
                </a:lnTo>
                <a:lnTo>
                  <a:pt x="486156" y="90677"/>
                </a:lnTo>
                <a:lnTo>
                  <a:pt x="488834" y="115645"/>
                </a:lnTo>
                <a:lnTo>
                  <a:pt x="489204" y="123443"/>
                </a:lnTo>
                <a:lnTo>
                  <a:pt x="489966" y="133349"/>
                </a:lnTo>
                <a:lnTo>
                  <a:pt x="490728" y="144017"/>
                </a:lnTo>
                <a:lnTo>
                  <a:pt x="490728" y="148589"/>
                </a:lnTo>
                <a:lnTo>
                  <a:pt x="491490" y="153161"/>
                </a:lnTo>
                <a:lnTo>
                  <a:pt x="488442" y="157733"/>
                </a:lnTo>
                <a:lnTo>
                  <a:pt x="491490" y="152399"/>
                </a:lnTo>
                <a:lnTo>
                  <a:pt x="494764" y="146256"/>
                </a:lnTo>
                <a:lnTo>
                  <a:pt x="499395" y="136969"/>
                </a:lnTo>
                <a:lnTo>
                  <a:pt x="504455" y="126253"/>
                </a:lnTo>
                <a:lnTo>
                  <a:pt x="509016" y="115823"/>
                </a:lnTo>
                <a:lnTo>
                  <a:pt x="513468" y="105656"/>
                </a:lnTo>
                <a:lnTo>
                  <a:pt x="530994" y="66853"/>
                </a:lnTo>
                <a:lnTo>
                  <a:pt x="549402" y="41909"/>
                </a:lnTo>
                <a:lnTo>
                  <a:pt x="557784" y="41909"/>
                </a:lnTo>
                <a:lnTo>
                  <a:pt x="561594" y="45719"/>
                </a:lnTo>
                <a:lnTo>
                  <a:pt x="563153" y="49863"/>
                </a:lnTo>
                <a:lnTo>
                  <a:pt x="563784" y="56006"/>
                </a:lnTo>
                <a:lnTo>
                  <a:pt x="564272" y="63293"/>
                </a:lnTo>
                <a:lnTo>
                  <a:pt x="565404" y="70865"/>
                </a:lnTo>
                <a:lnTo>
                  <a:pt x="567713" y="78902"/>
                </a:lnTo>
                <a:lnTo>
                  <a:pt x="570166" y="87725"/>
                </a:lnTo>
                <a:lnTo>
                  <a:pt x="572904" y="96690"/>
                </a:lnTo>
                <a:lnTo>
                  <a:pt x="595122" y="134873"/>
                </a:lnTo>
                <a:lnTo>
                  <a:pt x="632900" y="150947"/>
                </a:lnTo>
                <a:lnTo>
                  <a:pt x="639984" y="150494"/>
                </a:lnTo>
                <a:lnTo>
                  <a:pt x="646926" y="149471"/>
                </a:lnTo>
                <a:lnTo>
                  <a:pt x="653796" y="148589"/>
                </a:lnTo>
                <a:lnTo>
                  <a:pt x="661416" y="148470"/>
                </a:lnTo>
                <a:lnTo>
                  <a:pt x="669607" y="148208"/>
                </a:lnTo>
                <a:lnTo>
                  <a:pt x="676941" y="147947"/>
                </a:lnTo>
                <a:lnTo>
                  <a:pt x="681990" y="14782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02486" y="5848350"/>
            <a:ext cx="12700" cy="188595"/>
          </a:xfrm>
          <a:custGeom>
            <a:avLst/>
            <a:gdLst/>
            <a:ahLst/>
            <a:cxnLst/>
            <a:rect l="l" t="t" r="r" b="b"/>
            <a:pathLst>
              <a:path w="12700" h="188595">
                <a:moveTo>
                  <a:pt x="321" y="0"/>
                </a:moveTo>
                <a:lnTo>
                  <a:pt x="321" y="2286"/>
                </a:lnTo>
                <a:lnTo>
                  <a:pt x="321" y="762"/>
                </a:lnTo>
                <a:lnTo>
                  <a:pt x="321" y="12954"/>
                </a:lnTo>
                <a:lnTo>
                  <a:pt x="214" y="23931"/>
                </a:lnTo>
                <a:lnTo>
                  <a:pt x="35" y="38481"/>
                </a:lnTo>
                <a:lnTo>
                  <a:pt x="0" y="54744"/>
                </a:lnTo>
                <a:lnTo>
                  <a:pt x="2321" y="104013"/>
                </a:lnTo>
                <a:lnTo>
                  <a:pt x="4893" y="134874"/>
                </a:lnTo>
                <a:lnTo>
                  <a:pt x="5357" y="147077"/>
                </a:lnTo>
                <a:lnTo>
                  <a:pt x="5750" y="158210"/>
                </a:lnTo>
                <a:lnTo>
                  <a:pt x="6286" y="167770"/>
                </a:lnTo>
                <a:lnTo>
                  <a:pt x="7179" y="175260"/>
                </a:lnTo>
                <a:lnTo>
                  <a:pt x="7941" y="182880"/>
                </a:lnTo>
                <a:lnTo>
                  <a:pt x="12513" y="188214"/>
                </a:lnTo>
                <a:lnTo>
                  <a:pt x="12513" y="182118"/>
                </a:lnTo>
                <a:lnTo>
                  <a:pt x="11775" y="174795"/>
                </a:lnTo>
                <a:lnTo>
                  <a:pt x="10036" y="163544"/>
                </a:lnTo>
                <a:lnTo>
                  <a:pt x="8012" y="150721"/>
                </a:lnTo>
                <a:lnTo>
                  <a:pt x="6417" y="138684"/>
                </a:lnTo>
                <a:lnTo>
                  <a:pt x="4607" y="126742"/>
                </a:lnTo>
                <a:lnTo>
                  <a:pt x="2797" y="114014"/>
                </a:lnTo>
                <a:lnTo>
                  <a:pt x="1273" y="102572"/>
                </a:lnTo>
                <a:lnTo>
                  <a:pt x="321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76901" y="5779008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89">
                <a:moveTo>
                  <a:pt x="0" y="0"/>
                </a:moveTo>
                <a:lnTo>
                  <a:pt x="8382" y="0"/>
                </a:lnTo>
                <a:lnTo>
                  <a:pt x="17526" y="83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4501" y="5899118"/>
            <a:ext cx="217170" cy="145415"/>
          </a:xfrm>
          <a:custGeom>
            <a:avLst/>
            <a:gdLst/>
            <a:ahLst/>
            <a:cxnLst/>
            <a:rect l="l" t="t" r="r" b="b"/>
            <a:pathLst>
              <a:path w="217170" h="145414">
                <a:moveTo>
                  <a:pt x="321" y="43719"/>
                </a:moveTo>
                <a:lnTo>
                  <a:pt x="214" y="49125"/>
                </a:lnTo>
                <a:lnTo>
                  <a:pt x="35" y="56673"/>
                </a:lnTo>
                <a:lnTo>
                  <a:pt x="0" y="65365"/>
                </a:lnTo>
                <a:lnTo>
                  <a:pt x="4893" y="110775"/>
                </a:lnTo>
                <a:lnTo>
                  <a:pt x="13275" y="142779"/>
                </a:lnTo>
                <a:lnTo>
                  <a:pt x="12513" y="145065"/>
                </a:lnTo>
                <a:lnTo>
                  <a:pt x="14799" y="138207"/>
                </a:lnTo>
                <a:lnTo>
                  <a:pt x="16561" y="131825"/>
                </a:lnTo>
                <a:lnTo>
                  <a:pt x="18609" y="122586"/>
                </a:lnTo>
                <a:lnTo>
                  <a:pt x="21228" y="111632"/>
                </a:lnTo>
                <a:lnTo>
                  <a:pt x="34706" y="72770"/>
                </a:lnTo>
                <a:lnTo>
                  <a:pt x="54006" y="34028"/>
                </a:lnTo>
                <a:lnTo>
                  <a:pt x="84248" y="1940"/>
                </a:lnTo>
                <a:lnTo>
                  <a:pt x="93380" y="0"/>
                </a:lnTo>
                <a:lnTo>
                  <a:pt x="102655" y="488"/>
                </a:lnTo>
                <a:lnTo>
                  <a:pt x="135576" y="29587"/>
                </a:lnTo>
                <a:lnTo>
                  <a:pt x="151768" y="65722"/>
                </a:lnTo>
                <a:lnTo>
                  <a:pt x="161293" y="110013"/>
                </a:lnTo>
                <a:lnTo>
                  <a:pt x="162770" y="117848"/>
                </a:lnTo>
                <a:lnTo>
                  <a:pt x="165675" y="122967"/>
                </a:lnTo>
                <a:lnTo>
                  <a:pt x="170676" y="124396"/>
                </a:lnTo>
                <a:lnTo>
                  <a:pt x="177105" y="122967"/>
                </a:lnTo>
                <a:lnTo>
                  <a:pt x="184106" y="120395"/>
                </a:lnTo>
                <a:lnTo>
                  <a:pt x="190821" y="118395"/>
                </a:lnTo>
                <a:lnTo>
                  <a:pt x="197762" y="116705"/>
                </a:lnTo>
                <a:lnTo>
                  <a:pt x="205204" y="115157"/>
                </a:lnTo>
                <a:lnTo>
                  <a:pt x="211931" y="113895"/>
                </a:lnTo>
                <a:lnTo>
                  <a:pt x="216729" y="11306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91250" y="5888735"/>
            <a:ext cx="149225" cy="158750"/>
          </a:xfrm>
          <a:custGeom>
            <a:avLst/>
            <a:gdLst/>
            <a:ahLst/>
            <a:cxnLst/>
            <a:rect l="l" t="t" r="r" b="b"/>
            <a:pathLst>
              <a:path w="149225" h="158750">
                <a:moveTo>
                  <a:pt x="124205" y="19811"/>
                </a:moveTo>
                <a:lnTo>
                  <a:pt x="123443" y="17525"/>
                </a:lnTo>
                <a:lnTo>
                  <a:pt x="126491" y="9905"/>
                </a:lnTo>
                <a:lnTo>
                  <a:pt x="120395" y="6857"/>
                </a:lnTo>
                <a:lnTo>
                  <a:pt x="114526" y="4500"/>
                </a:lnTo>
                <a:lnTo>
                  <a:pt x="106584" y="2285"/>
                </a:lnTo>
                <a:lnTo>
                  <a:pt x="97357" y="642"/>
                </a:lnTo>
                <a:lnTo>
                  <a:pt x="87629" y="0"/>
                </a:lnTo>
                <a:lnTo>
                  <a:pt x="76831" y="1226"/>
                </a:lnTo>
                <a:lnTo>
                  <a:pt x="30515" y="13727"/>
                </a:lnTo>
                <a:lnTo>
                  <a:pt x="0" y="34289"/>
                </a:lnTo>
                <a:lnTo>
                  <a:pt x="1523" y="42671"/>
                </a:lnTo>
                <a:lnTo>
                  <a:pt x="36778" y="63996"/>
                </a:lnTo>
                <a:lnTo>
                  <a:pt x="81438" y="82105"/>
                </a:lnTo>
                <a:lnTo>
                  <a:pt x="98286" y="89058"/>
                </a:lnTo>
                <a:lnTo>
                  <a:pt x="135826" y="111918"/>
                </a:lnTo>
                <a:lnTo>
                  <a:pt x="149197" y="134052"/>
                </a:lnTo>
                <a:lnTo>
                  <a:pt x="146018" y="140493"/>
                </a:lnTo>
                <a:lnTo>
                  <a:pt x="109537" y="156971"/>
                </a:lnTo>
                <a:lnTo>
                  <a:pt x="85343" y="158495"/>
                </a:lnTo>
                <a:lnTo>
                  <a:pt x="76866" y="157614"/>
                </a:lnTo>
                <a:lnTo>
                  <a:pt x="70103" y="155447"/>
                </a:lnTo>
                <a:lnTo>
                  <a:pt x="63912" y="152709"/>
                </a:lnTo>
                <a:lnTo>
                  <a:pt x="57149" y="150113"/>
                </a:lnTo>
                <a:lnTo>
                  <a:pt x="49649" y="147613"/>
                </a:lnTo>
                <a:lnTo>
                  <a:pt x="41719" y="144970"/>
                </a:lnTo>
                <a:lnTo>
                  <a:pt x="34647" y="142613"/>
                </a:lnTo>
                <a:lnTo>
                  <a:pt x="29717" y="14096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93180" y="5915990"/>
            <a:ext cx="139065" cy="122555"/>
          </a:xfrm>
          <a:custGeom>
            <a:avLst/>
            <a:gdLst/>
            <a:ahLst/>
            <a:cxnLst/>
            <a:rect l="l" t="t" r="r" b="b"/>
            <a:pathLst>
              <a:path w="139065" h="122554">
                <a:moveTo>
                  <a:pt x="0" y="104572"/>
                </a:moveTo>
                <a:lnTo>
                  <a:pt x="5191" y="101953"/>
                </a:lnTo>
                <a:lnTo>
                  <a:pt x="12382" y="98476"/>
                </a:lnTo>
                <a:lnTo>
                  <a:pt x="21002" y="93856"/>
                </a:lnTo>
                <a:lnTo>
                  <a:pt x="52959" y="68949"/>
                </a:lnTo>
                <a:lnTo>
                  <a:pt x="85248" y="39862"/>
                </a:lnTo>
                <a:lnTo>
                  <a:pt x="111252" y="8560"/>
                </a:lnTo>
                <a:lnTo>
                  <a:pt x="108204" y="940"/>
                </a:lnTo>
                <a:lnTo>
                  <a:pt x="101346" y="178"/>
                </a:lnTo>
                <a:lnTo>
                  <a:pt x="94118" y="0"/>
                </a:lnTo>
                <a:lnTo>
                  <a:pt x="84677" y="1607"/>
                </a:lnTo>
                <a:lnTo>
                  <a:pt x="42386" y="22848"/>
                </a:lnTo>
                <a:lnTo>
                  <a:pt x="9334" y="58376"/>
                </a:lnTo>
                <a:lnTo>
                  <a:pt x="3047" y="76378"/>
                </a:lnTo>
                <a:lnTo>
                  <a:pt x="4441" y="84308"/>
                </a:lnTo>
                <a:lnTo>
                  <a:pt x="35337" y="107382"/>
                </a:lnTo>
                <a:lnTo>
                  <a:pt x="65627" y="111097"/>
                </a:lnTo>
                <a:lnTo>
                  <a:pt x="80772" y="112954"/>
                </a:lnTo>
                <a:lnTo>
                  <a:pt x="96464" y="115454"/>
                </a:lnTo>
                <a:lnTo>
                  <a:pt x="113157" y="118098"/>
                </a:lnTo>
                <a:lnTo>
                  <a:pt x="128135" y="120455"/>
                </a:lnTo>
                <a:lnTo>
                  <a:pt x="138684" y="1220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2439" y="5908548"/>
            <a:ext cx="134620" cy="287655"/>
          </a:xfrm>
          <a:custGeom>
            <a:avLst/>
            <a:gdLst/>
            <a:ahLst/>
            <a:cxnLst/>
            <a:rect l="l" t="t" r="r" b="b"/>
            <a:pathLst>
              <a:path w="134620" h="287654">
                <a:moveTo>
                  <a:pt x="48005" y="0"/>
                </a:moveTo>
                <a:lnTo>
                  <a:pt x="43529" y="3655"/>
                </a:lnTo>
                <a:lnTo>
                  <a:pt x="36766" y="8667"/>
                </a:lnTo>
                <a:lnTo>
                  <a:pt x="29146" y="14680"/>
                </a:lnTo>
                <a:lnTo>
                  <a:pt x="3988" y="48768"/>
                </a:lnTo>
                <a:lnTo>
                  <a:pt x="0" y="67365"/>
                </a:lnTo>
                <a:lnTo>
                  <a:pt x="952" y="76962"/>
                </a:lnTo>
                <a:lnTo>
                  <a:pt x="27967" y="109799"/>
                </a:lnTo>
                <a:lnTo>
                  <a:pt x="36575" y="112014"/>
                </a:lnTo>
                <a:lnTo>
                  <a:pt x="45065" y="111597"/>
                </a:lnTo>
                <a:lnTo>
                  <a:pt x="80914" y="90594"/>
                </a:lnTo>
                <a:lnTo>
                  <a:pt x="103631" y="57912"/>
                </a:lnTo>
                <a:lnTo>
                  <a:pt x="109835" y="48601"/>
                </a:lnTo>
                <a:lnTo>
                  <a:pt x="115538" y="39433"/>
                </a:lnTo>
                <a:lnTo>
                  <a:pt x="120241" y="31122"/>
                </a:lnTo>
                <a:lnTo>
                  <a:pt x="123443" y="24384"/>
                </a:lnTo>
                <a:lnTo>
                  <a:pt x="125729" y="17526"/>
                </a:lnTo>
                <a:lnTo>
                  <a:pt x="122681" y="9906"/>
                </a:lnTo>
                <a:lnTo>
                  <a:pt x="112680" y="49232"/>
                </a:lnTo>
                <a:lnTo>
                  <a:pt x="105155" y="102774"/>
                </a:lnTo>
                <a:lnTo>
                  <a:pt x="102869" y="124027"/>
                </a:lnTo>
                <a:lnTo>
                  <a:pt x="100583" y="144780"/>
                </a:lnTo>
                <a:lnTo>
                  <a:pt x="98083" y="164651"/>
                </a:lnTo>
                <a:lnTo>
                  <a:pt x="95440" y="184880"/>
                </a:lnTo>
                <a:lnTo>
                  <a:pt x="93083" y="204680"/>
                </a:lnTo>
                <a:lnTo>
                  <a:pt x="91439" y="223266"/>
                </a:lnTo>
                <a:lnTo>
                  <a:pt x="90261" y="241577"/>
                </a:lnTo>
                <a:lnTo>
                  <a:pt x="89439" y="259461"/>
                </a:lnTo>
                <a:lnTo>
                  <a:pt x="89618" y="274486"/>
                </a:lnTo>
                <a:lnTo>
                  <a:pt x="91439" y="284226"/>
                </a:lnTo>
                <a:lnTo>
                  <a:pt x="95416" y="287202"/>
                </a:lnTo>
                <a:lnTo>
                  <a:pt x="100964" y="284607"/>
                </a:lnTo>
                <a:lnTo>
                  <a:pt x="107084" y="279725"/>
                </a:lnTo>
                <a:lnTo>
                  <a:pt x="112775" y="275844"/>
                </a:lnTo>
                <a:lnTo>
                  <a:pt x="120395" y="272796"/>
                </a:lnTo>
                <a:lnTo>
                  <a:pt x="131063" y="268986"/>
                </a:lnTo>
                <a:lnTo>
                  <a:pt x="134111" y="26746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55130" y="5919215"/>
            <a:ext cx="121920" cy="102870"/>
          </a:xfrm>
          <a:custGeom>
            <a:avLst/>
            <a:gdLst/>
            <a:ahLst/>
            <a:cxnLst/>
            <a:rect l="l" t="t" r="r" b="b"/>
            <a:pathLst>
              <a:path w="121920" h="102870">
                <a:moveTo>
                  <a:pt x="761" y="15239"/>
                </a:moveTo>
                <a:lnTo>
                  <a:pt x="761" y="16001"/>
                </a:lnTo>
                <a:lnTo>
                  <a:pt x="0" y="15239"/>
                </a:lnTo>
                <a:lnTo>
                  <a:pt x="761" y="19811"/>
                </a:lnTo>
                <a:lnTo>
                  <a:pt x="1523" y="23621"/>
                </a:lnTo>
                <a:lnTo>
                  <a:pt x="2285" y="30479"/>
                </a:lnTo>
                <a:lnTo>
                  <a:pt x="5333" y="38861"/>
                </a:lnTo>
                <a:lnTo>
                  <a:pt x="21347" y="77021"/>
                </a:lnTo>
                <a:lnTo>
                  <a:pt x="60483" y="101155"/>
                </a:lnTo>
                <a:lnTo>
                  <a:pt x="69568" y="102631"/>
                </a:lnTo>
                <a:lnTo>
                  <a:pt x="77723" y="102107"/>
                </a:lnTo>
                <a:lnTo>
                  <a:pt x="108668" y="71223"/>
                </a:lnTo>
                <a:lnTo>
                  <a:pt x="117633" y="29336"/>
                </a:lnTo>
                <a:lnTo>
                  <a:pt x="116776" y="19811"/>
                </a:lnTo>
                <a:lnTo>
                  <a:pt x="115633" y="11429"/>
                </a:lnTo>
                <a:lnTo>
                  <a:pt x="115061" y="5333"/>
                </a:lnTo>
                <a:lnTo>
                  <a:pt x="115061" y="0"/>
                </a:lnTo>
                <a:lnTo>
                  <a:pt x="117347" y="6095"/>
                </a:lnTo>
                <a:lnTo>
                  <a:pt x="118109" y="6095"/>
                </a:lnTo>
                <a:lnTo>
                  <a:pt x="119633" y="6095"/>
                </a:lnTo>
                <a:lnTo>
                  <a:pt x="121157" y="6857"/>
                </a:lnTo>
                <a:lnTo>
                  <a:pt x="121919" y="68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5631" y="5842254"/>
            <a:ext cx="845819" cy="174625"/>
          </a:xfrm>
          <a:custGeom>
            <a:avLst/>
            <a:gdLst/>
            <a:ahLst/>
            <a:cxnLst/>
            <a:rect l="l" t="t" r="r" b="b"/>
            <a:pathLst>
              <a:path w="845820" h="174625">
                <a:moveTo>
                  <a:pt x="0" y="144018"/>
                </a:moveTo>
                <a:lnTo>
                  <a:pt x="4583" y="143410"/>
                </a:lnTo>
                <a:lnTo>
                  <a:pt x="10953" y="142589"/>
                </a:lnTo>
                <a:lnTo>
                  <a:pt x="18323" y="141339"/>
                </a:lnTo>
                <a:lnTo>
                  <a:pt x="25908" y="139446"/>
                </a:lnTo>
                <a:lnTo>
                  <a:pt x="34278" y="137671"/>
                </a:lnTo>
                <a:lnTo>
                  <a:pt x="43148" y="135540"/>
                </a:lnTo>
                <a:lnTo>
                  <a:pt x="79533" y="116014"/>
                </a:lnTo>
                <a:lnTo>
                  <a:pt x="107572" y="84534"/>
                </a:lnTo>
                <a:lnTo>
                  <a:pt x="96774" y="68580"/>
                </a:lnTo>
                <a:lnTo>
                  <a:pt x="88392" y="68580"/>
                </a:lnTo>
                <a:lnTo>
                  <a:pt x="52578" y="94964"/>
                </a:lnTo>
                <a:lnTo>
                  <a:pt x="53792" y="137945"/>
                </a:lnTo>
                <a:lnTo>
                  <a:pt x="84498" y="163544"/>
                </a:lnTo>
                <a:lnTo>
                  <a:pt x="94488" y="166116"/>
                </a:lnTo>
                <a:lnTo>
                  <a:pt x="104096" y="166056"/>
                </a:lnTo>
                <a:lnTo>
                  <a:pt x="142434" y="148197"/>
                </a:lnTo>
                <a:lnTo>
                  <a:pt x="159174" y="130266"/>
                </a:lnTo>
                <a:lnTo>
                  <a:pt x="166116" y="123444"/>
                </a:lnTo>
                <a:lnTo>
                  <a:pt x="174498" y="117348"/>
                </a:lnTo>
                <a:lnTo>
                  <a:pt x="177546" y="114300"/>
                </a:lnTo>
                <a:lnTo>
                  <a:pt x="182118" y="116586"/>
                </a:lnTo>
                <a:lnTo>
                  <a:pt x="198120" y="154590"/>
                </a:lnTo>
                <a:lnTo>
                  <a:pt x="199358" y="162365"/>
                </a:lnTo>
                <a:lnTo>
                  <a:pt x="201168" y="167640"/>
                </a:lnTo>
                <a:lnTo>
                  <a:pt x="204215" y="171450"/>
                </a:lnTo>
                <a:lnTo>
                  <a:pt x="208026" y="170688"/>
                </a:lnTo>
                <a:lnTo>
                  <a:pt x="212597" y="164592"/>
                </a:lnTo>
                <a:lnTo>
                  <a:pt x="216753" y="157912"/>
                </a:lnTo>
                <a:lnTo>
                  <a:pt x="221265" y="148875"/>
                </a:lnTo>
                <a:lnTo>
                  <a:pt x="226206" y="138553"/>
                </a:lnTo>
                <a:lnTo>
                  <a:pt x="231647" y="128016"/>
                </a:lnTo>
                <a:lnTo>
                  <a:pt x="237851" y="116407"/>
                </a:lnTo>
                <a:lnTo>
                  <a:pt x="244697" y="103155"/>
                </a:lnTo>
                <a:lnTo>
                  <a:pt x="251686" y="91475"/>
                </a:lnTo>
                <a:lnTo>
                  <a:pt x="258318" y="84582"/>
                </a:lnTo>
                <a:lnTo>
                  <a:pt x="265056" y="83165"/>
                </a:lnTo>
                <a:lnTo>
                  <a:pt x="271653" y="85820"/>
                </a:lnTo>
                <a:lnTo>
                  <a:pt x="304168" y="120348"/>
                </a:lnTo>
                <a:lnTo>
                  <a:pt x="310896" y="128778"/>
                </a:lnTo>
                <a:lnTo>
                  <a:pt x="317301" y="137767"/>
                </a:lnTo>
                <a:lnTo>
                  <a:pt x="323850" y="146970"/>
                </a:lnTo>
                <a:lnTo>
                  <a:pt x="330398" y="155459"/>
                </a:lnTo>
                <a:lnTo>
                  <a:pt x="362712" y="174498"/>
                </a:lnTo>
                <a:lnTo>
                  <a:pt x="369831" y="172581"/>
                </a:lnTo>
                <a:lnTo>
                  <a:pt x="401085" y="146030"/>
                </a:lnTo>
                <a:lnTo>
                  <a:pt x="425195" y="115062"/>
                </a:lnTo>
                <a:lnTo>
                  <a:pt x="432232" y="105763"/>
                </a:lnTo>
                <a:lnTo>
                  <a:pt x="457962" y="74676"/>
                </a:lnTo>
                <a:lnTo>
                  <a:pt x="464820" y="70104"/>
                </a:lnTo>
                <a:lnTo>
                  <a:pt x="470916" y="70104"/>
                </a:lnTo>
                <a:lnTo>
                  <a:pt x="477773" y="69342"/>
                </a:lnTo>
                <a:lnTo>
                  <a:pt x="484631" y="76962"/>
                </a:lnTo>
                <a:lnTo>
                  <a:pt x="490728" y="80772"/>
                </a:lnTo>
                <a:lnTo>
                  <a:pt x="496062" y="85344"/>
                </a:lnTo>
                <a:lnTo>
                  <a:pt x="500634" y="95250"/>
                </a:lnTo>
                <a:lnTo>
                  <a:pt x="504444" y="95250"/>
                </a:lnTo>
                <a:lnTo>
                  <a:pt x="507492" y="95250"/>
                </a:lnTo>
                <a:lnTo>
                  <a:pt x="510540" y="85344"/>
                </a:lnTo>
                <a:lnTo>
                  <a:pt x="511302" y="80772"/>
                </a:lnTo>
                <a:lnTo>
                  <a:pt x="511302" y="76200"/>
                </a:lnTo>
                <a:lnTo>
                  <a:pt x="511302" y="72390"/>
                </a:lnTo>
                <a:lnTo>
                  <a:pt x="469880" y="64258"/>
                </a:lnTo>
                <a:lnTo>
                  <a:pt x="433863" y="85058"/>
                </a:lnTo>
                <a:lnTo>
                  <a:pt x="424053" y="117919"/>
                </a:lnTo>
                <a:lnTo>
                  <a:pt x="425529" y="127039"/>
                </a:lnTo>
                <a:lnTo>
                  <a:pt x="460248" y="156972"/>
                </a:lnTo>
                <a:lnTo>
                  <a:pt x="500217" y="157722"/>
                </a:lnTo>
                <a:lnTo>
                  <a:pt x="548544" y="142494"/>
                </a:lnTo>
                <a:lnTo>
                  <a:pt x="596515" y="111228"/>
                </a:lnTo>
                <a:lnTo>
                  <a:pt x="625018" y="82510"/>
                </a:lnTo>
                <a:lnTo>
                  <a:pt x="651700" y="42481"/>
                </a:lnTo>
                <a:lnTo>
                  <a:pt x="653796" y="0"/>
                </a:lnTo>
                <a:lnTo>
                  <a:pt x="649224" y="0"/>
                </a:lnTo>
                <a:lnTo>
                  <a:pt x="624363" y="42672"/>
                </a:lnTo>
                <a:lnTo>
                  <a:pt x="623887" y="82831"/>
                </a:lnTo>
                <a:lnTo>
                  <a:pt x="639318" y="123444"/>
                </a:lnTo>
                <a:lnTo>
                  <a:pt x="666321" y="153554"/>
                </a:lnTo>
                <a:lnTo>
                  <a:pt x="705993" y="166020"/>
                </a:lnTo>
                <a:lnTo>
                  <a:pt x="721256" y="166127"/>
                </a:lnTo>
                <a:lnTo>
                  <a:pt x="736092" y="164592"/>
                </a:lnTo>
                <a:lnTo>
                  <a:pt x="750129" y="160805"/>
                </a:lnTo>
                <a:lnTo>
                  <a:pt x="763809" y="154876"/>
                </a:lnTo>
                <a:lnTo>
                  <a:pt x="777347" y="148089"/>
                </a:lnTo>
                <a:lnTo>
                  <a:pt x="790956" y="141732"/>
                </a:lnTo>
                <a:lnTo>
                  <a:pt x="805957" y="135040"/>
                </a:lnTo>
                <a:lnTo>
                  <a:pt x="821816" y="128206"/>
                </a:lnTo>
                <a:lnTo>
                  <a:pt x="835961" y="122229"/>
                </a:lnTo>
                <a:lnTo>
                  <a:pt x="845819" y="11810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83681" y="5882641"/>
            <a:ext cx="85725" cy="52069"/>
          </a:xfrm>
          <a:custGeom>
            <a:avLst/>
            <a:gdLst/>
            <a:ahLst/>
            <a:cxnLst/>
            <a:rect l="l" t="t" r="r" b="b"/>
            <a:pathLst>
              <a:path w="85725" h="52070">
                <a:moveTo>
                  <a:pt x="76961" y="25907"/>
                </a:moveTo>
                <a:lnTo>
                  <a:pt x="77723" y="25907"/>
                </a:lnTo>
                <a:lnTo>
                  <a:pt x="80771" y="28193"/>
                </a:lnTo>
                <a:lnTo>
                  <a:pt x="81533" y="25907"/>
                </a:lnTo>
                <a:lnTo>
                  <a:pt x="83057" y="23621"/>
                </a:lnTo>
                <a:lnTo>
                  <a:pt x="85343" y="16763"/>
                </a:lnTo>
                <a:lnTo>
                  <a:pt x="83819" y="12953"/>
                </a:lnTo>
                <a:lnTo>
                  <a:pt x="82295" y="9143"/>
                </a:lnTo>
                <a:lnTo>
                  <a:pt x="76199" y="3809"/>
                </a:lnTo>
                <a:lnTo>
                  <a:pt x="71627" y="2285"/>
                </a:lnTo>
                <a:lnTo>
                  <a:pt x="67817" y="0"/>
                </a:lnTo>
                <a:lnTo>
                  <a:pt x="62483" y="761"/>
                </a:lnTo>
                <a:lnTo>
                  <a:pt x="57149" y="761"/>
                </a:lnTo>
                <a:lnTo>
                  <a:pt x="52577" y="1523"/>
                </a:lnTo>
                <a:lnTo>
                  <a:pt x="47243" y="3047"/>
                </a:lnTo>
                <a:lnTo>
                  <a:pt x="41147" y="4571"/>
                </a:lnTo>
                <a:lnTo>
                  <a:pt x="35813" y="6857"/>
                </a:lnTo>
                <a:lnTo>
                  <a:pt x="29717" y="6857"/>
                </a:lnTo>
                <a:lnTo>
                  <a:pt x="25145" y="11429"/>
                </a:lnTo>
                <a:lnTo>
                  <a:pt x="19811" y="15239"/>
                </a:lnTo>
                <a:lnTo>
                  <a:pt x="16763" y="24383"/>
                </a:lnTo>
                <a:lnTo>
                  <a:pt x="12191" y="31241"/>
                </a:lnTo>
                <a:lnTo>
                  <a:pt x="8381" y="38099"/>
                </a:lnTo>
                <a:lnTo>
                  <a:pt x="1523" y="48767"/>
                </a:lnTo>
                <a:lnTo>
                  <a:pt x="0" y="5181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64072" y="6511956"/>
            <a:ext cx="184150" cy="201295"/>
          </a:xfrm>
          <a:custGeom>
            <a:avLst/>
            <a:gdLst/>
            <a:ahLst/>
            <a:cxnLst/>
            <a:rect l="l" t="t" r="r" b="b"/>
            <a:pathLst>
              <a:path w="184150" h="201295">
                <a:moveTo>
                  <a:pt x="131933" y="26765"/>
                </a:moveTo>
                <a:lnTo>
                  <a:pt x="131933" y="30575"/>
                </a:lnTo>
                <a:lnTo>
                  <a:pt x="131171" y="41243"/>
                </a:lnTo>
                <a:lnTo>
                  <a:pt x="131933" y="48101"/>
                </a:lnTo>
                <a:lnTo>
                  <a:pt x="132695" y="54959"/>
                </a:lnTo>
                <a:lnTo>
                  <a:pt x="134981" y="67151"/>
                </a:lnTo>
                <a:lnTo>
                  <a:pt x="136505" y="67913"/>
                </a:lnTo>
                <a:lnTo>
                  <a:pt x="137267" y="67913"/>
                </a:lnTo>
                <a:lnTo>
                  <a:pt x="139553" y="59531"/>
                </a:lnTo>
                <a:lnTo>
                  <a:pt x="138029" y="51911"/>
                </a:lnTo>
                <a:lnTo>
                  <a:pt x="137386" y="44803"/>
                </a:lnTo>
                <a:lnTo>
                  <a:pt x="119645" y="10572"/>
                </a:lnTo>
                <a:lnTo>
                  <a:pt x="88689" y="0"/>
                </a:lnTo>
                <a:lnTo>
                  <a:pt x="79759" y="345"/>
                </a:lnTo>
                <a:lnTo>
                  <a:pt x="36683" y="18383"/>
                </a:lnTo>
                <a:lnTo>
                  <a:pt x="6965" y="57245"/>
                </a:lnTo>
                <a:lnTo>
                  <a:pt x="0" y="97964"/>
                </a:lnTo>
                <a:lnTo>
                  <a:pt x="107" y="111347"/>
                </a:lnTo>
                <a:lnTo>
                  <a:pt x="14585" y="155543"/>
                </a:lnTo>
                <a:lnTo>
                  <a:pt x="47351" y="186023"/>
                </a:lnTo>
                <a:lnTo>
                  <a:pt x="89261" y="201263"/>
                </a:lnTo>
                <a:lnTo>
                  <a:pt x="100929" y="200572"/>
                </a:lnTo>
                <a:lnTo>
                  <a:pt x="112883" y="198024"/>
                </a:lnTo>
                <a:lnTo>
                  <a:pt x="124837" y="194619"/>
                </a:lnTo>
                <a:lnTo>
                  <a:pt x="136505" y="191357"/>
                </a:lnTo>
                <a:lnTo>
                  <a:pt x="149566" y="188856"/>
                </a:lnTo>
                <a:lnTo>
                  <a:pt x="163270" y="186213"/>
                </a:lnTo>
                <a:lnTo>
                  <a:pt x="175402" y="183856"/>
                </a:lnTo>
                <a:lnTo>
                  <a:pt x="183749" y="18221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79826" y="6556247"/>
            <a:ext cx="113030" cy="149860"/>
          </a:xfrm>
          <a:custGeom>
            <a:avLst/>
            <a:gdLst/>
            <a:ahLst/>
            <a:cxnLst/>
            <a:rect l="l" t="t" r="r" b="b"/>
            <a:pathLst>
              <a:path w="113029" h="149859">
                <a:moveTo>
                  <a:pt x="19812" y="0"/>
                </a:moveTo>
                <a:lnTo>
                  <a:pt x="4500" y="35361"/>
                </a:lnTo>
                <a:lnTo>
                  <a:pt x="0" y="68580"/>
                </a:lnTo>
                <a:lnTo>
                  <a:pt x="1012" y="79759"/>
                </a:lnTo>
                <a:lnTo>
                  <a:pt x="15144" y="120955"/>
                </a:lnTo>
                <a:lnTo>
                  <a:pt x="44624" y="146446"/>
                </a:lnTo>
                <a:lnTo>
                  <a:pt x="62722" y="149780"/>
                </a:lnTo>
                <a:lnTo>
                  <a:pt x="71628" y="148590"/>
                </a:lnTo>
                <a:lnTo>
                  <a:pt x="106025" y="116836"/>
                </a:lnTo>
                <a:lnTo>
                  <a:pt x="112776" y="84582"/>
                </a:lnTo>
                <a:lnTo>
                  <a:pt x="111513" y="72497"/>
                </a:lnTo>
                <a:lnTo>
                  <a:pt x="94583" y="30015"/>
                </a:lnTo>
                <a:lnTo>
                  <a:pt x="73152" y="14478"/>
                </a:lnTo>
                <a:lnTo>
                  <a:pt x="64770" y="9144"/>
                </a:lnTo>
                <a:lnTo>
                  <a:pt x="54864" y="8382"/>
                </a:lnTo>
                <a:lnTo>
                  <a:pt x="51054" y="6858"/>
                </a:lnTo>
                <a:lnTo>
                  <a:pt x="46482" y="6096"/>
                </a:lnTo>
                <a:lnTo>
                  <a:pt x="48768" y="7620"/>
                </a:lnTo>
                <a:lnTo>
                  <a:pt x="48006" y="7620"/>
                </a:lnTo>
                <a:lnTo>
                  <a:pt x="47244" y="7620"/>
                </a:lnTo>
                <a:lnTo>
                  <a:pt x="45720" y="83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6036" y="6546342"/>
            <a:ext cx="295275" cy="113664"/>
          </a:xfrm>
          <a:custGeom>
            <a:avLst/>
            <a:gdLst/>
            <a:ahLst/>
            <a:cxnLst/>
            <a:rect l="l" t="t" r="r" b="b"/>
            <a:pathLst>
              <a:path w="295275" h="113665">
                <a:moveTo>
                  <a:pt x="1524" y="762"/>
                </a:moveTo>
                <a:lnTo>
                  <a:pt x="1524" y="4572"/>
                </a:lnTo>
                <a:lnTo>
                  <a:pt x="0" y="12954"/>
                </a:lnTo>
                <a:lnTo>
                  <a:pt x="1524" y="22860"/>
                </a:lnTo>
                <a:lnTo>
                  <a:pt x="3155" y="30718"/>
                </a:lnTo>
                <a:lnTo>
                  <a:pt x="5429" y="40005"/>
                </a:lnTo>
                <a:lnTo>
                  <a:pt x="7846" y="49863"/>
                </a:lnTo>
                <a:lnTo>
                  <a:pt x="9906" y="59436"/>
                </a:lnTo>
                <a:lnTo>
                  <a:pt x="12084" y="69413"/>
                </a:lnTo>
                <a:lnTo>
                  <a:pt x="14192" y="79819"/>
                </a:lnTo>
                <a:lnTo>
                  <a:pt x="16442" y="88796"/>
                </a:lnTo>
                <a:lnTo>
                  <a:pt x="19050" y="94488"/>
                </a:lnTo>
                <a:lnTo>
                  <a:pt x="22860" y="99060"/>
                </a:lnTo>
                <a:lnTo>
                  <a:pt x="27432" y="94488"/>
                </a:lnTo>
                <a:lnTo>
                  <a:pt x="32004" y="86868"/>
                </a:lnTo>
                <a:lnTo>
                  <a:pt x="35349" y="79295"/>
                </a:lnTo>
                <a:lnTo>
                  <a:pt x="38766" y="69151"/>
                </a:lnTo>
                <a:lnTo>
                  <a:pt x="42612" y="58150"/>
                </a:lnTo>
                <a:lnTo>
                  <a:pt x="64817" y="22609"/>
                </a:lnTo>
                <a:lnTo>
                  <a:pt x="101346" y="0"/>
                </a:lnTo>
                <a:lnTo>
                  <a:pt x="109668" y="1559"/>
                </a:lnTo>
                <a:lnTo>
                  <a:pt x="139779" y="25146"/>
                </a:lnTo>
                <a:lnTo>
                  <a:pt x="156591" y="62614"/>
                </a:lnTo>
                <a:lnTo>
                  <a:pt x="159067" y="83546"/>
                </a:lnTo>
                <a:lnTo>
                  <a:pt x="160020" y="91440"/>
                </a:lnTo>
                <a:lnTo>
                  <a:pt x="161544" y="99822"/>
                </a:lnTo>
                <a:lnTo>
                  <a:pt x="160782" y="105156"/>
                </a:lnTo>
                <a:lnTo>
                  <a:pt x="163068" y="102108"/>
                </a:lnTo>
                <a:lnTo>
                  <a:pt x="164508" y="97905"/>
                </a:lnTo>
                <a:lnTo>
                  <a:pt x="166592" y="90773"/>
                </a:lnTo>
                <a:lnTo>
                  <a:pt x="169390" y="82069"/>
                </a:lnTo>
                <a:lnTo>
                  <a:pt x="188833" y="41969"/>
                </a:lnTo>
                <a:lnTo>
                  <a:pt x="215860" y="11977"/>
                </a:lnTo>
                <a:lnTo>
                  <a:pt x="231159" y="6953"/>
                </a:lnTo>
                <a:lnTo>
                  <a:pt x="239553" y="7239"/>
                </a:lnTo>
                <a:lnTo>
                  <a:pt x="270914" y="36421"/>
                </a:lnTo>
                <a:lnTo>
                  <a:pt x="283225" y="79688"/>
                </a:lnTo>
                <a:lnTo>
                  <a:pt x="284988" y="88392"/>
                </a:lnTo>
                <a:lnTo>
                  <a:pt x="287274" y="97536"/>
                </a:lnTo>
                <a:lnTo>
                  <a:pt x="288798" y="96774"/>
                </a:lnTo>
                <a:lnTo>
                  <a:pt x="290322" y="100584"/>
                </a:lnTo>
                <a:lnTo>
                  <a:pt x="291846" y="105156"/>
                </a:lnTo>
                <a:lnTo>
                  <a:pt x="294132" y="111252"/>
                </a:lnTo>
                <a:lnTo>
                  <a:pt x="294894" y="1135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0648" y="6564332"/>
            <a:ext cx="238125" cy="121920"/>
          </a:xfrm>
          <a:custGeom>
            <a:avLst/>
            <a:gdLst/>
            <a:ahLst/>
            <a:cxnLst/>
            <a:rect l="l" t="t" r="r" b="b"/>
            <a:pathLst>
              <a:path w="238125" h="121920">
                <a:moveTo>
                  <a:pt x="5334" y="34587"/>
                </a:moveTo>
                <a:lnTo>
                  <a:pt x="5441" y="39171"/>
                </a:lnTo>
                <a:lnTo>
                  <a:pt x="5619" y="45541"/>
                </a:lnTo>
                <a:lnTo>
                  <a:pt x="5655" y="52911"/>
                </a:lnTo>
                <a:lnTo>
                  <a:pt x="5334" y="60495"/>
                </a:lnTo>
                <a:lnTo>
                  <a:pt x="4298" y="69401"/>
                </a:lnTo>
                <a:lnTo>
                  <a:pt x="2762" y="79736"/>
                </a:lnTo>
                <a:lnTo>
                  <a:pt x="1369" y="89213"/>
                </a:lnTo>
                <a:lnTo>
                  <a:pt x="762" y="95547"/>
                </a:lnTo>
                <a:lnTo>
                  <a:pt x="0" y="100119"/>
                </a:lnTo>
                <a:lnTo>
                  <a:pt x="0" y="97071"/>
                </a:lnTo>
                <a:lnTo>
                  <a:pt x="3048" y="90975"/>
                </a:lnTo>
                <a:lnTo>
                  <a:pt x="5405" y="84891"/>
                </a:lnTo>
                <a:lnTo>
                  <a:pt x="8763" y="76592"/>
                </a:lnTo>
                <a:lnTo>
                  <a:pt x="12692" y="67294"/>
                </a:lnTo>
                <a:lnTo>
                  <a:pt x="16764" y="58209"/>
                </a:lnTo>
                <a:lnTo>
                  <a:pt x="21466" y="49541"/>
                </a:lnTo>
                <a:lnTo>
                  <a:pt x="26384" y="40302"/>
                </a:lnTo>
                <a:lnTo>
                  <a:pt x="31444" y="31634"/>
                </a:lnTo>
                <a:lnTo>
                  <a:pt x="36576" y="24681"/>
                </a:lnTo>
                <a:lnTo>
                  <a:pt x="44196" y="17823"/>
                </a:lnTo>
                <a:lnTo>
                  <a:pt x="51816" y="15537"/>
                </a:lnTo>
                <a:lnTo>
                  <a:pt x="59436" y="17061"/>
                </a:lnTo>
                <a:lnTo>
                  <a:pt x="89225" y="41171"/>
                </a:lnTo>
                <a:lnTo>
                  <a:pt x="103632" y="80307"/>
                </a:lnTo>
                <a:lnTo>
                  <a:pt x="104013" y="87570"/>
                </a:lnTo>
                <a:lnTo>
                  <a:pt x="104394" y="93261"/>
                </a:lnTo>
                <a:lnTo>
                  <a:pt x="105918" y="98595"/>
                </a:lnTo>
                <a:lnTo>
                  <a:pt x="105918" y="99357"/>
                </a:lnTo>
                <a:lnTo>
                  <a:pt x="106680" y="98595"/>
                </a:lnTo>
                <a:lnTo>
                  <a:pt x="107442" y="97833"/>
                </a:lnTo>
                <a:lnTo>
                  <a:pt x="105156" y="95547"/>
                </a:lnTo>
                <a:lnTo>
                  <a:pt x="107442" y="87927"/>
                </a:lnTo>
                <a:lnTo>
                  <a:pt x="125325" y="43862"/>
                </a:lnTo>
                <a:lnTo>
                  <a:pt x="147066" y="11763"/>
                </a:lnTo>
                <a:lnTo>
                  <a:pt x="175414" y="0"/>
                </a:lnTo>
                <a:lnTo>
                  <a:pt x="183546" y="1345"/>
                </a:lnTo>
                <a:lnTo>
                  <a:pt x="217527" y="34182"/>
                </a:lnTo>
                <a:lnTo>
                  <a:pt x="232683" y="73413"/>
                </a:lnTo>
                <a:lnTo>
                  <a:pt x="236315" y="98309"/>
                </a:lnTo>
                <a:lnTo>
                  <a:pt x="236303" y="104989"/>
                </a:lnTo>
                <a:lnTo>
                  <a:pt x="236220" y="110025"/>
                </a:lnTo>
                <a:lnTo>
                  <a:pt x="236982" y="116121"/>
                </a:lnTo>
                <a:lnTo>
                  <a:pt x="236982" y="113835"/>
                </a:lnTo>
                <a:lnTo>
                  <a:pt x="236982" y="115359"/>
                </a:lnTo>
                <a:lnTo>
                  <a:pt x="237744" y="117645"/>
                </a:lnTo>
                <a:lnTo>
                  <a:pt x="237744" y="119931"/>
                </a:lnTo>
                <a:lnTo>
                  <a:pt x="237744" y="12145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44111" y="6558534"/>
            <a:ext cx="330200" cy="144145"/>
          </a:xfrm>
          <a:custGeom>
            <a:avLst/>
            <a:gdLst/>
            <a:ahLst/>
            <a:cxnLst/>
            <a:rect l="l" t="t" r="r" b="b"/>
            <a:pathLst>
              <a:path w="330200" h="144145">
                <a:moveTo>
                  <a:pt x="23622" y="32003"/>
                </a:moveTo>
                <a:lnTo>
                  <a:pt x="21336" y="35813"/>
                </a:lnTo>
                <a:lnTo>
                  <a:pt x="14478" y="44195"/>
                </a:lnTo>
                <a:lnTo>
                  <a:pt x="10668" y="53339"/>
                </a:lnTo>
                <a:lnTo>
                  <a:pt x="7500" y="60709"/>
                </a:lnTo>
                <a:lnTo>
                  <a:pt x="4191" y="68865"/>
                </a:lnTo>
                <a:lnTo>
                  <a:pt x="1452" y="77450"/>
                </a:lnTo>
                <a:lnTo>
                  <a:pt x="0" y="86105"/>
                </a:lnTo>
                <a:lnTo>
                  <a:pt x="333" y="94666"/>
                </a:lnTo>
                <a:lnTo>
                  <a:pt x="16764" y="133349"/>
                </a:lnTo>
                <a:lnTo>
                  <a:pt x="38385" y="138588"/>
                </a:lnTo>
                <a:lnTo>
                  <a:pt x="46351" y="138005"/>
                </a:lnTo>
                <a:lnTo>
                  <a:pt x="82296" y="109727"/>
                </a:lnTo>
                <a:lnTo>
                  <a:pt x="91511" y="76938"/>
                </a:lnTo>
                <a:lnTo>
                  <a:pt x="91440" y="66293"/>
                </a:lnTo>
                <a:lnTo>
                  <a:pt x="74676" y="32003"/>
                </a:lnTo>
                <a:lnTo>
                  <a:pt x="53780" y="14644"/>
                </a:lnTo>
                <a:lnTo>
                  <a:pt x="49530" y="10667"/>
                </a:lnTo>
                <a:lnTo>
                  <a:pt x="45720" y="5333"/>
                </a:lnTo>
                <a:lnTo>
                  <a:pt x="48768" y="5333"/>
                </a:lnTo>
                <a:lnTo>
                  <a:pt x="54102" y="3809"/>
                </a:lnTo>
                <a:lnTo>
                  <a:pt x="58674" y="2285"/>
                </a:lnTo>
                <a:lnTo>
                  <a:pt x="67818" y="0"/>
                </a:lnTo>
                <a:lnTo>
                  <a:pt x="77724" y="761"/>
                </a:lnTo>
                <a:lnTo>
                  <a:pt x="85105" y="1297"/>
                </a:lnTo>
                <a:lnTo>
                  <a:pt x="130587" y="20192"/>
                </a:lnTo>
                <a:lnTo>
                  <a:pt x="165163" y="56959"/>
                </a:lnTo>
                <a:lnTo>
                  <a:pt x="183546" y="99536"/>
                </a:lnTo>
                <a:lnTo>
                  <a:pt x="185154" y="109120"/>
                </a:lnTo>
                <a:lnTo>
                  <a:pt x="186690" y="115061"/>
                </a:lnTo>
                <a:lnTo>
                  <a:pt x="188976" y="120395"/>
                </a:lnTo>
                <a:lnTo>
                  <a:pt x="186690" y="115823"/>
                </a:lnTo>
                <a:lnTo>
                  <a:pt x="191262" y="108203"/>
                </a:lnTo>
                <a:lnTo>
                  <a:pt x="195929" y="100750"/>
                </a:lnTo>
                <a:lnTo>
                  <a:pt x="201739" y="90868"/>
                </a:lnTo>
                <a:lnTo>
                  <a:pt x="231552" y="49815"/>
                </a:lnTo>
                <a:lnTo>
                  <a:pt x="266890" y="27146"/>
                </a:lnTo>
                <a:lnTo>
                  <a:pt x="275534" y="26777"/>
                </a:lnTo>
                <a:lnTo>
                  <a:pt x="283464" y="28193"/>
                </a:lnTo>
                <a:lnTo>
                  <a:pt x="290607" y="32706"/>
                </a:lnTo>
                <a:lnTo>
                  <a:pt x="297180" y="39719"/>
                </a:lnTo>
                <a:lnTo>
                  <a:pt x="303180" y="48017"/>
                </a:lnTo>
                <a:lnTo>
                  <a:pt x="308610" y="56387"/>
                </a:lnTo>
                <a:lnTo>
                  <a:pt x="314027" y="64650"/>
                </a:lnTo>
                <a:lnTo>
                  <a:pt x="329469" y="106203"/>
                </a:lnTo>
                <a:lnTo>
                  <a:pt x="330100" y="112549"/>
                </a:lnTo>
                <a:lnTo>
                  <a:pt x="329946" y="118109"/>
                </a:lnTo>
                <a:lnTo>
                  <a:pt x="329946" y="124205"/>
                </a:lnTo>
                <a:lnTo>
                  <a:pt x="326136" y="126491"/>
                </a:lnTo>
                <a:lnTo>
                  <a:pt x="323850" y="131063"/>
                </a:lnTo>
                <a:lnTo>
                  <a:pt x="321564" y="135635"/>
                </a:lnTo>
                <a:lnTo>
                  <a:pt x="318516" y="141731"/>
                </a:lnTo>
                <a:lnTo>
                  <a:pt x="316992" y="14401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02658" y="6542532"/>
            <a:ext cx="165100" cy="146685"/>
          </a:xfrm>
          <a:custGeom>
            <a:avLst/>
            <a:gdLst/>
            <a:ahLst/>
            <a:cxnLst/>
            <a:rect l="l" t="t" r="r" b="b"/>
            <a:pathLst>
              <a:path w="165100" h="146684">
                <a:moveTo>
                  <a:pt x="0" y="30480"/>
                </a:moveTo>
                <a:lnTo>
                  <a:pt x="762" y="32766"/>
                </a:lnTo>
                <a:lnTo>
                  <a:pt x="2286" y="35052"/>
                </a:lnTo>
                <a:lnTo>
                  <a:pt x="4572" y="43434"/>
                </a:lnTo>
                <a:lnTo>
                  <a:pt x="6774" y="51077"/>
                </a:lnTo>
                <a:lnTo>
                  <a:pt x="9620" y="60579"/>
                </a:lnTo>
                <a:lnTo>
                  <a:pt x="12608" y="70651"/>
                </a:lnTo>
                <a:lnTo>
                  <a:pt x="15240" y="80010"/>
                </a:lnTo>
                <a:lnTo>
                  <a:pt x="18073" y="89356"/>
                </a:lnTo>
                <a:lnTo>
                  <a:pt x="20764" y="98774"/>
                </a:lnTo>
                <a:lnTo>
                  <a:pt x="29003" y="138219"/>
                </a:lnTo>
                <a:lnTo>
                  <a:pt x="29718" y="142494"/>
                </a:lnTo>
                <a:lnTo>
                  <a:pt x="31242" y="146304"/>
                </a:lnTo>
                <a:lnTo>
                  <a:pt x="32004" y="144780"/>
                </a:lnTo>
                <a:lnTo>
                  <a:pt x="32766" y="137922"/>
                </a:lnTo>
                <a:lnTo>
                  <a:pt x="32563" y="131683"/>
                </a:lnTo>
                <a:lnTo>
                  <a:pt x="32289" y="122872"/>
                </a:lnTo>
                <a:lnTo>
                  <a:pt x="39243" y="77724"/>
                </a:lnTo>
                <a:lnTo>
                  <a:pt x="56007" y="32385"/>
                </a:lnTo>
                <a:lnTo>
                  <a:pt x="90737" y="3571"/>
                </a:lnTo>
                <a:lnTo>
                  <a:pt x="107442" y="0"/>
                </a:lnTo>
                <a:lnTo>
                  <a:pt x="115062" y="1524"/>
                </a:lnTo>
                <a:lnTo>
                  <a:pt x="122682" y="3048"/>
                </a:lnTo>
                <a:lnTo>
                  <a:pt x="130302" y="5334"/>
                </a:lnTo>
                <a:lnTo>
                  <a:pt x="136398" y="9906"/>
                </a:lnTo>
                <a:lnTo>
                  <a:pt x="143256" y="12954"/>
                </a:lnTo>
                <a:lnTo>
                  <a:pt x="150114" y="16002"/>
                </a:lnTo>
                <a:lnTo>
                  <a:pt x="160782" y="20574"/>
                </a:lnTo>
                <a:lnTo>
                  <a:pt x="164592" y="220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56880" y="6556248"/>
            <a:ext cx="269875" cy="123825"/>
          </a:xfrm>
          <a:custGeom>
            <a:avLst/>
            <a:gdLst/>
            <a:ahLst/>
            <a:cxnLst/>
            <a:rect l="l" t="t" r="r" b="b"/>
            <a:pathLst>
              <a:path w="269875" h="123825">
                <a:moveTo>
                  <a:pt x="104858" y="16764"/>
                </a:moveTo>
                <a:lnTo>
                  <a:pt x="104096" y="15240"/>
                </a:lnTo>
                <a:lnTo>
                  <a:pt x="104858" y="10668"/>
                </a:lnTo>
                <a:lnTo>
                  <a:pt x="101048" y="8382"/>
                </a:lnTo>
                <a:lnTo>
                  <a:pt x="96476" y="6096"/>
                </a:lnTo>
                <a:lnTo>
                  <a:pt x="89618" y="3048"/>
                </a:lnTo>
                <a:lnTo>
                  <a:pt x="81236" y="3810"/>
                </a:lnTo>
                <a:lnTo>
                  <a:pt x="41552" y="19335"/>
                </a:lnTo>
                <a:lnTo>
                  <a:pt x="11394" y="44815"/>
                </a:lnTo>
                <a:lnTo>
                  <a:pt x="0" y="79105"/>
                </a:lnTo>
                <a:lnTo>
                  <a:pt x="750" y="88392"/>
                </a:lnTo>
                <a:lnTo>
                  <a:pt x="24848" y="121158"/>
                </a:lnTo>
                <a:lnTo>
                  <a:pt x="37992" y="123348"/>
                </a:lnTo>
                <a:lnTo>
                  <a:pt x="45208" y="122765"/>
                </a:lnTo>
                <a:lnTo>
                  <a:pt x="78950" y="94488"/>
                </a:lnTo>
                <a:lnTo>
                  <a:pt x="96476" y="55626"/>
                </a:lnTo>
                <a:lnTo>
                  <a:pt x="96476" y="44958"/>
                </a:lnTo>
                <a:lnTo>
                  <a:pt x="96476" y="45720"/>
                </a:lnTo>
                <a:lnTo>
                  <a:pt x="93428" y="54102"/>
                </a:lnTo>
                <a:lnTo>
                  <a:pt x="96476" y="60960"/>
                </a:lnTo>
                <a:lnTo>
                  <a:pt x="99321" y="66722"/>
                </a:lnTo>
                <a:lnTo>
                  <a:pt x="127718" y="98679"/>
                </a:lnTo>
                <a:lnTo>
                  <a:pt x="171366" y="114954"/>
                </a:lnTo>
                <a:lnTo>
                  <a:pt x="180296" y="114300"/>
                </a:lnTo>
                <a:lnTo>
                  <a:pt x="216110" y="96012"/>
                </a:lnTo>
                <a:lnTo>
                  <a:pt x="236255" y="60650"/>
                </a:lnTo>
                <a:lnTo>
                  <a:pt x="242780" y="48006"/>
                </a:lnTo>
                <a:lnTo>
                  <a:pt x="249840" y="34825"/>
                </a:lnTo>
                <a:lnTo>
                  <a:pt x="257544" y="20859"/>
                </a:lnTo>
                <a:lnTo>
                  <a:pt x="264533" y="8465"/>
                </a:lnTo>
                <a:lnTo>
                  <a:pt x="2694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16864" y="6390133"/>
            <a:ext cx="12700" cy="226695"/>
          </a:xfrm>
          <a:custGeom>
            <a:avLst/>
            <a:gdLst/>
            <a:ahLst/>
            <a:cxnLst/>
            <a:rect l="l" t="t" r="r" b="b"/>
            <a:pathLst>
              <a:path w="12700" h="226695">
                <a:moveTo>
                  <a:pt x="321" y="1524"/>
                </a:moveTo>
                <a:lnTo>
                  <a:pt x="321" y="2286"/>
                </a:lnTo>
                <a:lnTo>
                  <a:pt x="321" y="0"/>
                </a:lnTo>
                <a:lnTo>
                  <a:pt x="321" y="6096"/>
                </a:lnTo>
                <a:lnTo>
                  <a:pt x="321" y="11644"/>
                </a:lnTo>
                <a:lnTo>
                  <a:pt x="321" y="19050"/>
                </a:lnTo>
                <a:lnTo>
                  <a:pt x="321" y="28170"/>
                </a:lnTo>
                <a:lnTo>
                  <a:pt x="321" y="38862"/>
                </a:lnTo>
                <a:lnTo>
                  <a:pt x="214" y="50649"/>
                </a:lnTo>
                <a:lnTo>
                  <a:pt x="35" y="64008"/>
                </a:lnTo>
                <a:lnTo>
                  <a:pt x="0" y="78509"/>
                </a:lnTo>
                <a:lnTo>
                  <a:pt x="2321" y="127158"/>
                </a:lnTo>
                <a:lnTo>
                  <a:pt x="6381" y="173593"/>
                </a:lnTo>
                <a:lnTo>
                  <a:pt x="9929" y="197310"/>
                </a:lnTo>
                <a:lnTo>
                  <a:pt x="10989" y="205740"/>
                </a:lnTo>
                <a:lnTo>
                  <a:pt x="12513" y="215646"/>
                </a:lnTo>
                <a:lnTo>
                  <a:pt x="10227" y="212598"/>
                </a:lnTo>
                <a:lnTo>
                  <a:pt x="10227" y="216408"/>
                </a:lnTo>
                <a:lnTo>
                  <a:pt x="9465" y="219456"/>
                </a:lnTo>
                <a:lnTo>
                  <a:pt x="9465" y="224790"/>
                </a:lnTo>
                <a:lnTo>
                  <a:pt x="9465" y="2263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22697" y="6540043"/>
            <a:ext cx="250190" cy="102870"/>
          </a:xfrm>
          <a:custGeom>
            <a:avLst/>
            <a:gdLst/>
            <a:ahLst/>
            <a:cxnLst/>
            <a:rect l="l" t="t" r="r" b="b"/>
            <a:pathLst>
              <a:path w="250189" h="102870">
                <a:moveTo>
                  <a:pt x="0" y="24586"/>
                </a:moveTo>
                <a:lnTo>
                  <a:pt x="761" y="23824"/>
                </a:lnTo>
                <a:lnTo>
                  <a:pt x="1523" y="23062"/>
                </a:lnTo>
                <a:lnTo>
                  <a:pt x="8382" y="20014"/>
                </a:lnTo>
                <a:lnTo>
                  <a:pt x="13787" y="17811"/>
                </a:lnTo>
                <a:lnTo>
                  <a:pt x="20764" y="14966"/>
                </a:lnTo>
                <a:lnTo>
                  <a:pt x="29170" y="11977"/>
                </a:lnTo>
                <a:lnTo>
                  <a:pt x="75402" y="5167"/>
                </a:lnTo>
                <a:lnTo>
                  <a:pt x="113823" y="2202"/>
                </a:lnTo>
                <a:lnTo>
                  <a:pt x="151316" y="738"/>
                </a:lnTo>
                <a:lnTo>
                  <a:pt x="163734" y="297"/>
                </a:lnTo>
                <a:lnTo>
                  <a:pt x="175438" y="0"/>
                </a:lnTo>
                <a:lnTo>
                  <a:pt x="185928" y="202"/>
                </a:lnTo>
                <a:lnTo>
                  <a:pt x="195214" y="250"/>
                </a:lnTo>
                <a:lnTo>
                  <a:pt x="234219" y="14073"/>
                </a:lnTo>
                <a:lnTo>
                  <a:pt x="248411" y="39064"/>
                </a:lnTo>
                <a:lnTo>
                  <a:pt x="249936" y="45922"/>
                </a:lnTo>
                <a:lnTo>
                  <a:pt x="249936" y="54304"/>
                </a:lnTo>
                <a:lnTo>
                  <a:pt x="249174" y="61924"/>
                </a:lnTo>
                <a:lnTo>
                  <a:pt x="248411" y="68782"/>
                </a:lnTo>
                <a:lnTo>
                  <a:pt x="246888" y="75640"/>
                </a:lnTo>
                <a:lnTo>
                  <a:pt x="245364" y="81736"/>
                </a:lnTo>
                <a:lnTo>
                  <a:pt x="243840" y="88594"/>
                </a:lnTo>
                <a:lnTo>
                  <a:pt x="242315" y="98500"/>
                </a:lnTo>
                <a:lnTo>
                  <a:pt x="241554" y="10231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42153" y="6435091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79" h="34289">
                <a:moveTo>
                  <a:pt x="4572" y="0"/>
                </a:moveTo>
                <a:lnTo>
                  <a:pt x="0" y="0"/>
                </a:lnTo>
                <a:lnTo>
                  <a:pt x="15240" y="17525"/>
                </a:lnTo>
                <a:lnTo>
                  <a:pt x="30480" y="3428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73980" y="6532627"/>
            <a:ext cx="110489" cy="121285"/>
          </a:xfrm>
          <a:custGeom>
            <a:avLst/>
            <a:gdLst/>
            <a:ahLst/>
            <a:cxnLst/>
            <a:rect l="l" t="t" r="r" b="b"/>
            <a:pathLst>
              <a:path w="110489" h="121284">
                <a:moveTo>
                  <a:pt x="28194" y="6096"/>
                </a:moveTo>
                <a:lnTo>
                  <a:pt x="26670" y="9144"/>
                </a:lnTo>
                <a:lnTo>
                  <a:pt x="22860" y="16002"/>
                </a:lnTo>
                <a:lnTo>
                  <a:pt x="19812" y="23622"/>
                </a:lnTo>
                <a:lnTo>
                  <a:pt x="16609" y="29170"/>
                </a:lnTo>
                <a:lnTo>
                  <a:pt x="13049" y="35433"/>
                </a:lnTo>
                <a:lnTo>
                  <a:pt x="9632" y="42267"/>
                </a:lnTo>
                <a:lnTo>
                  <a:pt x="6858" y="49530"/>
                </a:lnTo>
                <a:lnTo>
                  <a:pt x="4071" y="56745"/>
                </a:lnTo>
                <a:lnTo>
                  <a:pt x="1714" y="64389"/>
                </a:lnTo>
                <a:lnTo>
                  <a:pt x="214" y="72032"/>
                </a:lnTo>
                <a:lnTo>
                  <a:pt x="0" y="79248"/>
                </a:lnTo>
                <a:lnTo>
                  <a:pt x="1940" y="85939"/>
                </a:lnTo>
                <a:lnTo>
                  <a:pt x="5238" y="92202"/>
                </a:lnTo>
                <a:lnTo>
                  <a:pt x="9536" y="97893"/>
                </a:lnTo>
                <a:lnTo>
                  <a:pt x="14478" y="102870"/>
                </a:lnTo>
                <a:lnTo>
                  <a:pt x="19454" y="107953"/>
                </a:lnTo>
                <a:lnTo>
                  <a:pt x="55245" y="121253"/>
                </a:lnTo>
                <a:lnTo>
                  <a:pt x="64246" y="120598"/>
                </a:lnTo>
                <a:lnTo>
                  <a:pt x="97536" y="101346"/>
                </a:lnTo>
                <a:lnTo>
                  <a:pt x="110490" y="70866"/>
                </a:lnTo>
                <a:lnTo>
                  <a:pt x="110490" y="62650"/>
                </a:lnTo>
                <a:lnTo>
                  <a:pt x="92583" y="24860"/>
                </a:lnTo>
                <a:lnTo>
                  <a:pt x="58781" y="2893"/>
                </a:lnTo>
                <a:lnTo>
                  <a:pt x="53340" y="1524"/>
                </a:lnTo>
                <a:lnTo>
                  <a:pt x="48006" y="0"/>
                </a:lnTo>
                <a:lnTo>
                  <a:pt x="48006" y="5334"/>
                </a:lnTo>
                <a:lnTo>
                  <a:pt x="44958" y="7620"/>
                </a:lnTo>
                <a:lnTo>
                  <a:pt x="42672" y="9906"/>
                </a:lnTo>
                <a:lnTo>
                  <a:pt x="38100" y="13716"/>
                </a:lnTo>
                <a:lnTo>
                  <a:pt x="36576" y="1447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533400"/>
            <a:ext cx="830869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6647" y="627505"/>
            <a:ext cx="8903334" cy="6741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7969" y="3850863"/>
            <a:ext cx="156210" cy="213360"/>
          </a:xfrm>
          <a:custGeom>
            <a:avLst/>
            <a:gdLst/>
            <a:ahLst/>
            <a:cxnLst/>
            <a:rect l="l" t="t" r="r" b="b"/>
            <a:pathLst>
              <a:path w="156209" h="213360">
                <a:moveTo>
                  <a:pt x="250" y="29241"/>
                </a:moveTo>
                <a:lnTo>
                  <a:pt x="1012" y="29241"/>
                </a:lnTo>
                <a:lnTo>
                  <a:pt x="2536" y="27717"/>
                </a:lnTo>
                <a:lnTo>
                  <a:pt x="4822" y="29241"/>
                </a:lnTo>
                <a:lnTo>
                  <a:pt x="7108" y="30765"/>
                </a:lnTo>
                <a:lnTo>
                  <a:pt x="11680" y="32289"/>
                </a:lnTo>
                <a:lnTo>
                  <a:pt x="15490" y="37623"/>
                </a:lnTo>
                <a:lnTo>
                  <a:pt x="31896" y="72997"/>
                </a:lnTo>
                <a:lnTo>
                  <a:pt x="36826" y="106965"/>
                </a:lnTo>
                <a:lnTo>
                  <a:pt x="36314" y="118741"/>
                </a:lnTo>
                <a:lnTo>
                  <a:pt x="35016" y="130873"/>
                </a:lnTo>
                <a:lnTo>
                  <a:pt x="33289" y="142863"/>
                </a:lnTo>
                <a:lnTo>
                  <a:pt x="31492" y="154209"/>
                </a:lnTo>
                <a:lnTo>
                  <a:pt x="29991" y="165354"/>
                </a:lnTo>
                <a:lnTo>
                  <a:pt x="20824" y="204501"/>
                </a:lnTo>
                <a:lnTo>
                  <a:pt x="12442" y="212883"/>
                </a:lnTo>
                <a:lnTo>
                  <a:pt x="7870" y="211359"/>
                </a:lnTo>
                <a:lnTo>
                  <a:pt x="0" y="173700"/>
                </a:lnTo>
                <a:lnTo>
                  <a:pt x="535" y="160782"/>
                </a:lnTo>
                <a:lnTo>
                  <a:pt x="8548" y="118919"/>
                </a:lnTo>
                <a:lnTo>
                  <a:pt x="18859" y="90439"/>
                </a:lnTo>
                <a:lnTo>
                  <a:pt x="23872" y="76485"/>
                </a:lnTo>
                <a:lnTo>
                  <a:pt x="28658" y="63067"/>
                </a:lnTo>
                <a:lnTo>
                  <a:pt x="33016" y="49720"/>
                </a:lnTo>
                <a:lnTo>
                  <a:pt x="37373" y="37373"/>
                </a:lnTo>
                <a:lnTo>
                  <a:pt x="61876" y="6274"/>
                </a:lnTo>
                <a:lnTo>
                  <a:pt x="84070" y="0"/>
                </a:lnTo>
                <a:lnTo>
                  <a:pt x="91761" y="964"/>
                </a:lnTo>
                <a:lnTo>
                  <a:pt x="99310" y="2571"/>
                </a:lnTo>
                <a:lnTo>
                  <a:pt x="106608" y="5036"/>
                </a:lnTo>
                <a:lnTo>
                  <a:pt x="113692" y="8572"/>
                </a:lnTo>
                <a:lnTo>
                  <a:pt x="120634" y="12537"/>
                </a:lnTo>
                <a:lnTo>
                  <a:pt x="127504" y="16287"/>
                </a:lnTo>
                <a:lnTo>
                  <a:pt x="135124" y="19597"/>
                </a:lnTo>
                <a:lnTo>
                  <a:pt x="143315" y="23336"/>
                </a:lnTo>
                <a:lnTo>
                  <a:pt x="150649" y="26789"/>
                </a:lnTo>
                <a:lnTo>
                  <a:pt x="155698" y="2924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1391" y="3939541"/>
            <a:ext cx="163830" cy="18415"/>
          </a:xfrm>
          <a:custGeom>
            <a:avLst/>
            <a:gdLst/>
            <a:ahLst/>
            <a:cxnLst/>
            <a:rect l="l" t="t" r="r" b="b"/>
            <a:pathLst>
              <a:path w="163830" h="18414">
                <a:moveTo>
                  <a:pt x="0" y="762"/>
                </a:moveTo>
                <a:lnTo>
                  <a:pt x="762" y="762"/>
                </a:lnTo>
                <a:lnTo>
                  <a:pt x="4572" y="762"/>
                </a:lnTo>
                <a:lnTo>
                  <a:pt x="8382" y="762"/>
                </a:lnTo>
                <a:lnTo>
                  <a:pt x="15240" y="0"/>
                </a:lnTo>
                <a:lnTo>
                  <a:pt x="23622" y="762"/>
                </a:lnTo>
                <a:lnTo>
                  <a:pt x="30325" y="1583"/>
                </a:lnTo>
                <a:lnTo>
                  <a:pt x="37814" y="2762"/>
                </a:lnTo>
                <a:lnTo>
                  <a:pt x="46017" y="4083"/>
                </a:lnTo>
                <a:lnTo>
                  <a:pt x="54864" y="5334"/>
                </a:lnTo>
                <a:lnTo>
                  <a:pt x="64734" y="5798"/>
                </a:lnTo>
                <a:lnTo>
                  <a:pt x="75533" y="6191"/>
                </a:lnTo>
                <a:lnTo>
                  <a:pt x="86475" y="6727"/>
                </a:lnTo>
                <a:lnTo>
                  <a:pt x="130302" y="12954"/>
                </a:lnTo>
                <a:lnTo>
                  <a:pt x="139612" y="14323"/>
                </a:lnTo>
                <a:lnTo>
                  <a:pt x="149352" y="15906"/>
                </a:lnTo>
                <a:lnTo>
                  <a:pt x="157948" y="17347"/>
                </a:lnTo>
                <a:lnTo>
                  <a:pt x="163830" y="182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9774" y="4018026"/>
            <a:ext cx="147320" cy="8890"/>
          </a:xfrm>
          <a:custGeom>
            <a:avLst/>
            <a:gdLst/>
            <a:ahLst/>
            <a:cxnLst/>
            <a:rect l="l" t="t" r="r" b="b"/>
            <a:pathLst>
              <a:path w="147319" h="8889">
                <a:moveTo>
                  <a:pt x="0" y="8382"/>
                </a:moveTo>
                <a:lnTo>
                  <a:pt x="1524" y="8382"/>
                </a:lnTo>
                <a:lnTo>
                  <a:pt x="3810" y="5334"/>
                </a:lnTo>
                <a:lnTo>
                  <a:pt x="9144" y="4572"/>
                </a:lnTo>
                <a:lnTo>
                  <a:pt x="13716" y="3048"/>
                </a:lnTo>
                <a:lnTo>
                  <a:pt x="20574" y="3048"/>
                </a:lnTo>
                <a:lnTo>
                  <a:pt x="30480" y="2286"/>
                </a:lnTo>
                <a:lnTo>
                  <a:pt x="38552" y="1845"/>
                </a:lnTo>
                <a:lnTo>
                  <a:pt x="47625" y="1619"/>
                </a:lnTo>
                <a:lnTo>
                  <a:pt x="57269" y="1535"/>
                </a:lnTo>
                <a:lnTo>
                  <a:pt x="67056" y="1524"/>
                </a:lnTo>
                <a:lnTo>
                  <a:pt x="76902" y="1083"/>
                </a:lnTo>
                <a:lnTo>
                  <a:pt x="86963" y="857"/>
                </a:lnTo>
                <a:lnTo>
                  <a:pt x="97166" y="773"/>
                </a:lnTo>
                <a:lnTo>
                  <a:pt x="107442" y="762"/>
                </a:lnTo>
                <a:lnTo>
                  <a:pt x="118133" y="642"/>
                </a:lnTo>
                <a:lnTo>
                  <a:pt x="129540" y="381"/>
                </a:lnTo>
                <a:lnTo>
                  <a:pt x="139803" y="119"/>
                </a:lnTo>
                <a:lnTo>
                  <a:pt x="14706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3644" y="3740658"/>
            <a:ext cx="43180" cy="295275"/>
          </a:xfrm>
          <a:custGeom>
            <a:avLst/>
            <a:gdLst/>
            <a:ahLst/>
            <a:cxnLst/>
            <a:rect l="l" t="t" r="r" b="b"/>
            <a:pathLst>
              <a:path w="43180" h="295275">
                <a:moveTo>
                  <a:pt x="34289" y="1524"/>
                </a:moveTo>
                <a:lnTo>
                  <a:pt x="35051" y="1524"/>
                </a:lnTo>
                <a:lnTo>
                  <a:pt x="37337" y="0"/>
                </a:lnTo>
                <a:lnTo>
                  <a:pt x="38861" y="1524"/>
                </a:lnTo>
                <a:lnTo>
                  <a:pt x="39623" y="3048"/>
                </a:lnTo>
                <a:lnTo>
                  <a:pt x="40385" y="4572"/>
                </a:lnTo>
                <a:lnTo>
                  <a:pt x="41147" y="9906"/>
                </a:lnTo>
                <a:lnTo>
                  <a:pt x="41147" y="15240"/>
                </a:lnTo>
                <a:lnTo>
                  <a:pt x="42671" y="20574"/>
                </a:lnTo>
                <a:lnTo>
                  <a:pt x="41909" y="31242"/>
                </a:lnTo>
                <a:lnTo>
                  <a:pt x="41314" y="40850"/>
                </a:lnTo>
                <a:lnTo>
                  <a:pt x="40576" y="52101"/>
                </a:lnTo>
                <a:lnTo>
                  <a:pt x="33337" y="102679"/>
                </a:lnTo>
                <a:lnTo>
                  <a:pt x="27431" y="129540"/>
                </a:lnTo>
                <a:lnTo>
                  <a:pt x="25145" y="142791"/>
                </a:lnTo>
                <a:lnTo>
                  <a:pt x="18287" y="182118"/>
                </a:lnTo>
                <a:lnTo>
                  <a:pt x="13430" y="207168"/>
                </a:lnTo>
                <a:lnTo>
                  <a:pt x="11108" y="218872"/>
                </a:lnTo>
                <a:lnTo>
                  <a:pt x="9143" y="229362"/>
                </a:lnTo>
                <a:lnTo>
                  <a:pt x="7679" y="238767"/>
                </a:lnTo>
                <a:lnTo>
                  <a:pt x="6572" y="246888"/>
                </a:lnTo>
                <a:lnTo>
                  <a:pt x="5607" y="254436"/>
                </a:lnTo>
                <a:lnTo>
                  <a:pt x="4571" y="262128"/>
                </a:lnTo>
                <a:lnTo>
                  <a:pt x="3321" y="270998"/>
                </a:lnTo>
                <a:lnTo>
                  <a:pt x="2000" y="280511"/>
                </a:lnTo>
                <a:lnTo>
                  <a:pt x="821" y="289024"/>
                </a:lnTo>
                <a:lnTo>
                  <a:pt x="0" y="29489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7660" y="3716273"/>
            <a:ext cx="133350" cy="254000"/>
          </a:xfrm>
          <a:custGeom>
            <a:avLst/>
            <a:gdLst/>
            <a:ahLst/>
            <a:cxnLst/>
            <a:rect l="l" t="t" r="r" b="b"/>
            <a:pathLst>
              <a:path w="133350" h="254000">
                <a:moveTo>
                  <a:pt x="55721" y="42672"/>
                </a:moveTo>
                <a:lnTo>
                  <a:pt x="54959" y="42672"/>
                </a:lnTo>
                <a:lnTo>
                  <a:pt x="54959" y="38862"/>
                </a:lnTo>
                <a:lnTo>
                  <a:pt x="51149" y="42672"/>
                </a:lnTo>
                <a:lnTo>
                  <a:pt x="48351" y="47148"/>
                </a:lnTo>
                <a:lnTo>
                  <a:pt x="44767" y="53340"/>
                </a:lnTo>
                <a:lnTo>
                  <a:pt x="40755" y="60674"/>
                </a:lnTo>
                <a:lnTo>
                  <a:pt x="36671" y="68580"/>
                </a:lnTo>
                <a:lnTo>
                  <a:pt x="31634" y="77116"/>
                </a:lnTo>
                <a:lnTo>
                  <a:pt x="11477" y="119360"/>
                </a:lnTo>
                <a:lnTo>
                  <a:pt x="1619" y="156972"/>
                </a:lnTo>
                <a:lnTo>
                  <a:pt x="0" y="181070"/>
                </a:lnTo>
                <a:lnTo>
                  <a:pt x="654" y="192655"/>
                </a:lnTo>
                <a:lnTo>
                  <a:pt x="14382" y="232707"/>
                </a:lnTo>
                <a:lnTo>
                  <a:pt x="55721" y="253746"/>
                </a:lnTo>
                <a:lnTo>
                  <a:pt x="66139" y="253079"/>
                </a:lnTo>
                <a:lnTo>
                  <a:pt x="107870" y="227909"/>
                </a:lnTo>
                <a:lnTo>
                  <a:pt x="128873" y="184404"/>
                </a:lnTo>
                <a:lnTo>
                  <a:pt x="133159" y="153162"/>
                </a:lnTo>
                <a:lnTo>
                  <a:pt x="132838" y="137255"/>
                </a:lnTo>
                <a:lnTo>
                  <a:pt x="123158" y="92297"/>
                </a:lnTo>
                <a:lnTo>
                  <a:pt x="103441" y="53197"/>
                </a:lnTo>
                <a:lnTo>
                  <a:pt x="78581" y="23622"/>
                </a:lnTo>
                <a:lnTo>
                  <a:pt x="60257" y="14085"/>
                </a:lnTo>
                <a:lnTo>
                  <a:pt x="54197" y="11430"/>
                </a:lnTo>
                <a:lnTo>
                  <a:pt x="47708" y="8251"/>
                </a:lnTo>
                <a:lnTo>
                  <a:pt x="40576" y="4857"/>
                </a:lnTo>
                <a:lnTo>
                  <a:pt x="34159" y="1893"/>
                </a:lnTo>
                <a:lnTo>
                  <a:pt x="29813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0166" y="3690366"/>
            <a:ext cx="147320" cy="296545"/>
          </a:xfrm>
          <a:custGeom>
            <a:avLst/>
            <a:gdLst/>
            <a:ahLst/>
            <a:cxnLst/>
            <a:rect l="l" t="t" r="r" b="b"/>
            <a:pathLst>
              <a:path w="147319" h="296545">
                <a:moveTo>
                  <a:pt x="134112" y="34289"/>
                </a:moveTo>
                <a:lnTo>
                  <a:pt x="130302" y="34289"/>
                </a:lnTo>
                <a:lnTo>
                  <a:pt x="121920" y="31241"/>
                </a:lnTo>
                <a:lnTo>
                  <a:pt x="112776" y="34289"/>
                </a:lnTo>
                <a:lnTo>
                  <a:pt x="75438" y="51815"/>
                </a:lnTo>
                <a:lnTo>
                  <a:pt x="35814" y="77723"/>
                </a:lnTo>
                <a:lnTo>
                  <a:pt x="27324" y="84022"/>
                </a:lnTo>
                <a:lnTo>
                  <a:pt x="762" y="116871"/>
                </a:lnTo>
                <a:lnTo>
                  <a:pt x="0" y="123455"/>
                </a:lnTo>
                <a:lnTo>
                  <a:pt x="1524" y="129539"/>
                </a:lnTo>
                <a:lnTo>
                  <a:pt x="39457" y="150649"/>
                </a:lnTo>
                <a:lnTo>
                  <a:pt x="64746" y="159055"/>
                </a:lnTo>
                <a:lnTo>
                  <a:pt x="76962" y="163829"/>
                </a:lnTo>
                <a:lnTo>
                  <a:pt x="112966" y="178831"/>
                </a:lnTo>
                <a:lnTo>
                  <a:pt x="142291" y="208954"/>
                </a:lnTo>
                <a:lnTo>
                  <a:pt x="146839" y="226980"/>
                </a:lnTo>
                <a:lnTo>
                  <a:pt x="146208" y="236600"/>
                </a:lnTo>
                <a:lnTo>
                  <a:pt x="125063" y="272986"/>
                </a:lnTo>
                <a:lnTo>
                  <a:pt x="89058" y="295084"/>
                </a:lnTo>
                <a:lnTo>
                  <a:pt x="80641" y="296275"/>
                </a:lnTo>
                <a:lnTo>
                  <a:pt x="73152" y="294893"/>
                </a:lnTo>
                <a:lnTo>
                  <a:pt x="49637" y="252579"/>
                </a:lnTo>
                <a:lnTo>
                  <a:pt x="48672" y="240220"/>
                </a:lnTo>
                <a:lnTo>
                  <a:pt x="48708" y="227004"/>
                </a:lnTo>
                <a:lnTo>
                  <a:pt x="53911" y="184784"/>
                </a:lnTo>
                <a:lnTo>
                  <a:pt x="66901" y="138743"/>
                </a:lnTo>
                <a:lnTo>
                  <a:pt x="78974" y="108382"/>
                </a:lnTo>
                <a:lnTo>
                  <a:pt x="84582" y="94487"/>
                </a:lnTo>
                <a:lnTo>
                  <a:pt x="90046" y="81533"/>
                </a:lnTo>
                <a:lnTo>
                  <a:pt x="95154" y="69722"/>
                </a:lnTo>
                <a:lnTo>
                  <a:pt x="100119" y="58483"/>
                </a:lnTo>
                <a:lnTo>
                  <a:pt x="105156" y="47243"/>
                </a:lnTo>
                <a:lnTo>
                  <a:pt x="110728" y="34182"/>
                </a:lnTo>
                <a:lnTo>
                  <a:pt x="116586" y="20478"/>
                </a:lnTo>
                <a:lnTo>
                  <a:pt x="121872" y="8346"/>
                </a:lnTo>
                <a:lnTo>
                  <a:pt x="12573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6578" y="4047673"/>
            <a:ext cx="716280" cy="40005"/>
          </a:xfrm>
          <a:custGeom>
            <a:avLst/>
            <a:gdLst/>
            <a:ahLst/>
            <a:cxnLst/>
            <a:rect l="l" t="t" r="r" b="b"/>
            <a:pathLst>
              <a:path w="716280" h="40004">
                <a:moveTo>
                  <a:pt x="0" y="39695"/>
                </a:moveTo>
                <a:lnTo>
                  <a:pt x="3048" y="38933"/>
                </a:lnTo>
                <a:lnTo>
                  <a:pt x="6858" y="36647"/>
                </a:lnTo>
                <a:lnTo>
                  <a:pt x="17526" y="35123"/>
                </a:lnTo>
                <a:lnTo>
                  <a:pt x="26193" y="34766"/>
                </a:lnTo>
                <a:lnTo>
                  <a:pt x="36576" y="34551"/>
                </a:lnTo>
                <a:lnTo>
                  <a:pt x="49244" y="34051"/>
                </a:lnTo>
                <a:lnTo>
                  <a:pt x="64769" y="32837"/>
                </a:lnTo>
                <a:lnTo>
                  <a:pt x="82974" y="31301"/>
                </a:lnTo>
                <a:lnTo>
                  <a:pt x="103536" y="29122"/>
                </a:lnTo>
                <a:lnTo>
                  <a:pt x="126813" y="26515"/>
                </a:lnTo>
                <a:lnTo>
                  <a:pt x="153162" y="23693"/>
                </a:lnTo>
                <a:lnTo>
                  <a:pt x="216598" y="16263"/>
                </a:lnTo>
                <a:lnTo>
                  <a:pt x="288036" y="9977"/>
                </a:lnTo>
                <a:lnTo>
                  <a:pt x="365283" y="5691"/>
                </a:lnTo>
                <a:lnTo>
                  <a:pt x="404729" y="4298"/>
                </a:lnTo>
                <a:lnTo>
                  <a:pt x="441959" y="3119"/>
                </a:lnTo>
                <a:lnTo>
                  <a:pt x="476976" y="2000"/>
                </a:lnTo>
                <a:lnTo>
                  <a:pt x="510635" y="1023"/>
                </a:lnTo>
                <a:lnTo>
                  <a:pt x="542151" y="333"/>
                </a:lnTo>
                <a:lnTo>
                  <a:pt x="570738" y="71"/>
                </a:lnTo>
                <a:lnTo>
                  <a:pt x="596515" y="0"/>
                </a:lnTo>
                <a:lnTo>
                  <a:pt x="619791" y="642"/>
                </a:lnTo>
                <a:lnTo>
                  <a:pt x="640068" y="1571"/>
                </a:lnTo>
                <a:lnTo>
                  <a:pt x="656844" y="2357"/>
                </a:lnTo>
                <a:lnTo>
                  <a:pt x="668131" y="2809"/>
                </a:lnTo>
                <a:lnTo>
                  <a:pt x="675132" y="3119"/>
                </a:lnTo>
                <a:lnTo>
                  <a:pt x="680418" y="3429"/>
                </a:lnTo>
                <a:lnTo>
                  <a:pt x="686562" y="3881"/>
                </a:lnTo>
                <a:lnTo>
                  <a:pt x="694741" y="4000"/>
                </a:lnTo>
                <a:lnTo>
                  <a:pt x="703421" y="4262"/>
                </a:lnTo>
                <a:lnTo>
                  <a:pt x="711100" y="4524"/>
                </a:lnTo>
                <a:lnTo>
                  <a:pt x="716280" y="464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4165913"/>
            <a:ext cx="189230" cy="234950"/>
          </a:xfrm>
          <a:custGeom>
            <a:avLst/>
            <a:gdLst/>
            <a:ahLst/>
            <a:cxnLst/>
            <a:rect l="l" t="t" r="r" b="b"/>
            <a:pathLst>
              <a:path w="189230" h="234950">
                <a:moveTo>
                  <a:pt x="34289" y="50994"/>
                </a:moveTo>
                <a:lnTo>
                  <a:pt x="34289" y="50232"/>
                </a:lnTo>
                <a:lnTo>
                  <a:pt x="32765" y="49470"/>
                </a:lnTo>
                <a:lnTo>
                  <a:pt x="34289" y="46422"/>
                </a:lnTo>
                <a:lnTo>
                  <a:pt x="35813" y="43374"/>
                </a:lnTo>
                <a:lnTo>
                  <a:pt x="37337" y="37278"/>
                </a:lnTo>
                <a:lnTo>
                  <a:pt x="42671" y="31182"/>
                </a:lnTo>
                <a:lnTo>
                  <a:pt x="76842" y="7238"/>
                </a:lnTo>
                <a:lnTo>
                  <a:pt x="113347" y="0"/>
                </a:lnTo>
                <a:lnTo>
                  <a:pt x="123634" y="226"/>
                </a:lnTo>
                <a:lnTo>
                  <a:pt x="162210" y="20145"/>
                </a:lnTo>
                <a:lnTo>
                  <a:pt x="168497" y="45755"/>
                </a:lnTo>
                <a:lnTo>
                  <a:pt x="167294" y="55768"/>
                </a:lnTo>
                <a:lnTo>
                  <a:pt x="142493" y="92142"/>
                </a:lnTo>
                <a:lnTo>
                  <a:pt x="105917" y="114240"/>
                </a:lnTo>
                <a:lnTo>
                  <a:pt x="95249" y="115002"/>
                </a:lnTo>
                <a:lnTo>
                  <a:pt x="91439" y="115002"/>
                </a:lnTo>
                <a:lnTo>
                  <a:pt x="88391" y="115002"/>
                </a:lnTo>
                <a:lnTo>
                  <a:pt x="89153" y="109668"/>
                </a:lnTo>
                <a:lnTo>
                  <a:pt x="92963" y="108906"/>
                </a:lnTo>
                <a:lnTo>
                  <a:pt x="97535" y="108144"/>
                </a:lnTo>
                <a:lnTo>
                  <a:pt x="105917" y="108144"/>
                </a:lnTo>
                <a:lnTo>
                  <a:pt x="115823" y="109668"/>
                </a:lnTo>
                <a:lnTo>
                  <a:pt x="124217" y="111323"/>
                </a:lnTo>
                <a:lnTo>
                  <a:pt x="133826" y="113192"/>
                </a:lnTo>
                <a:lnTo>
                  <a:pt x="167830" y="131099"/>
                </a:lnTo>
                <a:lnTo>
                  <a:pt x="188725" y="167985"/>
                </a:lnTo>
                <a:lnTo>
                  <a:pt x="188975" y="175962"/>
                </a:lnTo>
                <a:lnTo>
                  <a:pt x="187821" y="183963"/>
                </a:lnTo>
                <a:lnTo>
                  <a:pt x="160210" y="219967"/>
                </a:lnTo>
                <a:lnTo>
                  <a:pt x="118681" y="233302"/>
                </a:lnTo>
                <a:lnTo>
                  <a:pt x="96011" y="234636"/>
                </a:lnTo>
                <a:lnTo>
                  <a:pt x="84331" y="234017"/>
                </a:lnTo>
                <a:lnTo>
                  <a:pt x="72294" y="232540"/>
                </a:lnTo>
                <a:lnTo>
                  <a:pt x="60114" y="230778"/>
                </a:lnTo>
                <a:lnTo>
                  <a:pt x="48005" y="229302"/>
                </a:lnTo>
                <a:lnTo>
                  <a:pt x="34825" y="227492"/>
                </a:lnTo>
                <a:lnTo>
                  <a:pt x="20859" y="225682"/>
                </a:lnTo>
                <a:lnTo>
                  <a:pt x="8465" y="224158"/>
                </a:lnTo>
                <a:lnTo>
                  <a:pt x="0" y="22320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7856" y="4210658"/>
            <a:ext cx="153670" cy="191135"/>
          </a:xfrm>
          <a:custGeom>
            <a:avLst/>
            <a:gdLst/>
            <a:ahLst/>
            <a:cxnLst/>
            <a:rect l="l" t="t" r="r" b="b"/>
            <a:pathLst>
              <a:path w="153669" h="191135">
                <a:moveTo>
                  <a:pt x="23907" y="32158"/>
                </a:moveTo>
                <a:lnTo>
                  <a:pt x="25431" y="29872"/>
                </a:lnTo>
                <a:lnTo>
                  <a:pt x="28479" y="23776"/>
                </a:lnTo>
                <a:lnTo>
                  <a:pt x="33051" y="19204"/>
                </a:lnTo>
                <a:lnTo>
                  <a:pt x="36861" y="14632"/>
                </a:lnTo>
                <a:lnTo>
                  <a:pt x="42195" y="7012"/>
                </a:lnTo>
                <a:lnTo>
                  <a:pt x="49815" y="3964"/>
                </a:lnTo>
                <a:lnTo>
                  <a:pt x="56507" y="1881"/>
                </a:lnTo>
                <a:lnTo>
                  <a:pt x="63912" y="440"/>
                </a:lnTo>
                <a:lnTo>
                  <a:pt x="71889" y="0"/>
                </a:lnTo>
                <a:lnTo>
                  <a:pt x="80295" y="916"/>
                </a:lnTo>
                <a:lnTo>
                  <a:pt x="116871" y="16156"/>
                </a:lnTo>
                <a:lnTo>
                  <a:pt x="144303" y="49684"/>
                </a:lnTo>
                <a:lnTo>
                  <a:pt x="147732" y="72449"/>
                </a:lnTo>
                <a:lnTo>
                  <a:pt x="146875" y="84724"/>
                </a:lnTo>
                <a:lnTo>
                  <a:pt x="134588" y="122265"/>
                </a:lnTo>
                <a:lnTo>
                  <a:pt x="109585" y="157436"/>
                </a:lnTo>
                <a:lnTo>
                  <a:pt x="75723" y="183796"/>
                </a:lnTo>
                <a:lnTo>
                  <a:pt x="42826" y="190976"/>
                </a:lnTo>
                <a:lnTo>
                  <a:pt x="33051" y="189892"/>
                </a:lnTo>
                <a:lnTo>
                  <a:pt x="250" y="164472"/>
                </a:lnTo>
                <a:lnTo>
                  <a:pt x="0" y="156269"/>
                </a:lnTo>
                <a:lnTo>
                  <a:pt x="1607" y="147923"/>
                </a:lnTo>
                <a:lnTo>
                  <a:pt x="36099" y="116740"/>
                </a:lnTo>
                <a:lnTo>
                  <a:pt x="81819" y="108358"/>
                </a:lnTo>
                <a:lnTo>
                  <a:pt x="122205" y="117502"/>
                </a:lnTo>
                <a:lnTo>
                  <a:pt x="142017" y="139600"/>
                </a:lnTo>
                <a:lnTo>
                  <a:pt x="146589" y="146458"/>
                </a:lnTo>
                <a:lnTo>
                  <a:pt x="145827" y="152554"/>
                </a:lnTo>
                <a:lnTo>
                  <a:pt x="148113" y="159412"/>
                </a:lnTo>
                <a:lnTo>
                  <a:pt x="149637" y="165508"/>
                </a:lnTo>
                <a:lnTo>
                  <a:pt x="152685" y="175414"/>
                </a:lnTo>
                <a:lnTo>
                  <a:pt x="153447" y="17846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9528" y="4199383"/>
            <a:ext cx="154940" cy="115570"/>
          </a:xfrm>
          <a:custGeom>
            <a:avLst/>
            <a:gdLst/>
            <a:ahLst/>
            <a:cxnLst/>
            <a:rect l="l" t="t" r="r" b="b"/>
            <a:pathLst>
              <a:path w="154939" h="115570">
                <a:moveTo>
                  <a:pt x="8643" y="0"/>
                </a:moveTo>
                <a:lnTo>
                  <a:pt x="8643" y="3810"/>
                </a:lnTo>
                <a:lnTo>
                  <a:pt x="8643" y="12954"/>
                </a:lnTo>
                <a:lnTo>
                  <a:pt x="8643" y="21336"/>
                </a:lnTo>
                <a:lnTo>
                  <a:pt x="7715" y="28705"/>
                </a:lnTo>
                <a:lnTo>
                  <a:pt x="6357" y="36861"/>
                </a:lnTo>
                <a:lnTo>
                  <a:pt x="5000" y="45446"/>
                </a:lnTo>
                <a:lnTo>
                  <a:pt x="4071" y="54102"/>
                </a:lnTo>
                <a:lnTo>
                  <a:pt x="2428" y="62555"/>
                </a:lnTo>
                <a:lnTo>
                  <a:pt x="642" y="71437"/>
                </a:lnTo>
                <a:lnTo>
                  <a:pt x="0" y="80033"/>
                </a:lnTo>
                <a:lnTo>
                  <a:pt x="30741" y="108204"/>
                </a:lnTo>
                <a:lnTo>
                  <a:pt x="71127" y="114300"/>
                </a:lnTo>
                <a:lnTo>
                  <a:pt x="82069" y="115038"/>
                </a:lnTo>
                <a:lnTo>
                  <a:pt x="123705" y="112014"/>
                </a:lnTo>
                <a:lnTo>
                  <a:pt x="127515" y="107442"/>
                </a:lnTo>
                <a:lnTo>
                  <a:pt x="134373" y="104394"/>
                </a:lnTo>
                <a:lnTo>
                  <a:pt x="141231" y="101346"/>
                </a:lnTo>
                <a:lnTo>
                  <a:pt x="151899" y="96773"/>
                </a:lnTo>
                <a:lnTo>
                  <a:pt x="154947" y="9524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4278" y="4147566"/>
            <a:ext cx="17145" cy="259079"/>
          </a:xfrm>
          <a:custGeom>
            <a:avLst/>
            <a:gdLst/>
            <a:ahLst/>
            <a:cxnLst/>
            <a:rect l="l" t="t" r="r" b="b"/>
            <a:pathLst>
              <a:path w="17144" h="259079">
                <a:moveTo>
                  <a:pt x="0" y="0"/>
                </a:moveTo>
                <a:lnTo>
                  <a:pt x="762" y="3810"/>
                </a:lnTo>
                <a:lnTo>
                  <a:pt x="2286" y="10668"/>
                </a:lnTo>
                <a:lnTo>
                  <a:pt x="3810" y="21336"/>
                </a:lnTo>
                <a:lnTo>
                  <a:pt x="10668" y="67056"/>
                </a:lnTo>
                <a:lnTo>
                  <a:pt x="13132" y="109597"/>
                </a:lnTo>
                <a:lnTo>
                  <a:pt x="14763" y="152400"/>
                </a:lnTo>
                <a:lnTo>
                  <a:pt x="15240" y="178308"/>
                </a:lnTo>
                <a:lnTo>
                  <a:pt x="15680" y="189547"/>
                </a:lnTo>
                <a:lnTo>
                  <a:pt x="15906" y="199644"/>
                </a:lnTo>
                <a:lnTo>
                  <a:pt x="15990" y="209169"/>
                </a:lnTo>
                <a:lnTo>
                  <a:pt x="16002" y="218694"/>
                </a:lnTo>
                <a:lnTo>
                  <a:pt x="16442" y="229826"/>
                </a:lnTo>
                <a:lnTo>
                  <a:pt x="16668" y="241458"/>
                </a:lnTo>
                <a:lnTo>
                  <a:pt x="16752" y="251805"/>
                </a:lnTo>
                <a:lnTo>
                  <a:pt x="16764" y="25907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9839" y="4795265"/>
            <a:ext cx="233679" cy="195580"/>
          </a:xfrm>
          <a:custGeom>
            <a:avLst/>
            <a:gdLst/>
            <a:ahLst/>
            <a:cxnLst/>
            <a:rect l="l" t="t" r="r" b="b"/>
            <a:pathLst>
              <a:path w="233680" h="195579">
                <a:moveTo>
                  <a:pt x="0" y="16763"/>
                </a:moveTo>
                <a:lnTo>
                  <a:pt x="762" y="17525"/>
                </a:lnTo>
                <a:lnTo>
                  <a:pt x="762" y="18287"/>
                </a:lnTo>
                <a:lnTo>
                  <a:pt x="4572" y="21335"/>
                </a:lnTo>
                <a:lnTo>
                  <a:pt x="7620" y="24383"/>
                </a:lnTo>
                <a:lnTo>
                  <a:pt x="13716" y="26669"/>
                </a:lnTo>
                <a:lnTo>
                  <a:pt x="19050" y="36575"/>
                </a:lnTo>
                <a:lnTo>
                  <a:pt x="39624" y="78485"/>
                </a:lnTo>
                <a:lnTo>
                  <a:pt x="51411" y="120598"/>
                </a:lnTo>
                <a:lnTo>
                  <a:pt x="54102" y="134111"/>
                </a:lnTo>
                <a:lnTo>
                  <a:pt x="56685" y="146815"/>
                </a:lnTo>
                <a:lnTo>
                  <a:pt x="58769" y="159162"/>
                </a:lnTo>
                <a:lnTo>
                  <a:pt x="60424" y="170223"/>
                </a:lnTo>
                <a:lnTo>
                  <a:pt x="61722" y="179069"/>
                </a:lnTo>
                <a:lnTo>
                  <a:pt x="63246" y="188975"/>
                </a:lnTo>
                <a:lnTo>
                  <a:pt x="65532" y="195071"/>
                </a:lnTo>
                <a:lnTo>
                  <a:pt x="65532" y="192785"/>
                </a:lnTo>
                <a:lnTo>
                  <a:pt x="65055" y="189356"/>
                </a:lnTo>
                <a:lnTo>
                  <a:pt x="64008" y="183070"/>
                </a:lnTo>
                <a:lnTo>
                  <a:pt x="62960" y="174783"/>
                </a:lnTo>
                <a:lnTo>
                  <a:pt x="62484" y="165353"/>
                </a:lnTo>
                <a:lnTo>
                  <a:pt x="62865" y="154852"/>
                </a:lnTo>
                <a:lnTo>
                  <a:pt x="63246" y="142493"/>
                </a:lnTo>
                <a:lnTo>
                  <a:pt x="72866" y="93630"/>
                </a:lnTo>
                <a:lnTo>
                  <a:pt x="92916" y="60602"/>
                </a:lnTo>
                <a:lnTo>
                  <a:pt x="124205" y="31241"/>
                </a:lnTo>
                <a:lnTo>
                  <a:pt x="159353" y="14739"/>
                </a:lnTo>
                <a:lnTo>
                  <a:pt x="193929" y="6607"/>
                </a:lnTo>
                <a:lnTo>
                  <a:pt x="201168" y="5333"/>
                </a:lnTo>
                <a:lnTo>
                  <a:pt x="209919" y="3964"/>
                </a:lnTo>
                <a:lnTo>
                  <a:pt x="219170" y="2381"/>
                </a:lnTo>
                <a:lnTo>
                  <a:pt x="227421" y="940"/>
                </a:lnTo>
                <a:lnTo>
                  <a:pt x="23317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024" y="4814315"/>
            <a:ext cx="147320" cy="7620"/>
          </a:xfrm>
          <a:custGeom>
            <a:avLst/>
            <a:gdLst/>
            <a:ahLst/>
            <a:cxnLst/>
            <a:rect l="l" t="t" r="r" b="b"/>
            <a:pathLst>
              <a:path w="147319" h="7620">
                <a:moveTo>
                  <a:pt x="0" y="6857"/>
                </a:moveTo>
                <a:lnTo>
                  <a:pt x="1524" y="6857"/>
                </a:lnTo>
                <a:lnTo>
                  <a:pt x="2286" y="7619"/>
                </a:lnTo>
                <a:lnTo>
                  <a:pt x="8382" y="6857"/>
                </a:lnTo>
                <a:lnTo>
                  <a:pt x="14323" y="5929"/>
                </a:lnTo>
                <a:lnTo>
                  <a:pt x="21621" y="4571"/>
                </a:lnTo>
                <a:lnTo>
                  <a:pt x="29920" y="3214"/>
                </a:lnTo>
                <a:lnTo>
                  <a:pt x="38862" y="2285"/>
                </a:lnTo>
                <a:lnTo>
                  <a:pt x="48720" y="1607"/>
                </a:lnTo>
                <a:lnTo>
                  <a:pt x="59436" y="857"/>
                </a:lnTo>
                <a:lnTo>
                  <a:pt x="70151" y="250"/>
                </a:lnTo>
                <a:lnTo>
                  <a:pt x="80010" y="0"/>
                </a:lnTo>
                <a:lnTo>
                  <a:pt x="88784" y="369"/>
                </a:lnTo>
                <a:lnTo>
                  <a:pt x="97059" y="1238"/>
                </a:lnTo>
                <a:lnTo>
                  <a:pt x="105191" y="2250"/>
                </a:lnTo>
                <a:lnTo>
                  <a:pt x="113538" y="3047"/>
                </a:lnTo>
                <a:lnTo>
                  <a:pt x="122420" y="4179"/>
                </a:lnTo>
                <a:lnTo>
                  <a:pt x="132016" y="5238"/>
                </a:lnTo>
                <a:lnTo>
                  <a:pt x="140755" y="6155"/>
                </a:lnTo>
                <a:lnTo>
                  <a:pt x="147066" y="68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0932" y="4898898"/>
            <a:ext cx="163830" cy="17780"/>
          </a:xfrm>
          <a:custGeom>
            <a:avLst/>
            <a:gdLst/>
            <a:ahLst/>
            <a:cxnLst/>
            <a:rect l="l" t="t" r="r" b="b"/>
            <a:pathLst>
              <a:path w="163830" h="17779">
                <a:moveTo>
                  <a:pt x="0" y="16763"/>
                </a:moveTo>
                <a:lnTo>
                  <a:pt x="3810" y="16763"/>
                </a:lnTo>
                <a:lnTo>
                  <a:pt x="10668" y="17525"/>
                </a:lnTo>
                <a:lnTo>
                  <a:pt x="21336" y="16763"/>
                </a:lnTo>
                <a:lnTo>
                  <a:pt x="67056" y="12953"/>
                </a:lnTo>
                <a:lnTo>
                  <a:pt x="78747" y="11239"/>
                </a:lnTo>
                <a:lnTo>
                  <a:pt x="90868" y="9524"/>
                </a:lnTo>
                <a:lnTo>
                  <a:pt x="103274" y="7810"/>
                </a:lnTo>
                <a:lnTo>
                  <a:pt x="115823" y="6095"/>
                </a:lnTo>
                <a:lnTo>
                  <a:pt x="129004" y="4286"/>
                </a:lnTo>
                <a:lnTo>
                  <a:pt x="142970" y="2476"/>
                </a:lnTo>
                <a:lnTo>
                  <a:pt x="155364" y="952"/>
                </a:lnTo>
                <a:lnTo>
                  <a:pt x="16383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4238" y="4717541"/>
            <a:ext cx="26670" cy="198120"/>
          </a:xfrm>
          <a:custGeom>
            <a:avLst/>
            <a:gdLst/>
            <a:ahLst/>
            <a:cxnLst/>
            <a:rect l="l" t="t" r="r" b="b"/>
            <a:pathLst>
              <a:path w="26669" h="198120">
                <a:moveTo>
                  <a:pt x="762" y="0"/>
                </a:moveTo>
                <a:lnTo>
                  <a:pt x="762" y="762"/>
                </a:lnTo>
                <a:lnTo>
                  <a:pt x="0" y="762"/>
                </a:lnTo>
                <a:lnTo>
                  <a:pt x="762" y="3810"/>
                </a:lnTo>
                <a:lnTo>
                  <a:pt x="1524" y="7620"/>
                </a:lnTo>
                <a:lnTo>
                  <a:pt x="3810" y="9906"/>
                </a:lnTo>
                <a:lnTo>
                  <a:pt x="4572" y="19050"/>
                </a:lnTo>
                <a:lnTo>
                  <a:pt x="5464" y="27634"/>
                </a:lnTo>
                <a:lnTo>
                  <a:pt x="6000" y="38004"/>
                </a:lnTo>
                <a:lnTo>
                  <a:pt x="6393" y="49375"/>
                </a:lnTo>
                <a:lnTo>
                  <a:pt x="6858" y="60960"/>
                </a:lnTo>
                <a:lnTo>
                  <a:pt x="8120" y="73556"/>
                </a:lnTo>
                <a:lnTo>
                  <a:pt x="9525" y="86868"/>
                </a:lnTo>
                <a:lnTo>
                  <a:pt x="10929" y="100179"/>
                </a:lnTo>
                <a:lnTo>
                  <a:pt x="12192" y="112776"/>
                </a:lnTo>
                <a:lnTo>
                  <a:pt x="13906" y="123836"/>
                </a:lnTo>
                <a:lnTo>
                  <a:pt x="15621" y="134397"/>
                </a:lnTo>
                <a:lnTo>
                  <a:pt x="17335" y="144815"/>
                </a:lnTo>
                <a:lnTo>
                  <a:pt x="19050" y="155448"/>
                </a:lnTo>
                <a:lnTo>
                  <a:pt x="21312" y="167259"/>
                </a:lnTo>
                <a:lnTo>
                  <a:pt x="23431" y="179641"/>
                </a:lnTo>
                <a:lnTo>
                  <a:pt x="25265" y="190595"/>
                </a:lnTo>
                <a:lnTo>
                  <a:pt x="26670" y="19812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2026" y="4959096"/>
            <a:ext cx="354330" cy="26670"/>
          </a:xfrm>
          <a:custGeom>
            <a:avLst/>
            <a:gdLst/>
            <a:ahLst/>
            <a:cxnLst/>
            <a:rect l="l" t="t" r="r" b="b"/>
            <a:pathLst>
              <a:path w="354330" h="26670">
                <a:moveTo>
                  <a:pt x="0" y="25907"/>
                </a:moveTo>
                <a:lnTo>
                  <a:pt x="4048" y="26015"/>
                </a:lnTo>
                <a:lnTo>
                  <a:pt x="9525" y="26193"/>
                </a:lnTo>
                <a:lnTo>
                  <a:pt x="16716" y="26229"/>
                </a:lnTo>
                <a:lnTo>
                  <a:pt x="66091" y="22907"/>
                </a:lnTo>
                <a:lnTo>
                  <a:pt x="82296" y="21335"/>
                </a:lnTo>
                <a:lnTo>
                  <a:pt x="99762" y="20062"/>
                </a:lnTo>
                <a:lnTo>
                  <a:pt x="138124" y="16942"/>
                </a:lnTo>
                <a:lnTo>
                  <a:pt x="178069" y="13299"/>
                </a:lnTo>
                <a:lnTo>
                  <a:pt x="199263" y="11144"/>
                </a:lnTo>
                <a:lnTo>
                  <a:pt x="219884" y="9132"/>
                </a:lnTo>
                <a:lnTo>
                  <a:pt x="238506" y="7619"/>
                </a:lnTo>
                <a:lnTo>
                  <a:pt x="254519" y="6167"/>
                </a:lnTo>
                <a:lnTo>
                  <a:pt x="268890" y="5143"/>
                </a:lnTo>
                <a:lnTo>
                  <a:pt x="282547" y="4405"/>
                </a:lnTo>
                <a:lnTo>
                  <a:pt x="296418" y="3809"/>
                </a:lnTo>
                <a:lnTo>
                  <a:pt x="312110" y="2678"/>
                </a:lnTo>
                <a:lnTo>
                  <a:pt x="328803" y="1619"/>
                </a:lnTo>
                <a:lnTo>
                  <a:pt x="343781" y="702"/>
                </a:lnTo>
                <a:lnTo>
                  <a:pt x="35433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2223" y="5045059"/>
            <a:ext cx="212090" cy="217804"/>
          </a:xfrm>
          <a:custGeom>
            <a:avLst/>
            <a:gdLst/>
            <a:ahLst/>
            <a:cxnLst/>
            <a:rect l="l" t="t" r="r" b="b"/>
            <a:pathLst>
              <a:path w="212089" h="217804">
                <a:moveTo>
                  <a:pt x="17525" y="34432"/>
                </a:moveTo>
                <a:lnTo>
                  <a:pt x="20573" y="33670"/>
                </a:lnTo>
                <a:lnTo>
                  <a:pt x="25145" y="30622"/>
                </a:lnTo>
                <a:lnTo>
                  <a:pt x="35051" y="26050"/>
                </a:lnTo>
                <a:lnTo>
                  <a:pt x="73913" y="9286"/>
                </a:lnTo>
                <a:lnTo>
                  <a:pt x="123443" y="142"/>
                </a:lnTo>
                <a:lnTo>
                  <a:pt x="135850" y="0"/>
                </a:lnTo>
                <a:lnTo>
                  <a:pt x="148399" y="714"/>
                </a:lnTo>
                <a:lnTo>
                  <a:pt x="184784" y="12811"/>
                </a:lnTo>
                <a:lnTo>
                  <a:pt x="193274" y="29979"/>
                </a:lnTo>
                <a:lnTo>
                  <a:pt x="191547" y="36909"/>
                </a:lnTo>
                <a:lnTo>
                  <a:pt x="157055" y="71342"/>
                </a:lnTo>
                <a:lnTo>
                  <a:pt x="118895" y="91356"/>
                </a:lnTo>
                <a:lnTo>
                  <a:pt x="112775" y="94630"/>
                </a:lnTo>
                <a:lnTo>
                  <a:pt x="107441" y="99202"/>
                </a:lnTo>
                <a:lnTo>
                  <a:pt x="111251" y="101488"/>
                </a:lnTo>
                <a:lnTo>
                  <a:pt x="117347" y="103774"/>
                </a:lnTo>
                <a:lnTo>
                  <a:pt x="123313" y="105025"/>
                </a:lnTo>
                <a:lnTo>
                  <a:pt x="131349" y="105775"/>
                </a:lnTo>
                <a:lnTo>
                  <a:pt x="140386" y="106668"/>
                </a:lnTo>
                <a:lnTo>
                  <a:pt x="178284" y="115740"/>
                </a:lnTo>
                <a:lnTo>
                  <a:pt x="210311" y="137302"/>
                </a:lnTo>
                <a:lnTo>
                  <a:pt x="211502" y="144208"/>
                </a:lnTo>
                <a:lnTo>
                  <a:pt x="210692" y="151971"/>
                </a:lnTo>
                <a:lnTo>
                  <a:pt x="184499" y="190071"/>
                </a:lnTo>
                <a:lnTo>
                  <a:pt x="146768" y="211955"/>
                </a:lnTo>
                <a:lnTo>
                  <a:pt x="110489" y="217408"/>
                </a:lnTo>
                <a:lnTo>
                  <a:pt x="97488" y="217062"/>
                </a:lnTo>
                <a:lnTo>
                  <a:pt x="85343" y="215788"/>
                </a:lnTo>
                <a:lnTo>
                  <a:pt x="74283" y="212621"/>
                </a:lnTo>
                <a:lnTo>
                  <a:pt x="63722" y="208168"/>
                </a:lnTo>
                <a:lnTo>
                  <a:pt x="53304" y="203144"/>
                </a:lnTo>
                <a:lnTo>
                  <a:pt x="42671" y="198262"/>
                </a:lnTo>
                <a:lnTo>
                  <a:pt x="31289" y="193821"/>
                </a:lnTo>
                <a:lnTo>
                  <a:pt x="19049" y="189023"/>
                </a:lnTo>
                <a:lnTo>
                  <a:pt x="7953" y="184654"/>
                </a:lnTo>
                <a:lnTo>
                  <a:pt x="0" y="1814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0585" y="2996945"/>
            <a:ext cx="220979" cy="184150"/>
          </a:xfrm>
          <a:custGeom>
            <a:avLst/>
            <a:gdLst/>
            <a:ahLst/>
            <a:cxnLst/>
            <a:rect l="l" t="t" r="r" b="b"/>
            <a:pathLst>
              <a:path w="220979" h="184150">
                <a:moveTo>
                  <a:pt x="22860" y="2286"/>
                </a:moveTo>
                <a:lnTo>
                  <a:pt x="22860" y="3048"/>
                </a:lnTo>
                <a:lnTo>
                  <a:pt x="23622" y="0"/>
                </a:lnTo>
                <a:lnTo>
                  <a:pt x="22860" y="6858"/>
                </a:lnTo>
                <a:lnTo>
                  <a:pt x="22038" y="13537"/>
                </a:lnTo>
                <a:lnTo>
                  <a:pt x="20859" y="22574"/>
                </a:lnTo>
                <a:lnTo>
                  <a:pt x="19538" y="32896"/>
                </a:lnTo>
                <a:lnTo>
                  <a:pt x="18288" y="43434"/>
                </a:lnTo>
                <a:lnTo>
                  <a:pt x="17121" y="54911"/>
                </a:lnTo>
                <a:lnTo>
                  <a:pt x="15811" y="67246"/>
                </a:lnTo>
                <a:lnTo>
                  <a:pt x="14216" y="79867"/>
                </a:lnTo>
                <a:lnTo>
                  <a:pt x="12192" y="92202"/>
                </a:lnTo>
                <a:lnTo>
                  <a:pt x="9001" y="104382"/>
                </a:lnTo>
                <a:lnTo>
                  <a:pt x="4953" y="116490"/>
                </a:lnTo>
                <a:lnTo>
                  <a:pt x="1476" y="127885"/>
                </a:lnTo>
                <a:lnTo>
                  <a:pt x="0" y="137922"/>
                </a:lnTo>
                <a:lnTo>
                  <a:pt x="821" y="146494"/>
                </a:lnTo>
                <a:lnTo>
                  <a:pt x="3143" y="153924"/>
                </a:lnTo>
                <a:lnTo>
                  <a:pt x="42672" y="174498"/>
                </a:lnTo>
                <a:lnTo>
                  <a:pt x="86606" y="178355"/>
                </a:lnTo>
                <a:lnTo>
                  <a:pt x="102108" y="179070"/>
                </a:lnTo>
                <a:lnTo>
                  <a:pt x="116967" y="179962"/>
                </a:lnTo>
                <a:lnTo>
                  <a:pt x="131826" y="180498"/>
                </a:lnTo>
                <a:lnTo>
                  <a:pt x="146685" y="180891"/>
                </a:lnTo>
                <a:lnTo>
                  <a:pt x="161544" y="181356"/>
                </a:lnTo>
                <a:lnTo>
                  <a:pt x="177796" y="182034"/>
                </a:lnTo>
                <a:lnTo>
                  <a:pt x="194976" y="182784"/>
                </a:lnTo>
                <a:lnTo>
                  <a:pt x="210300" y="183391"/>
                </a:lnTo>
                <a:lnTo>
                  <a:pt x="220980" y="183642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6315" y="2963418"/>
            <a:ext cx="29845" cy="356235"/>
          </a:xfrm>
          <a:custGeom>
            <a:avLst/>
            <a:gdLst/>
            <a:ahLst/>
            <a:cxnLst/>
            <a:rect l="l" t="t" r="r" b="b"/>
            <a:pathLst>
              <a:path w="29845" h="356235">
                <a:moveTo>
                  <a:pt x="762" y="1524"/>
                </a:moveTo>
                <a:lnTo>
                  <a:pt x="762" y="3048"/>
                </a:lnTo>
                <a:lnTo>
                  <a:pt x="0" y="0"/>
                </a:lnTo>
                <a:lnTo>
                  <a:pt x="762" y="9906"/>
                </a:lnTo>
                <a:lnTo>
                  <a:pt x="4572" y="61722"/>
                </a:lnTo>
                <a:lnTo>
                  <a:pt x="6286" y="78628"/>
                </a:lnTo>
                <a:lnTo>
                  <a:pt x="8001" y="96964"/>
                </a:lnTo>
                <a:lnTo>
                  <a:pt x="9715" y="116157"/>
                </a:lnTo>
                <a:lnTo>
                  <a:pt x="11430" y="135636"/>
                </a:lnTo>
                <a:lnTo>
                  <a:pt x="13263" y="154983"/>
                </a:lnTo>
                <a:lnTo>
                  <a:pt x="17216" y="195107"/>
                </a:lnTo>
                <a:lnTo>
                  <a:pt x="20073" y="235410"/>
                </a:lnTo>
                <a:lnTo>
                  <a:pt x="20955" y="256222"/>
                </a:lnTo>
                <a:lnTo>
                  <a:pt x="21836" y="276177"/>
                </a:lnTo>
                <a:lnTo>
                  <a:pt x="22860" y="294132"/>
                </a:lnTo>
                <a:lnTo>
                  <a:pt x="24348" y="310276"/>
                </a:lnTo>
                <a:lnTo>
                  <a:pt x="26193" y="324993"/>
                </a:lnTo>
                <a:lnTo>
                  <a:pt x="27896" y="337423"/>
                </a:lnTo>
                <a:lnTo>
                  <a:pt x="28956" y="346710"/>
                </a:lnTo>
                <a:lnTo>
                  <a:pt x="29718" y="355854"/>
                </a:lnTo>
                <a:lnTo>
                  <a:pt x="28194" y="349758"/>
                </a:lnTo>
                <a:lnTo>
                  <a:pt x="27432" y="351282"/>
                </a:lnTo>
                <a:lnTo>
                  <a:pt x="27432" y="352806"/>
                </a:lnTo>
                <a:lnTo>
                  <a:pt x="26670" y="355092"/>
                </a:lnTo>
                <a:lnTo>
                  <a:pt x="26670" y="355854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0629" y="2665381"/>
            <a:ext cx="926465" cy="894715"/>
          </a:xfrm>
          <a:custGeom>
            <a:avLst/>
            <a:gdLst/>
            <a:ahLst/>
            <a:cxnLst/>
            <a:rect l="l" t="t" r="r" b="b"/>
            <a:pathLst>
              <a:path w="926464" h="894714">
                <a:moveTo>
                  <a:pt x="840212" y="256127"/>
                </a:moveTo>
                <a:lnTo>
                  <a:pt x="840212" y="253841"/>
                </a:lnTo>
                <a:lnTo>
                  <a:pt x="843260" y="247745"/>
                </a:lnTo>
                <a:lnTo>
                  <a:pt x="840212" y="239363"/>
                </a:lnTo>
                <a:lnTo>
                  <a:pt x="823448" y="204311"/>
                </a:lnTo>
                <a:lnTo>
                  <a:pt x="793444" y="170021"/>
                </a:lnTo>
                <a:lnTo>
                  <a:pt x="765440" y="143196"/>
                </a:lnTo>
                <a:lnTo>
                  <a:pt x="731150" y="113454"/>
                </a:lnTo>
                <a:lnTo>
                  <a:pt x="689407" y="84570"/>
                </a:lnTo>
                <a:lnTo>
                  <a:pt x="639639" y="55971"/>
                </a:lnTo>
                <a:lnTo>
                  <a:pt x="581489" y="32789"/>
                </a:lnTo>
                <a:lnTo>
                  <a:pt x="514957" y="14168"/>
                </a:lnTo>
                <a:lnTo>
                  <a:pt x="444972" y="3238"/>
                </a:lnTo>
                <a:lnTo>
                  <a:pt x="372106" y="0"/>
                </a:lnTo>
                <a:lnTo>
                  <a:pt x="336530" y="2381"/>
                </a:lnTo>
                <a:lnTo>
                  <a:pt x="268616" y="17526"/>
                </a:lnTo>
                <a:lnTo>
                  <a:pt x="204704" y="43529"/>
                </a:lnTo>
                <a:lnTo>
                  <a:pt x="146125" y="78200"/>
                </a:lnTo>
                <a:lnTo>
                  <a:pt x="94976" y="124301"/>
                </a:lnTo>
                <a:lnTo>
                  <a:pt x="54018" y="183832"/>
                </a:lnTo>
                <a:lnTo>
                  <a:pt x="23348" y="250793"/>
                </a:lnTo>
                <a:lnTo>
                  <a:pt x="6774" y="317563"/>
                </a:lnTo>
                <a:lnTo>
                  <a:pt x="488" y="387191"/>
                </a:lnTo>
                <a:lnTo>
                  <a:pt x="0" y="423445"/>
                </a:lnTo>
                <a:lnTo>
                  <a:pt x="1726" y="460629"/>
                </a:lnTo>
                <a:lnTo>
                  <a:pt x="10394" y="533495"/>
                </a:lnTo>
                <a:lnTo>
                  <a:pt x="24491" y="603027"/>
                </a:lnTo>
                <a:lnTo>
                  <a:pt x="45446" y="666845"/>
                </a:lnTo>
                <a:lnTo>
                  <a:pt x="75068" y="721233"/>
                </a:lnTo>
                <a:lnTo>
                  <a:pt x="110978" y="768191"/>
                </a:lnTo>
                <a:lnTo>
                  <a:pt x="150030" y="807815"/>
                </a:lnTo>
                <a:lnTo>
                  <a:pt x="194798" y="840581"/>
                </a:lnTo>
                <a:lnTo>
                  <a:pt x="248138" y="866394"/>
                </a:lnTo>
                <a:lnTo>
                  <a:pt x="306050" y="884777"/>
                </a:lnTo>
                <a:lnTo>
                  <a:pt x="367391" y="893159"/>
                </a:lnTo>
                <a:lnTo>
                  <a:pt x="431018" y="894683"/>
                </a:lnTo>
                <a:lnTo>
                  <a:pt x="463391" y="893623"/>
                </a:lnTo>
                <a:lnTo>
                  <a:pt x="529280" y="887503"/>
                </a:lnTo>
                <a:lnTo>
                  <a:pt x="595419" y="874561"/>
                </a:lnTo>
                <a:lnTo>
                  <a:pt x="661523" y="854511"/>
                </a:lnTo>
                <a:lnTo>
                  <a:pt x="723304" y="825353"/>
                </a:lnTo>
                <a:lnTo>
                  <a:pt x="780478" y="786800"/>
                </a:lnTo>
                <a:lnTo>
                  <a:pt x="828460" y="739497"/>
                </a:lnTo>
                <a:lnTo>
                  <a:pt x="867536" y="683156"/>
                </a:lnTo>
                <a:lnTo>
                  <a:pt x="896897" y="621256"/>
                </a:lnTo>
                <a:lnTo>
                  <a:pt x="916543" y="553795"/>
                </a:lnTo>
                <a:lnTo>
                  <a:pt x="925687" y="484477"/>
                </a:lnTo>
                <a:lnTo>
                  <a:pt x="926222" y="448246"/>
                </a:lnTo>
                <a:lnTo>
                  <a:pt x="924329" y="412730"/>
                </a:lnTo>
                <a:lnTo>
                  <a:pt x="913495" y="348222"/>
                </a:lnTo>
                <a:lnTo>
                  <a:pt x="892897" y="290953"/>
                </a:lnTo>
                <a:lnTo>
                  <a:pt x="866322" y="243554"/>
                </a:lnTo>
                <a:lnTo>
                  <a:pt x="833770" y="206025"/>
                </a:lnTo>
                <a:lnTo>
                  <a:pt x="801100" y="183558"/>
                </a:lnTo>
                <a:lnTo>
                  <a:pt x="767738" y="176152"/>
                </a:lnTo>
                <a:lnTo>
                  <a:pt x="751058" y="172307"/>
                </a:lnTo>
                <a:lnTo>
                  <a:pt x="732996" y="167187"/>
                </a:lnTo>
                <a:lnTo>
                  <a:pt x="714005" y="161639"/>
                </a:lnTo>
                <a:lnTo>
                  <a:pt x="697158" y="156662"/>
                </a:lnTo>
                <a:lnTo>
                  <a:pt x="685526" y="153257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61610" y="3897630"/>
            <a:ext cx="182245" cy="218440"/>
          </a:xfrm>
          <a:custGeom>
            <a:avLst/>
            <a:gdLst/>
            <a:ahLst/>
            <a:cxnLst/>
            <a:rect l="l" t="t" r="r" b="b"/>
            <a:pathLst>
              <a:path w="182245" h="218439">
                <a:moveTo>
                  <a:pt x="762" y="16763"/>
                </a:moveTo>
                <a:lnTo>
                  <a:pt x="762" y="17525"/>
                </a:lnTo>
                <a:lnTo>
                  <a:pt x="0" y="13715"/>
                </a:lnTo>
                <a:lnTo>
                  <a:pt x="762" y="21335"/>
                </a:lnTo>
                <a:lnTo>
                  <a:pt x="5334" y="62483"/>
                </a:lnTo>
                <a:lnTo>
                  <a:pt x="10668" y="88772"/>
                </a:lnTo>
                <a:lnTo>
                  <a:pt x="13692" y="102989"/>
                </a:lnTo>
                <a:lnTo>
                  <a:pt x="16002" y="117347"/>
                </a:lnTo>
                <a:lnTo>
                  <a:pt x="17907" y="132183"/>
                </a:lnTo>
                <a:lnTo>
                  <a:pt x="19240" y="147446"/>
                </a:lnTo>
                <a:lnTo>
                  <a:pt x="20288" y="162139"/>
                </a:lnTo>
                <a:lnTo>
                  <a:pt x="21336" y="175259"/>
                </a:lnTo>
                <a:lnTo>
                  <a:pt x="22348" y="186666"/>
                </a:lnTo>
                <a:lnTo>
                  <a:pt x="23145" y="197357"/>
                </a:lnTo>
                <a:lnTo>
                  <a:pt x="23800" y="206335"/>
                </a:lnTo>
                <a:lnTo>
                  <a:pt x="24384" y="212597"/>
                </a:lnTo>
                <a:lnTo>
                  <a:pt x="25146" y="217931"/>
                </a:lnTo>
                <a:lnTo>
                  <a:pt x="25908" y="209549"/>
                </a:lnTo>
                <a:lnTo>
                  <a:pt x="25693" y="200858"/>
                </a:lnTo>
                <a:lnTo>
                  <a:pt x="25336" y="188594"/>
                </a:lnTo>
                <a:lnTo>
                  <a:pt x="25265" y="174617"/>
                </a:lnTo>
                <a:lnTo>
                  <a:pt x="25908" y="160781"/>
                </a:lnTo>
                <a:lnTo>
                  <a:pt x="31694" y="119419"/>
                </a:lnTo>
                <a:lnTo>
                  <a:pt x="46291" y="80390"/>
                </a:lnTo>
                <a:lnTo>
                  <a:pt x="70032" y="47315"/>
                </a:lnTo>
                <a:lnTo>
                  <a:pt x="110109" y="19800"/>
                </a:lnTo>
                <a:lnTo>
                  <a:pt x="130683" y="14632"/>
                </a:lnTo>
                <a:lnTo>
                  <a:pt x="140970" y="12191"/>
                </a:lnTo>
                <a:lnTo>
                  <a:pt x="152221" y="8572"/>
                </a:lnTo>
                <a:lnTo>
                  <a:pt x="164115" y="4952"/>
                </a:lnTo>
                <a:lnTo>
                  <a:pt x="174724" y="1904"/>
                </a:lnTo>
                <a:lnTo>
                  <a:pt x="18211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4886" y="3992117"/>
            <a:ext cx="52069" cy="17780"/>
          </a:xfrm>
          <a:custGeom>
            <a:avLst/>
            <a:gdLst/>
            <a:ahLst/>
            <a:cxnLst/>
            <a:rect l="l" t="t" r="r" b="b"/>
            <a:pathLst>
              <a:path w="52070" h="17779">
                <a:moveTo>
                  <a:pt x="0" y="0"/>
                </a:moveTo>
                <a:lnTo>
                  <a:pt x="12954" y="4571"/>
                </a:lnTo>
                <a:lnTo>
                  <a:pt x="32004" y="10667"/>
                </a:lnTo>
                <a:lnTo>
                  <a:pt x="51816" y="175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3071" y="4043935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0" y="25908"/>
                </a:moveTo>
                <a:lnTo>
                  <a:pt x="3810" y="25908"/>
                </a:lnTo>
                <a:lnTo>
                  <a:pt x="11430" y="25908"/>
                </a:lnTo>
                <a:lnTo>
                  <a:pt x="21336" y="25908"/>
                </a:lnTo>
                <a:lnTo>
                  <a:pt x="29515" y="26229"/>
                </a:lnTo>
                <a:lnTo>
                  <a:pt x="38766" y="26765"/>
                </a:lnTo>
                <a:lnTo>
                  <a:pt x="48446" y="26872"/>
                </a:lnTo>
                <a:lnTo>
                  <a:pt x="57912" y="25908"/>
                </a:lnTo>
                <a:lnTo>
                  <a:pt x="66936" y="23562"/>
                </a:lnTo>
                <a:lnTo>
                  <a:pt x="75819" y="20288"/>
                </a:lnTo>
                <a:lnTo>
                  <a:pt x="84701" y="16585"/>
                </a:lnTo>
                <a:lnTo>
                  <a:pt x="93726" y="12954"/>
                </a:lnTo>
                <a:lnTo>
                  <a:pt x="103608" y="9322"/>
                </a:lnTo>
                <a:lnTo>
                  <a:pt x="113918" y="5619"/>
                </a:lnTo>
                <a:lnTo>
                  <a:pt x="123086" y="2345"/>
                </a:lnTo>
                <a:lnTo>
                  <a:pt x="129539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8538" y="3856303"/>
            <a:ext cx="158115" cy="227329"/>
          </a:xfrm>
          <a:custGeom>
            <a:avLst/>
            <a:gdLst/>
            <a:ahLst/>
            <a:cxnLst/>
            <a:rect l="l" t="t" r="r" b="b"/>
            <a:pathLst>
              <a:path w="158114" h="227329">
                <a:moveTo>
                  <a:pt x="150875" y="6274"/>
                </a:moveTo>
                <a:lnTo>
                  <a:pt x="147827" y="5512"/>
                </a:lnTo>
                <a:lnTo>
                  <a:pt x="141731" y="3226"/>
                </a:lnTo>
                <a:lnTo>
                  <a:pt x="133349" y="2464"/>
                </a:lnTo>
                <a:lnTo>
                  <a:pt x="126170" y="1357"/>
                </a:lnTo>
                <a:lnTo>
                  <a:pt x="117633" y="464"/>
                </a:lnTo>
                <a:lnTo>
                  <a:pt x="108382" y="0"/>
                </a:lnTo>
                <a:lnTo>
                  <a:pt x="99059" y="178"/>
                </a:lnTo>
                <a:lnTo>
                  <a:pt x="60197" y="7798"/>
                </a:lnTo>
                <a:lnTo>
                  <a:pt x="22859" y="24562"/>
                </a:lnTo>
                <a:lnTo>
                  <a:pt x="0" y="63424"/>
                </a:lnTo>
                <a:lnTo>
                  <a:pt x="4571" y="69520"/>
                </a:lnTo>
                <a:lnTo>
                  <a:pt x="48291" y="83998"/>
                </a:lnTo>
                <a:lnTo>
                  <a:pt x="58543" y="85236"/>
                </a:lnTo>
                <a:lnTo>
                  <a:pt x="68579" y="87046"/>
                </a:lnTo>
                <a:lnTo>
                  <a:pt x="109727" y="98476"/>
                </a:lnTo>
                <a:lnTo>
                  <a:pt x="147065" y="125908"/>
                </a:lnTo>
                <a:lnTo>
                  <a:pt x="157733" y="165532"/>
                </a:lnTo>
                <a:lnTo>
                  <a:pt x="155650" y="175319"/>
                </a:lnTo>
                <a:lnTo>
                  <a:pt x="133683" y="209752"/>
                </a:lnTo>
                <a:lnTo>
                  <a:pt x="97893" y="226766"/>
                </a:lnTo>
                <a:lnTo>
                  <a:pt x="88963" y="226778"/>
                </a:lnTo>
                <a:lnTo>
                  <a:pt x="80319" y="225504"/>
                </a:lnTo>
                <a:lnTo>
                  <a:pt x="72389" y="223444"/>
                </a:lnTo>
                <a:lnTo>
                  <a:pt x="63245" y="221158"/>
                </a:lnTo>
                <a:lnTo>
                  <a:pt x="58673" y="214300"/>
                </a:lnTo>
                <a:lnTo>
                  <a:pt x="51053" y="209728"/>
                </a:lnTo>
                <a:lnTo>
                  <a:pt x="44195" y="205156"/>
                </a:lnTo>
                <a:lnTo>
                  <a:pt x="33527" y="198298"/>
                </a:lnTo>
                <a:lnTo>
                  <a:pt x="29717" y="19601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62055" y="3897629"/>
            <a:ext cx="157480" cy="173990"/>
          </a:xfrm>
          <a:custGeom>
            <a:avLst/>
            <a:gdLst/>
            <a:ahLst/>
            <a:cxnLst/>
            <a:rect l="l" t="t" r="r" b="b"/>
            <a:pathLst>
              <a:path w="157479" h="173989">
                <a:moveTo>
                  <a:pt x="63662" y="0"/>
                </a:moveTo>
                <a:lnTo>
                  <a:pt x="30110" y="25372"/>
                </a:lnTo>
                <a:lnTo>
                  <a:pt x="8036" y="60198"/>
                </a:lnTo>
                <a:lnTo>
                  <a:pt x="0" y="102739"/>
                </a:lnTo>
                <a:lnTo>
                  <a:pt x="1178" y="115823"/>
                </a:lnTo>
                <a:lnTo>
                  <a:pt x="27848" y="156972"/>
                </a:lnTo>
                <a:lnTo>
                  <a:pt x="67067" y="172509"/>
                </a:lnTo>
                <a:lnTo>
                  <a:pt x="80426" y="173736"/>
                </a:lnTo>
                <a:lnTo>
                  <a:pt x="93178" y="172271"/>
                </a:lnTo>
                <a:lnTo>
                  <a:pt x="128432" y="155448"/>
                </a:lnTo>
                <a:lnTo>
                  <a:pt x="152650" y="114192"/>
                </a:lnTo>
                <a:lnTo>
                  <a:pt x="157186" y="84010"/>
                </a:lnTo>
                <a:lnTo>
                  <a:pt x="155388" y="68389"/>
                </a:lnTo>
                <a:lnTo>
                  <a:pt x="134778" y="30610"/>
                </a:lnTo>
                <a:lnTo>
                  <a:pt x="95666" y="11429"/>
                </a:lnTo>
                <a:lnTo>
                  <a:pt x="63948" y="15716"/>
                </a:lnTo>
                <a:lnTo>
                  <a:pt x="53756" y="18288"/>
                </a:lnTo>
                <a:lnTo>
                  <a:pt x="42386" y="20228"/>
                </a:lnTo>
                <a:lnTo>
                  <a:pt x="30229" y="22383"/>
                </a:lnTo>
                <a:lnTo>
                  <a:pt x="19359" y="24395"/>
                </a:lnTo>
                <a:lnTo>
                  <a:pt x="11846" y="2590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6241" y="4181535"/>
            <a:ext cx="527050" cy="18415"/>
          </a:xfrm>
          <a:custGeom>
            <a:avLst/>
            <a:gdLst/>
            <a:ahLst/>
            <a:cxnLst/>
            <a:rect l="l" t="t" r="r" b="b"/>
            <a:pathLst>
              <a:path w="527050" h="18414">
                <a:moveTo>
                  <a:pt x="0" y="321"/>
                </a:moveTo>
                <a:lnTo>
                  <a:pt x="2286" y="321"/>
                </a:lnTo>
                <a:lnTo>
                  <a:pt x="0" y="321"/>
                </a:lnTo>
                <a:lnTo>
                  <a:pt x="12954" y="321"/>
                </a:lnTo>
                <a:lnTo>
                  <a:pt x="23574" y="321"/>
                </a:lnTo>
                <a:lnTo>
                  <a:pt x="37338" y="321"/>
                </a:lnTo>
                <a:lnTo>
                  <a:pt x="54530" y="321"/>
                </a:lnTo>
                <a:lnTo>
                  <a:pt x="75438" y="321"/>
                </a:lnTo>
                <a:lnTo>
                  <a:pt x="100417" y="214"/>
                </a:lnTo>
                <a:lnTo>
                  <a:pt x="129539" y="35"/>
                </a:lnTo>
                <a:lnTo>
                  <a:pt x="160948" y="0"/>
                </a:lnTo>
                <a:lnTo>
                  <a:pt x="226421" y="1142"/>
                </a:lnTo>
                <a:lnTo>
                  <a:pt x="296834" y="3643"/>
                </a:lnTo>
                <a:lnTo>
                  <a:pt x="359794" y="6286"/>
                </a:lnTo>
                <a:lnTo>
                  <a:pt x="415016" y="9929"/>
                </a:lnTo>
                <a:lnTo>
                  <a:pt x="436626" y="11751"/>
                </a:lnTo>
                <a:lnTo>
                  <a:pt x="452116" y="12656"/>
                </a:lnTo>
                <a:lnTo>
                  <a:pt x="462819" y="13275"/>
                </a:lnTo>
                <a:lnTo>
                  <a:pt x="471666" y="13894"/>
                </a:lnTo>
                <a:lnTo>
                  <a:pt x="481584" y="14799"/>
                </a:lnTo>
                <a:lnTo>
                  <a:pt x="493645" y="15490"/>
                </a:lnTo>
                <a:lnTo>
                  <a:pt x="506634" y="16323"/>
                </a:lnTo>
                <a:lnTo>
                  <a:pt x="518338" y="17156"/>
                </a:lnTo>
                <a:lnTo>
                  <a:pt x="526542" y="1784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4259" y="4285489"/>
            <a:ext cx="28575" cy="173355"/>
          </a:xfrm>
          <a:custGeom>
            <a:avLst/>
            <a:gdLst/>
            <a:ahLst/>
            <a:cxnLst/>
            <a:rect l="l" t="t" r="r" b="b"/>
            <a:pathLst>
              <a:path w="28575" h="173354">
                <a:moveTo>
                  <a:pt x="27432" y="0"/>
                </a:moveTo>
                <a:lnTo>
                  <a:pt x="27432" y="3810"/>
                </a:lnTo>
                <a:lnTo>
                  <a:pt x="28194" y="10668"/>
                </a:lnTo>
                <a:lnTo>
                  <a:pt x="27432" y="22098"/>
                </a:lnTo>
                <a:lnTo>
                  <a:pt x="25788" y="31480"/>
                </a:lnTo>
                <a:lnTo>
                  <a:pt x="23431" y="42862"/>
                </a:lnTo>
                <a:lnTo>
                  <a:pt x="20788" y="55102"/>
                </a:lnTo>
                <a:lnTo>
                  <a:pt x="18288" y="67056"/>
                </a:lnTo>
                <a:lnTo>
                  <a:pt x="9906" y="115823"/>
                </a:lnTo>
                <a:lnTo>
                  <a:pt x="5143" y="136779"/>
                </a:lnTo>
                <a:lnTo>
                  <a:pt x="3048" y="145827"/>
                </a:lnTo>
                <a:lnTo>
                  <a:pt x="1524" y="153162"/>
                </a:lnTo>
                <a:lnTo>
                  <a:pt x="0" y="160782"/>
                </a:lnTo>
                <a:lnTo>
                  <a:pt x="1524" y="159258"/>
                </a:lnTo>
                <a:lnTo>
                  <a:pt x="1524" y="163068"/>
                </a:lnTo>
                <a:lnTo>
                  <a:pt x="1524" y="166116"/>
                </a:lnTo>
                <a:lnTo>
                  <a:pt x="1524" y="171450"/>
                </a:lnTo>
                <a:lnTo>
                  <a:pt x="1524" y="17297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5340" y="4294633"/>
            <a:ext cx="122555" cy="155575"/>
          </a:xfrm>
          <a:custGeom>
            <a:avLst/>
            <a:gdLst/>
            <a:ahLst/>
            <a:cxnLst/>
            <a:rect l="l" t="t" r="r" b="b"/>
            <a:pathLst>
              <a:path w="122554" h="155575">
                <a:moveTo>
                  <a:pt x="22455" y="25908"/>
                </a:moveTo>
                <a:lnTo>
                  <a:pt x="2619" y="66305"/>
                </a:lnTo>
                <a:lnTo>
                  <a:pt x="0" y="90237"/>
                </a:lnTo>
                <a:lnTo>
                  <a:pt x="1119" y="101346"/>
                </a:lnTo>
                <a:lnTo>
                  <a:pt x="20169" y="136398"/>
                </a:lnTo>
                <a:lnTo>
                  <a:pt x="59793" y="154686"/>
                </a:lnTo>
                <a:lnTo>
                  <a:pt x="70627" y="154983"/>
                </a:lnTo>
                <a:lnTo>
                  <a:pt x="81891" y="153638"/>
                </a:lnTo>
                <a:lnTo>
                  <a:pt x="115419" y="131445"/>
                </a:lnTo>
                <a:lnTo>
                  <a:pt x="122431" y="100762"/>
                </a:lnTo>
                <a:lnTo>
                  <a:pt x="120657" y="88296"/>
                </a:lnTo>
                <a:lnTo>
                  <a:pt x="103155" y="53792"/>
                </a:lnTo>
                <a:lnTo>
                  <a:pt x="71223" y="27432"/>
                </a:lnTo>
                <a:lnTo>
                  <a:pt x="44434" y="12322"/>
                </a:lnTo>
                <a:lnTo>
                  <a:pt x="38457" y="9144"/>
                </a:lnTo>
                <a:lnTo>
                  <a:pt x="32361" y="5334"/>
                </a:lnTo>
                <a:lnTo>
                  <a:pt x="35409" y="6096"/>
                </a:lnTo>
                <a:lnTo>
                  <a:pt x="34647" y="4572"/>
                </a:lnTo>
                <a:lnTo>
                  <a:pt x="33123" y="3048"/>
                </a:lnTo>
                <a:lnTo>
                  <a:pt x="31599" y="762"/>
                </a:lnTo>
                <a:lnTo>
                  <a:pt x="3083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0197" y="4285488"/>
            <a:ext cx="139065" cy="168910"/>
          </a:xfrm>
          <a:custGeom>
            <a:avLst/>
            <a:gdLst/>
            <a:ahLst/>
            <a:cxnLst/>
            <a:rect l="l" t="t" r="r" b="b"/>
            <a:pathLst>
              <a:path w="139064" h="168910">
                <a:moveTo>
                  <a:pt x="54863" y="9144"/>
                </a:moveTo>
                <a:lnTo>
                  <a:pt x="52577" y="10668"/>
                </a:lnTo>
                <a:lnTo>
                  <a:pt x="48767" y="10668"/>
                </a:lnTo>
                <a:lnTo>
                  <a:pt x="41909" y="17526"/>
                </a:lnTo>
                <a:lnTo>
                  <a:pt x="13715" y="51816"/>
                </a:lnTo>
                <a:lnTo>
                  <a:pt x="0" y="99822"/>
                </a:lnTo>
                <a:lnTo>
                  <a:pt x="154" y="111668"/>
                </a:lnTo>
                <a:lnTo>
                  <a:pt x="16775" y="152745"/>
                </a:lnTo>
                <a:lnTo>
                  <a:pt x="55614" y="168723"/>
                </a:lnTo>
                <a:lnTo>
                  <a:pt x="66770" y="168306"/>
                </a:lnTo>
                <a:lnTo>
                  <a:pt x="110585" y="143732"/>
                </a:lnTo>
                <a:lnTo>
                  <a:pt x="133433" y="106334"/>
                </a:lnTo>
                <a:lnTo>
                  <a:pt x="138838" y="76878"/>
                </a:lnTo>
                <a:lnTo>
                  <a:pt x="138683" y="64008"/>
                </a:lnTo>
                <a:lnTo>
                  <a:pt x="118109" y="28194"/>
                </a:lnTo>
                <a:lnTo>
                  <a:pt x="97750" y="17049"/>
                </a:lnTo>
                <a:lnTo>
                  <a:pt x="90677" y="13716"/>
                </a:lnTo>
                <a:lnTo>
                  <a:pt x="83177" y="9965"/>
                </a:lnTo>
                <a:lnTo>
                  <a:pt x="75247" y="6000"/>
                </a:lnTo>
                <a:lnTo>
                  <a:pt x="68175" y="2464"/>
                </a:lnTo>
                <a:lnTo>
                  <a:pt x="63245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88280" y="4751832"/>
            <a:ext cx="233679" cy="250190"/>
          </a:xfrm>
          <a:custGeom>
            <a:avLst/>
            <a:gdLst/>
            <a:ahLst/>
            <a:cxnLst/>
            <a:rect l="l" t="t" r="r" b="b"/>
            <a:pathLst>
              <a:path w="233679" h="250189">
                <a:moveTo>
                  <a:pt x="0" y="0"/>
                </a:moveTo>
                <a:lnTo>
                  <a:pt x="762" y="1524"/>
                </a:lnTo>
                <a:lnTo>
                  <a:pt x="2286" y="761"/>
                </a:lnTo>
                <a:lnTo>
                  <a:pt x="4572" y="8382"/>
                </a:lnTo>
                <a:lnTo>
                  <a:pt x="6453" y="15418"/>
                </a:lnTo>
                <a:lnTo>
                  <a:pt x="8763" y="24098"/>
                </a:lnTo>
                <a:lnTo>
                  <a:pt x="11644" y="34635"/>
                </a:lnTo>
                <a:lnTo>
                  <a:pt x="15240" y="47244"/>
                </a:lnTo>
                <a:lnTo>
                  <a:pt x="20097" y="62722"/>
                </a:lnTo>
                <a:lnTo>
                  <a:pt x="26098" y="80772"/>
                </a:lnTo>
                <a:lnTo>
                  <a:pt x="32385" y="99964"/>
                </a:lnTo>
                <a:lnTo>
                  <a:pt x="43445" y="137814"/>
                </a:lnTo>
                <a:lnTo>
                  <a:pt x="53851" y="175986"/>
                </a:lnTo>
                <a:lnTo>
                  <a:pt x="64579" y="223361"/>
                </a:lnTo>
                <a:lnTo>
                  <a:pt x="67818" y="243078"/>
                </a:lnTo>
                <a:lnTo>
                  <a:pt x="69342" y="249936"/>
                </a:lnTo>
                <a:lnTo>
                  <a:pt x="60674" y="210502"/>
                </a:lnTo>
                <a:lnTo>
                  <a:pt x="57078" y="167628"/>
                </a:lnTo>
                <a:lnTo>
                  <a:pt x="56388" y="153257"/>
                </a:lnTo>
                <a:lnTo>
                  <a:pt x="56840" y="139029"/>
                </a:lnTo>
                <a:lnTo>
                  <a:pt x="71818" y="100869"/>
                </a:lnTo>
                <a:lnTo>
                  <a:pt x="101310" y="71544"/>
                </a:lnTo>
                <a:lnTo>
                  <a:pt x="140208" y="52577"/>
                </a:lnTo>
                <a:lnTo>
                  <a:pt x="175248" y="42719"/>
                </a:lnTo>
                <a:lnTo>
                  <a:pt x="186690" y="39623"/>
                </a:lnTo>
                <a:lnTo>
                  <a:pt x="199310" y="35873"/>
                </a:lnTo>
                <a:lnTo>
                  <a:pt x="212788" y="31908"/>
                </a:lnTo>
                <a:lnTo>
                  <a:pt x="224837" y="28372"/>
                </a:lnTo>
                <a:lnTo>
                  <a:pt x="233172" y="2590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7558" y="486384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9177" y="4924806"/>
            <a:ext cx="189865" cy="17145"/>
          </a:xfrm>
          <a:custGeom>
            <a:avLst/>
            <a:gdLst/>
            <a:ahLst/>
            <a:cxnLst/>
            <a:rect l="l" t="t" r="r" b="b"/>
            <a:pathLst>
              <a:path w="189864" h="17145">
                <a:moveTo>
                  <a:pt x="0" y="16763"/>
                </a:moveTo>
                <a:lnTo>
                  <a:pt x="1524" y="16763"/>
                </a:lnTo>
                <a:lnTo>
                  <a:pt x="2286" y="16763"/>
                </a:lnTo>
                <a:lnTo>
                  <a:pt x="8382" y="16763"/>
                </a:lnTo>
                <a:lnTo>
                  <a:pt x="14430" y="16871"/>
                </a:lnTo>
                <a:lnTo>
                  <a:pt x="21907" y="17049"/>
                </a:lnTo>
                <a:lnTo>
                  <a:pt x="30241" y="17085"/>
                </a:lnTo>
                <a:lnTo>
                  <a:pt x="38862" y="16763"/>
                </a:lnTo>
                <a:lnTo>
                  <a:pt x="47255" y="16061"/>
                </a:lnTo>
                <a:lnTo>
                  <a:pt x="55721" y="15144"/>
                </a:lnTo>
                <a:lnTo>
                  <a:pt x="64900" y="14085"/>
                </a:lnTo>
                <a:lnTo>
                  <a:pt x="75438" y="12953"/>
                </a:lnTo>
                <a:lnTo>
                  <a:pt x="88439" y="11239"/>
                </a:lnTo>
                <a:lnTo>
                  <a:pt x="102870" y="9524"/>
                </a:lnTo>
                <a:lnTo>
                  <a:pt x="117871" y="7810"/>
                </a:lnTo>
                <a:lnTo>
                  <a:pt x="132588" y="6095"/>
                </a:lnTo>
                <a:lnTo>
                  <a:pt x="148268" y="4286"/>
                </a:lnTo>
                <a:lnTo>
                  <a:pt x="164877" y="2476"/>
                </a:lnTo>
                <a:lnTo>
                  <a:pt x="179629" y="952"/>
                </a:lnTo>
                <a:lnTo>
                  <a:pt x="18973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65520" y="4777741"/>
            <a:ext cx="26034" cy="129539"/>
          </a:xfrm>
          <a:custGeom>
            <a:avLst/>
            <a:gdLst/>
            <a:ahLst/>
            <a:cxnLst/>
            <a:rect l="l" t="t" r="r" b="b"/>
            <a:pathLst>
              <a:path w="26035" h="129539">
                <a:moveTo>
                  <a:pt x="0" y="0"/>
                </a:moveTo>
                <a:lnTo>
                  <a:pt x="13239" y="44767"/>
                </a:lnTo>
                <a:lnTo>
                  <a:pt x="19431" y="81343"/>
                </a:lnTo>
                <a:lnTo>
                  <a:pt x="20312" y="88987"/>
                </a:lnTo>
                <a:lnTo>
                  <a:pt x="21336" y="96773"/>
                </a:lnTo>
                <a:lnTo>
                  <a:pt x="22586" y="105965"/>
                </a:lnTo>
                <a:lnTo>
                  <a:pt x="23907" y="115442"/>
                </a:lnTo>
                <a:lnTo>
                  <a:pt x="25086" y="123777"/>
                </a:lnTo>
                <a:lnTo>
                  <a:pt x="25908" y="12953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35980" y="4997887"/>
            <a:ext cx="233679" cy="13335"/>
          </a:xfrm>
          <a:custGeom>
            <a:avLst/>
            <a:gdLst/>
            <a:ahLst/>
            <a:cxnLst/>
            <a:rect l="l" t="t" r="r" b="b"/>
            <a:pathLst>
              <a:path w="233679" h="13335">
                <a:moveTo>
                  <a:pt x="0" y="13025"/>
                </a:moveTo>
                <a:lnTo>
                  <a:pt x="47244" y="4643"/>
                </a:lnTo>
                <a:lnTo>
                  <a:pt x="97500" y="464"/>
                </a:lnTo>
                <a:lnTo>
                  <a:pt x="129801" y="0"/>
                </a:lnTo>
                <a:lnTo>
                  <a:pt x="144589" y="642"/>
                </a:lnTo>
                <a:lnTo>
                  <a:pt x="159091" y="1571"/>
                </a:lnTo>
                <a:lnTo>
                  <a:pt x="173736" y="2357"/>
                </a:lnTo>
                <a:lnTo>
                  <a:pt x="189988" y="2928"/>
                </a:lnTo>
                <a:lnTo>
                  <a:pt x="207168" y="3500"/>
                </a:lnTo>
                <a:lnTo>
                  <a:pt x="222492" y="4071"/>
                </a:lnTo>
                <a:lnTo>
                  <a:pt x="233172" y="464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8172" y="5109971"/>
            <a:ext cx="229870" cy="152400"/>
          </a:xfrm>
          <a:custGeom>
            <a:avLst/>
            <a:gdLst/>
            <a:ahLst/>
            <a:cxnLst/>
            <a:rect l="l" t="t" r="r" b="b"/>
            <a:pathLst>
              <a:path w="229870" h="152400">
                <a:moveTo>
                  <a:pt x="13715" y="4571"/>
                </a:moveTo>
                <a:lnTo>
                  <a:pt x="15239" y="4571"/>
                </a:lnTo>
                <a:lnTo>
                  <a:pt x="14477" y="5333"/>
                </a:lnTo>
                <a:lnTo>
                  <a:pt x="22097" y="4571"/>
                </a:lnTo>
                <a:lnTo>
                  <a:pt x="29777" y="3536"/>
                </a:lnTo>
                <a:lnTo>
                  <a:pt x="39528" y="2000"/>
                </a:lnTo>
                <a:lnTo>
                  <a:pt x="50280" y="607"/>
                </a:lnTo>
                <a:lnTo>
                  <a:pt x="96428" y="4286"/>
                </a:lnTo>
                <a:lnTo>
                  <a:pt x="133349" y="22859"/>
                </a:lnTo>
                <a:lnTo>
                  <a:pt x="134612" y="29110"/>
                </a:lnTo>
                <a:lnTo>
                  <a:pt x="133730" y="36290"/>
                </a:lnTo>
                <a:lnTo>
                  <a:pt x="106203" y="70580"/>
                </a:lnTo>
                <a:lnTo>
                  <a:pt x="70306" y="97131"/>
                </a:lnTo>
                <a:lnTo>
                  <a:pt x="45755" y="112514"/>
                </a:lnTo>
                <a:lnTo>
                  <a:pt x="35051" y="119633"/>
                </a:lnTo>
                <a:lnTo>
                  <a:pt x="25015" y="126872"/>
                </a:lnTo>
                <a:lnTo>
                  <a:pt x="15335" y="133540"/>
                </a:lnTo>
                <a:lnTo>
                  <a:pt x="7512" y="139350"/>
                </a:lnTo>
                <a:lnTo>
                  <a:pt x="3047" y="144017"/>
                </a:lnTo>
                <a:lnTo>
                  <a:pt x="0" y="149351"/>
                </a:lnTo>
                <a:lnTo>
                  <a:pt x="4571" y="150875"/>
                </a:lnTo>
                <a:lnTo>
                  <a:pt x="16763" y="151637"/>
                </a:lnTo>
                <a:lnTo>
                  <a:pt x="28182" y="152280"/>
                </a:lnTo>
                <a:lnTo>
                  <a:pt x="42957" y="152209"/>
                </a:lnTo>
                <a:lnTo>
                  <a:pt x="59305" y="151852"/>
                </a:lnTo>
                <a:lnTo>
                  <a:pt x="75437" y="151637"/>
                </a:lnTo>
                <a:lnTo>
                  <a:pt x="184403" y="151637"/>
                </a:lnTo>
                <a:lnTo>
                  <a:pt x="196786" y="151197"/>
                </a:lnTo>
                <a:lnTo>
                  <a:pt x="209740" y="150971"/>
                </a:lnTo>
                <a:lnTo>
                  <a:pt x="221265" y="150887"/>
                </a:lnTo>
                <a:lnTo>
                  <a:pt x="229361" y="15087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52409" y="3060193"/>
            <a:ext cx="26670" cy="285115"/>
          </a:xfrm>
          <a:custGeom>
            <a:avLst/>
            <a:gdLst/>
            <a:ahLst/>
            <a:cxnLst/>
            <a:rect l="l" t="t" r="r" b="b"/>
            <a:pathLst>
              <a:path w="26670" h="285114">
                <a:moveTo>
                  <a:pt x="25907" y="0"/>
                </a:moveTo>
                <a:lnTo>
                  <a:pt x="25907" y="762"/>
                </a:lnTo>
                <a:lnTo>
                  <a:pt x="25907" y="3810"/>
                </a:lnTo>
                <a:lnTo>
                  <a:pt x="25907" y="7620"/>
                </a:lnTo>
                <a:lnTo>
                  <a:pt x="26669" y="8382"/>
                </a:lnTo>
                <a:lnTo>
                  <a:pt x="25907" y="19050"/>
                </a:lnTo>
                <a:lnTo>
                  <a:pt x="25086" y="29170"/>
                </a:lnTo>
                <a:lnTo>
                  <a:pt x="23907" y="41719"/>
                </a:lnTo>
                <a:lnTo>
                  <a:pt x="22586" y="55697"/>
                </a:lnTo>
                <a:lnTo>
                  <a:pt x="21335" y="70104"/>
                </a:lnTo>
                <a:lnTo>
                  <a:pt x="16942" y="117788"/>
                </a:lnTo>
                <a:lnTo>
                  <a:pt x="11144" y="166497"/>
                </a:lnTo>
                <a:lnTo>
                  <a:pt x="9132" y="182118"/>
                </a:lnTo>
                <a:lnTo>
                  <a:pt x="7619" y="196596"/>
                </a:lnTo>
                <a:lnTo>
                  <a:pt x="6167" y="208752"/>
                </a:lnTo>
                <a:lnTo>
                  <a:pt x="5143" y="219551"/>
                </a:lnTo>
                <a:lnTo>
                  <a:pt x="4405" y="229921"/>
                </a:lnTo>
                <a:lnTo>
                  <a:pt x="3809" y="240792"/>
                </a:lnTo>
                <a:lnTo>
                  <a:pt x="2678" y="252733"/>
                </a:lnTo>
                <a:lnTo>
                  <a:pt x="1619" y="265461"/>
                </a:lnTo>
                <a:lnTo>
                  <a:pt x="702" y="276903"/>
                </a:lnTo>
                <a:lnTo>
                  <a:pt x="0" y="284988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30895" y="3111746"/>
            <a:ext cx="137160" cy="170180"/>
          </a:xfrm>
          <a:custGeom>
            <a:avLst/>
            <a:gdLst/>
            <a:ahLst/>
            <a:cxnLst/>
            <a:rect l="l" t="t" r="r" b="b"/>
            <a:pathLst>
              <a:path w="137159" h="170179">
                <a:moveTo>
                  <a:pt x="33527" y="8643"/>
                </a:moveTo>
                <a:lnTo>
                  <a:pt x="36575" y="7119"/>
                </a:lnTo>
                <a:lnTo>
                  <a:pt x="42671" y="1023"/>
                </a:lnTo>
                <a:lnTo>
                  <a:pt x="51053" y="261"/>
                </a:lnTo>
                <a:lnTo>
                  <a:pt x="96011" y="11977"/>
                </a:lnTo>
                <a:lnTo>
                  <a:pt x="121503" y="52923"/>
                </a:lnTo>
                <a:lnTo>
                  <a:pt x="123563" y="73806"/>
                </a:lnTo>
                <a:lnTo>
                  <a:pt x="122681" y="84177"/>
                </a:lnTo>
                <a:lnTo>
                  <a:pt x="104870" y="127515"/>
                </a:lnTo>
                <a:lnTo>
                  <a:pt x="68484" y="160853"/>
                </a:lnTo>
                <a:lnTo>
                  <a:pt x="38707" y="170021"/>
                </a:lnTo>
                <a:lnTo>
                  <a:pt x="29622" y="169806"/>
                </a:lnTo>
                <a:lnTo>
                  <a:pt x="21538" y="168449"/>
                </a:lnTo>
                <a:lnTo>
                  <a:pt x="15239" y="166377"/>
                </a:lnTo>
                <a:lnTo>
                  <a:pt x="7619" y="163329"/>
                </a:lnTo>
                <a:lnTo>
                  <a:pt x="0" y="157995"/>
                </a:lnTo>
                <a:lnTo>
                  <a:pt x="2285" y="151899"/>
                </a:lnTo>
                <a:lnTo>
                  <a:pt x="40540" y="128718"/>
                </a:lnTo>
                <a:lnTo>
                  <a:pt x="80069" y="122134"/>
                </a:lnTo>
                <a:lnTo>
                  <a:pt x="120395" y="136659"/>
                </a:lnTo>
                <a:lnTo>
                  <a:pt x="124967" y="140469"/>
                </a:lnTo>
                <a:lnTo>
                  <a:pt x="126491" y="145803"/>
                </a:lnTo>
                <a:lnTo>
                  <a:pt x="128777" y="150375"/>
                </a:lnTo>
                <a:lnTo>
                  <a:pt x="131825" y="154947"/>
                </a:lnTo>
                <a:lnTo>
                  <a:pt x="135635" y="161805"/>
                </a:lnTo>
                <a:lnTo>
                  <a:pt x="137159" y="164091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80070" y="3258311"/>
            <a:ext cx="9525" cy="43815"/>
          </a:xfrm>
          <a:custGeom>
            <a:avLst/>
            <a:gdLst/>
            <a:ahLst/>
            <a:cxnLst/>
            <a:rect l="l" t="t" r="r" b="b"/>
            <a:pathLst>
              <a:path w="9525" h="43814">
                <a:moveTo>
                  <a:pt x="0" y="0"/>
                </a:moveTo>
                <a:lnTo>
                  <a:pt x="4572" y="12954"/>
                </a:lnTo>
                <a:lnTo>
                  <a:pt x="9144" y="43434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0080" y="3110722"/>
            <a:ext cx="173355" cy="182880"/>
          </a:xfrm>
          <a:custGeom>
            <a:avLst/>
            <a:gdLst/>
            <a:ahLst/>
            <a:cxnLst/>
            <a:rect l="l" t="t" r="r" b="b"/>
            <a:pathLst>
              <a:path w="173354" h="182879">
                <a:moveTo>
                  <a:pt x="135635" y="1285"/>
                </a:moveTo>
                <a:lnTo>
                  <a:pt x="134873" y="1285"/>
                </a:lnTo>
                <a:lnTo>
                  <a:pt x="133349" y="1285"/>
                </a:lnTo>
                <a:lnTo>
                  <a:pt x="127253" y="1285"/>
                </a:lnTo>
                <a:lnTo>
                  <a:pt x="122241" y="1285"/>
                </a:lnTo>
                <a:lnTo>
                  <a:pt x="115728" y="1285"/>
                </a:lnTo>
                <a:lnTo>
                  <a:pt x="108501" y="1285"/>
                </a:lnTo>
                <a:lnTo>
                  <a:pt x="101345" y="1285"/>
                </a:lnTo>
                <a:lnTo>
                  <a:pt x="94118" y="1285"/>
                </a:lnTo>
                <a:lnTo>
                  <a:pt x="86391" y="1285"/>
                </a:lnTo>
                <a:lnTo>
                  <a:pt x="78521" y="1285"/>
                </a:lnTo>
                <a:lnTo>
                  <a:pt x="70865" y="1285"/>
                </a:lnTo>
                <a:lnTo>
                  <a:pt x="63900" y="857"/>
                </a:lnTo>
                <a:lnTo>
                  <a:pt x="56864" y="142"/>
                </a:lnTo>
                <a:lnTo>
                  <a:pt x="49970" y="0"/>
                </a:lnTo>
                <a:lnTo>
                  <a:pt x="16037" y="23431"/>
                </a:lnTo>
                <a:lnTo>
                  <a:pt x="0" y="54625"/>
                </a:lnTo>
                <a:lnTo>
                  <a:pt x="1523" y="59197"/>
                </a:lnTo>
                <a:lnTo>
                  <a:pt x="2285" y="64531"/>
                </a:lnTo>
                <a:lnTo>
                  <a:pt x="6095" y="67579"/>
                </a:lnTo>
                <a:lnTo>
                  <a:pt x="12191" y="69103"/>
                </a:lnTo>
                <a:lnTo>
                  <a:pt x="18085" y="69865"/>
                </a:lnTo>
                <a:lnTo>
                  <a:pt x="25050" y="70056"/>
                </a:lnTo>
                <a:lnTo>
                  <a:pt x="32444" y="69961"/>
                </a:lnTo>
                <a:lnTo>
                  <a:pt x="39623" y="69865"/>
                </a:lnTo>
                <a:lnTo>
                  <a:pt x="46255" y="69044"/>
                </a:lnTo>
                <a:lnTo>
                  <a:pt x="52673" y="67865"/>
                </a:lnTo>
                <a:lnTo>
                  <a:pt x="59233" y="66544"/>
                </a:lnTo>
                <a:lnTo>
                  <a:pt x="66293" y="65293"/>
                </a:lnTo>
                <a:lnTo>
                  <a:pt x="73413" y="64519"/>
                </a:lnTo>
                <a:lnTo>
                  <a:pt x="80962" y="63674"/>
                </a:lnTo>
                <a:lnTo>
                  <a:pt x="88796" y="63257"/>
                </a:lnTo>
                <a:lnTo>
                  <a:pt x="129539" y="71389"/>
                </a:lnTo>
                <a:lnTo>
                  <a:pt x="164306" y="100155"/>
                </a:lnTo>
                <a:lnTo>
                  <a:pt x="173259" y="126539"/>
                </a:lnTo>
                <a:lnTo>
                  <a:pt x="172723" y="132909"/>
                </a:lnTo>
                <a:lnTo>
                  <a:pt x="149351" y="165115"/>
                </a:lnTo>
                <a:lnTo>
                  <a:pt x="112013" y="182641"/>
                </a:lnTo>
                <a:lnTo>
                  <a:pt x="103810" y="182784"/>
                </a:lnTo>
                <a:lnTo>
                  <a:pt x="96107" y="181498"/>
                </a:lnTo>
                <a:lnTo>
                  <a:pt x="88546" y="179641"/>
                </a:lnTo>
                <a:lnTo>
                  <a:pt x="80771" y="178069"/>
                </a:lnTo>
                <a:lnTo>
                  <a:pt x="72461" y="176819"/>
                </a:lnTo>
                <a:lnTo>
                  <a:pt x="63436" y="175498"/>
                </a:lnTo>
                <a:lnTo>
                  <a:pt x="55268" y="174319"/>
                </a:lnTo>
                <a:lnTo>
                  <a:pt x="49529" y="173497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87819" y="2740151"/>
            <a:ext cx="984885" cy="758190"/>
          </a:xfrm>
          <a:custGeom>
            <a:avLst/>
            <a:gdLst/>
            <a:ahLst/>
            <a:cxnLst/>
            <a:rect l="l" t="t" r="r" b="b"/>
            <a:pathLst>
              <a:path w="984884" h="758189">
                <a:moveTo>
                  <a:pt x="966977" y="216408"/>
                </a:moveTo>
                <a:lnTo>
                  <a:pt x="965453" y="212598"/>
                </a:lnTo>
                <a:lnTo>
                  <a:pt x="963929" y="204216"/>
                </a:lnTo>
                <a:lnTo>
                  <a:pt x="958595" y="194310"/>
                </a:lnTo>
                <a:lnTo>
                  <a:pt x="954619" y="186773"/>
                </a:lnTo>
                <a:lnTo>
                  <a:pt x="950213" y="178022"/>
                </a:lnTo>
                <a:lnTo>
                  <a:pt x="944665" y="168271"/>
                </a:lnTo>
                <a:lnTo>
                  <a:pt x="916114" y="134302"/>
                </a:lnTo>
                <a:lnTo>
                  <a:pt x="886967" y="109728"/>
                </a:lnTo>
                <a:lnTo>
                  <a:pt x="848677" y="85915"/>
                </a:lnTo>
                <a:lnTo>
                  <a:pt x="802385" y="63246"/>
                </a:lnTo>
                <a:lnTo>
                  <a:pt x="749522" y="42005"/>
                </a:lnTo>
                <a:lnTo>
                  <a:pt x="690371" y="23622"/>
                </a:lnTo>
                <a:lnTo>
                  <a:pt x="625411" y="10763"/>
                </a:lnTo>
                <a:lnTo>
                  <a:pt x="557021" y="3048"/>
                </a:lnTo>
                <a:lnTo>
                  <a:pt x="486632" y="0"/>
                </a:lnTo>
                <a:lnTo>
                  <a:pt x="451258" y="47"/>
                </a:lnTo>
                <a:lnTo>
                  <a:pt x="383488" y="4750"/>
                </a:lnTo>
                <a:lnTo>
                  <a:pt x="318551" y="14918"/>
                </a:lnTo>
                <a:lnTo>
                  <a:pt x="254007" y="33123"/>
                </a:lnTo>
                <a:lnTo>
                  <a:pt x="189857" y="59936"/>
                </a:lnTo>
                <a:lnTo>
                  <a:pt x="134147" y="94535"/>
                </a:lnTo>
                <a:lnTo>
                  <a:pt x="87165" y="136636"/>
                </a:lnTo>
                <a:lnTo>
                  <a:pt x="51161" y="183034"/>
                </a:lnTo>
                <a:lnTo>
                  <a:pt x="26134" y="234588"/>
                </a:lnTo>
                <a:lnTo>
                  <a:pt x="9001" y="288071"/>
                </a:lnTo>
                <a:lnTo>
                  <a:pt x="47" y="343769"/>
                </a:lnTo>
                <a:lnTo>
                  <a:pt x="0" y="372618"/>
                </a:lnTo>
                <a:lnTo>
                  <a:pt x="3155" y="402145"/>
                </a:lnTo>
                <a:lnTo>
                  <a:pt x="18323" y="463486"/>
                </a:lnTo>
                <a:lnTo>
                  <a:pt x="46089" y="521374"/>
                </a:lnTo>
                <a:lnTo>
                  <a:pt x="86737" y="575524"/>
                </a:lnTo>
                <a:lnTo>
                  <a:pt x="136540" y="623839"/>
                </a:lnTo>
                <a:lnTo>
                  <a:pt x="195786" y="666035"/>
                </a:lnTo>
                <a:lnTo>
                  <a:pt x="262044" y="701111"/>
                </a:lnTo>
                <a:lnTo>
                  <a:pt x="298037" y="716089"/>
                </a:lnTo>
                <a:lnTo>
                  <a:pt x="335315" y="729067"/>
                </a:lnTo>
                <a:lnTo>
                  <a:pt x="373379" y="739902"/>
                </a:lnTo>
                <a:lnTo>
                  <a:pt x="412289" y="748117"/>
                </a:lnTo>
                <a:lnTo>
                  <a:pt x="452627" y="754189"/>
                </a:lnTo>
                <a:lnTo>
                  <a:pt x="492966" y="757689"/>
                </a:lnTo>
                <a:lnTo>
                  <a:pt x="531875" y="758190"/>
                </a:lnTo>
                <a:lnTo>
                  <a:pt x="569487" y="756511"/>
                </a:lnTo>
                <a:lnTo>
                  <a:pt x="641282" y="744581"/>
                </a:lnTo>
                <a:lnTo>
                  <a:pt x="710648" y="717732"/>
                </a:lnTo>
                <a:lnTo>
                  <a:pt x="744759" y="698563"/>
                </a:lnTo>
                <a:lnTo>
                  <a:pt x="777585" y="676251"/>
                </a:lnTo>
                <a:lnTo>
                  <a:pt x="808481" y="651510"/>
                </a:lnTo>
                <a:lnTo>
                  <a:pt x="837771" y="624518"/>
                </a:lnTo>
                <a:lnTo>
                  <a:pt x="865631" y="594455"/>
                </a:lnTo>
                <a:lnTo>
                  <a:pt x="891206" y="562248"/>
                </a:lnTo>
                <a:lnTo>
                  <a:pt x="913637" y="528828"/>
                </a:lnTo>
                <a:lnTo>
                  <a:pt x="933569" y="493621"/>
                </a:lnTo>
                <a:lnTo>
                  <a:pt x="950785" y="456342"/>
                </a:lnTo>
                <a:lnTo>
                  <a:pt x="964858" y="418349"/>
                </a:lnTo>
                <a:lnTo>
                  <a:pt x="975359" y="381000"/>
                </a:lnTo>
                <a:lnTo>
                  <a:pt x="984789" y="305752"/>
                </a:lnTo>
                <a:lnTo>
                  <a:pt x="984253" y="269771"/>
                </a:lnTo>
                <a:lnTo>
                  <a:pt x="971478" y="211145"/>
                </a:lnTo>
                <a:lnTo>
                  <a:pt x="943713" y="167568"/>
                </a:lnTo>
                <a:lnTo>
                  <a:pt x="904720" y="148256"/>
                </a:lnTo>
                <a:lnTo>
                  <a:pt x="854785" y="152638"/>
                </a:lnTo>
                <a:lnTo>
                  <a:pt x="829817" y="154686"/>
                </a:lnTo>
                <a:lnTo>
                  <a:pt x="803564" y="155126"/>
                </a:lnTo>
                <a:lnTo>
                  <a:pt x="775811" y="155352"/>
                </a:lnTo>
                <a:lnTo>
                  <a:pt x="751058" y="155436"/>
                </a:lnTo>
                <a:lnTo>
                  <a:pt x="733805" y="155448"/>
                </a:lnTo>
              </a:path>
            </a:pathLst>
          </a:custGeom>
          <a:ln w="17259">
            <a:solidFill>
              <a:srgbClr val="FF0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69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1032" y="826008"/>
            <a:ext cx="5280025" cy="610870"/>
          </a:xfrm>
          <a:custGeom>
            <a:avLst/>
            <a:gdLst/>
            <a:ahLst/>
            <a:cxnLst/>
            <a:rect l="l" t="t" r="r" b="b"/>
            <a:pathLst>
              <a:path w="5280025" h="610869">
                <a:moveTo>
                  <a:pt x="0" y="0"/>
                </a:moveTo>
                <a:lnTo>
                  <a:pt x="0" y="610362"/>
                </a:lnTo>
                <a:lnTo>
                  <a:pt x="5279898" y="610362"/>
                </a:lnTo>
                <a:lnTo>
                  <a:pt x="5279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1033" y="1436369"/>
            <a:ext cx="5280025" cy="401320"/>
          </a:xfrm>
          <a:custGeom>
            <a:avLst/>
            <a:gdLst/>
            <a:ahLst/>
            <a:cxnLst/>
            <a:rect l="l" t="t" r="r" b="b"/>
            <a:pathLst>
              <a:path w="5280025" h="401319">
                <a:moveTo>
                  <a:pt x="0" y="0"/>
                </a:moveTo>
                <a:lnTo>
                  <a:pt x="0" y="400812"/>
                </a:lnTo>
                <a:lnTo>
                  <a:pt x="5279898" y="400812"/>
                </a:lnTo>
                <a:lnTo>
                  <a:pt x="5279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1032" y="826008"/>
            <a:ext cx="5280025" cy="9476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349" algn="ctr">
              <a:spcBef>
                <a:spcPts val="229"/>
              </a:spcBef>
              <a:tabLst>
                <a:tab pos="1688323" algn="l"/>
              </a:tabLst>
            </a:pPr>
            <a:r>
              <a:rPr sz="2650" spc="-5" dirty="0">
                <a:latin typeface="Times New Roman"/>
                <a:cs typeface="Times New Roman"/>
              </a:rPr>
              <a:t>Find</a:t>
            </a:r>
            <a:r>
              <a:rPr sz="2650" dirty="0">
                <a:latin typeface="Times New Roman"/>
                <a:cs typeface="Times New Roman"/>
              </a:rPr>
              <a:t> the</a:t>
            </a:r>
            <a:r>
              <a:rPr sz="2650" spc="-15" dirty="0">
                <a:latin typeface="Times New Roman"/>
                <a:cs typeface="Times New Roman"/>
              </a:rPr>
              <a:t> </a:t>
            </a:r>
            <a:r>
              <a:rPr sz="2650" spc="80" dirty="0">
                <a:latin typeface="Times New Roman"/>
                <a:cs typeface="Times New Roman"/>
              </a:rPr>
              <a:t>n</a:t>
            </a:r>
            <a:r>
              <a:rPr sz="2250" spc="120" baseline="44444" dirty="0">
                <a:latin typeface="Times New Roman"/>
                <a:cs typeface="Times New Roman"/>
              </a:rPr>
              <a:t>th	</a:t>
            </a:r>
            <a:r>
              <a:rPr sz="2650" spc="-5" dirty="0">
                <a:latin typeface="Times New Roman"/>
                <a:cs typeface="Times New Roman"/>
              </a:rPr>
              <a:t>term of </a:t>
            </a:r>
            <a:r>
              <a:rPr sz="2650" dirty="0">
                <a:latin typeface="Times New Roman"/>
                <a:cs typeface="Times New Roman"/>
              </a:rPr>
              <a:t>a</a:t>
            </a:r>
            <a:r>
              <a:rPr sz="2650" spc="-9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geometric</a:t>
            </a:r>
            <a:endParaRPr sz="2650">
              <a:latin typeface="Times New Roman"/>
              <a:cs typeface="Times New Roman"/>
            </a:endParaRPr>
          </a:p>
          <a:p>
            <a:pPr marL="12699" algn="ctr">
              <a:spcBef>
                <a:spcPts val="800"/>
              </a:spcBef>
            </a:pPr>
            <a:r>
              <a:rPr sz="2650" spc="-10" dirty="0">
                <a:latin typeface="Times New Roman"/>
                <a:cs typeface="Times New Roman"/>
              </a:rPr>
              <a:t>sequence </a:t>
            </a:r>
            <a:r>
              <a:rPr sz="2650" spc="-5" dirty="0">
                <a:latin typeface="Times New Roman"/>
                <a:cs typeface="Times New Roman"/>
              </a:rPr>
              <a:t>with </a:t>
            </a:r>
            <a:r>
              <a:rPr sz="2650" dirty="0">
                <a:latin typeface="Times New Roman"/>
                <a:cs typeface="Times New Roman"/>
              </a:rPr>
              <a:t>the </a:t>
            </a:r>
            <a:r>
              <a:rPr sz="2650" spc="-10" dirty="0">
                <a:latin typeface="Times New Roman"/>
                <a:cs typeface="Times New Roman"/>
              </a:rPr>
              <a:t>following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spc="-5" dirty="0">
                <a:latin typeface="Times New Roman"/>
                <a:cs typeface="Times New Roman"/>
              </a:rPr>
              <a:t>attributes.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9540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1" y="2667000"/>
            <a:ext cx="3931285" cy="727710"/>
          </a:xfrm>
          <a:custGeom>
            <a:avLst/>
            <a:gdLst/>
            <a:ahLst/>
            <a:cxnLst/>
            <a:rect l="l" t="t" r="r" b="b"/>
            <a:pathLst>
              <a:path w="3931285" h="727710">
                <a:moveTo>
                  <a:pt x="0" y="0"/>
                </a:moveTo>
                <a:lnTo>
                  <a:pt x="0" y="727710"/>
                </a:lnTo>
                <a:lnTo>
                  <a:pt x="3931158" y="727710"/>
                </a:lnTo>
                <a:lnTo>
                  <a:pt x="39311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1" y="2669794"/>
            <a:ext cx="393128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14"/>
            <a:r>
              <a:rPr sz="4100" i="1" spc="-215" dirty="0">
                <a:latin typeface="Times New Roman"/>
                <a:cs typeface="Times New Roman"/>
              </a:rPr>
              <a:t>a</a:t>
            </a:r>
            <a:r>
              <a:rPr sz="3524" spc="-322" baseline="-24822" dirty="0">
                <a:latin typeface="Times New Roman"/>
                <a:cs typeface="Times New Roman"/>
              </a:rPr>
              <a:t>1 </a:t>
            </a:r>
            <a:r>
              <a:rPr sz="3524" spc="-52" baseline="-24822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Symbol"/>
                <a:cs typeface="Symbol"/>
              </a:rPr>
              <a:t></a:t>
            </a:r>
            <a:r>
              <a:rPr sz="4100" spc="-400" dirty="0">
                <a:latin typeface="Times New Roman"/>
                <a:cs typeface="Times New Roman"/>
              </a:rPr>
              <a:t> </a:t>
            </a:r>
            <a:r>
              <a:rPr sz="4100" spc="-85" dirty="0">
                <a:latin typeface="Symbol"/>
                <a:cs typeface="Symbol"/>
              </a:rPr>
              <a:t></a:t>
            </a:r>
            <a:r>
              <a:rPr sz="4100" spc="-85" dirty="0">
                <a:latin typeface="Times New Roman"/>
                <a:cs typeface="Times New Roman"/>
              </a:rPr>
              <a:t>3;</a:t>
            </a:r>
            <a:r>
              <a:rPr sz="4100" i="1" spc="-85" dirty="0">
                <a:latin typeface="Times New Roman"/>
                <a:cs typeface="Times New Roman"/>
              </a:rPr>
              <a:t>r</a:t>
            </a:r>
            <a:r>
              <a:rPr sz="4100" i="1" spc="-155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Symbol"/>
                <a:cs typeface="Symbol"/>
              </a:rPr>
              <a:t></a:t>
            </a:r>
            <a:r>
              <a:rPr sz="4100" spc="-400" dirty="0">
                <a:latin typeface="Times New Roman"/>
                <a:cs typeface="Times New Roman"/>
              </a:rPr>
              <a:t> </a:t>
            </a:r>
            <a:r>
              <a:rPr sz="4100" spc="-55" dirty="0">
                <a:latin typeface="Symbol"/>
                <a:cs typeface="Symbol"/>
              </a:rPr>
              <a:t></a:t>
            </a:r>
            <a:r>
              <a:rPr sz="4100" spc="-55" dirty="0">
                <a:latin typeface="Times New Roman"/>
                <a:cs typeface="Times New Roman"/>
              </a:rPr>
              <a:t>2;</a:t>
            </a:r>
            <a:r>
              <a:rPr sz="4100" i="1" spc="-55" dirty="0">
                <a:latin typeface="Times New Roman"/>
                <a:cs typeface="Times New Roman"/>
              </a:rPr>
              <a:t>n</a:t>
            </a:r>
            <a:r>
              <a:rPr sz="4100" i="1" spc="-370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Symbol"/>
                <a:cs typeface="Symbol"/>
              </a:rPr>
              <a:t></a:t>
            </a:r>
            <a:r>
              <a:rPr sz="4100" spc="-459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Times New Roman"/>
                <a:cs typeface="Times New Roman"/>
              </a:rPr>
              <a:t>6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07153" y="2667000"/>
            <a:ext cx="3813175" cy="727710"/>
          </a:xfrm>
          <a:custGeom>
            <a:avLst/>
            <a:gdLst/>
            <a:ahLst/>
            <a:cxnLst/>
            <a:rect l="l" t="t" r="r" b="b"/>
            <a:pathLst>
              <a:path w="3813175" h="727710">
                <a:moveTo>
                  <a:pt x="0" y="0"/>
                </a:moveTo>
                <a:lnTo>
                  <a:pt x="0" y="727710"/>
                </a:lnTo>
                <a:lnTo>
                  <a:pt x="3813048" y="727710"/>
                </a:lnTo>
                <a:lnTo>
                  <a:pt x="3813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7153" y="2667254"/>
            <a:ext cx="38131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33">
              <a:tabLst>
                <a:tab pos="610819" algn="l"/>
              </a:tabLst>
            </a:pPr>
            <a:r>
              <a:rPr sz="4000" i="1" spc="-100" dirty="0">
                <a:latin typeface="Times New Roman"/>
                <a:cs typeface="Times New Roman"/>
              </a:rPr>
              <a:t>a</a:t>
            </a:r>
            <a:r>
              <a:rPr sz="3450" spc="-150" baseline="-25362" dirty="0">
                <a:latin typeface="Times New Roman"/>
                <a:cs typeface="Times New Roman"/>
              </a:rPr>
              <a:t>1	</a:t>
            </a:r>
            <a:r>
              <a:rPr sz="4000" dirty="0">
                <a:latin typeface="Symbol"/>
                <a:cs typeface="Symbol"/>
              </a:rPr>
              <a:t>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6;</a:t>
            </a:r>
            <a:r>
              <a:rPr sz="4000" spc="-509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r</a:t>
            </a:r>
            <a:r>
              <a:rPr sz="4000" i="1" spc="20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Symbol"/>
                <a:cs typeface="Symbol"/>
              </a:rPr>
              <a:t>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2;</a:t>
            </a:r>
            <a:r>
              <a:rPr sz="4000" spc="-509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n</a:t>
            </a:r>
            <a:r>
              <a:rPr sz="4000" i="1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Symbol"/>
                <a:cs typeface="Symbol"/>
              </a:rPr>
              <a:t>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1" y="3393948"/>
            <a:ext cx="3931285" cy="58419"/>
          </a:xfrm>
          <a:custGeom>
            <a:avLst/>
            <a:gdLst/>
            <a:ahLst/>
            <a:cxnLst/>
            <a:rect l="l" t="t" r="r" b="b"/>
            <a:pathLst>
              <a:path w="3931285" h="58420">
                <a:moveTo>
                  <a:pt x="0" y="0"/>
                </a:moveTo>
                <a:lnTo>
                  <a:pt x="0" y="57912"/>
                </a:lnTo>
                <a:lnTo>
                  <a:pt x="3931158" y="57912"/>
                </a:lnTo>
                <a:lnTo>
                  <a:pt x="39311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7153" y="341147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3048" y="0"/>
                </a:lnTo>
              </a:path>
            </a:pathLst>
          </a:custGeom>
          <a:ln w="35052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5880" y="3813048"/>
            <a:ext cx="220345" cy="231775"/>
          </a:xfrm>
          <a:custGeom>
            <a:avLst/>
            <a:gdLst/>
            <a:ahLst/>
            <a:cxnLst/>
            <a:rect l="l" t="t" r="r" b="b"/>
            <a:pathLst>
              <a:path w="220344" h="231775">
                <a:moveTo>
                  <a:pt x="167985" y="15239"/>
                </a:moveTo>
                <a:lnTo>
                  <a:pt x="167985" y="17525"/>
                </a:lnTo>
                <a:lnTo>
                  <a:pt x="168747" y="19811"/>
                </a:lnTo>
                <a:lnTo>
                  <a:pt x="167985" y="28193"/>
                </a:lnTo>
                <a:lnTo>
                  <a:pt x="162353" y="75747"/>
                </a:lnTo>
                <a:lnTo>
                  <a:pt x="160460" y="87439"/>
                </a:lnTo>
                <a:lnTo>
                  <a:pt x="155221" y="127634"/>
                </a:lnTo>
                <a:lnTo>
                  <a:pt x="154269" y="139445"/>
                </a:lnTo>
                <a:lnTo>
                  <a:pt x="154269" y="144017"/>
                </a:lnTo>
                <a:lnTo>
                  <a:pt x="154269" y="100583"/>
                </a:lnTo>
                <a:lnTo>
                  <a:pt x="153209" y="90273"/>
                </a:lnTo>
                <a:lnTo>
                  <a:pt x="144922" y="48375"/>
                </a:lnTo>
                <a:lnTo>
                  <a:pt x="122455" y="10667"/>
                </a:lnTo>
                <a:lnTo>
                  <a:pt x="98167" y="0"/>
                </a:lnTo>
                <a:lnTo>
                  <a:pt x="91130" y="1214"/>
                </a:lnTo>
                <a:lnTo>
                  <a:pt x="60590" y="25896"/>
                </a:lnTo>
                <a:lnTo>
                  <a:pt x="37873" y="59245"/>
                </a:lnTo>
                <a:lnTo>
                  <a:pt x="18430" y="100643"/>
                </a:lnTo>
                <a:lnTo>
                  <a:pt x="5679" y="145541"/>
                </a:lnTo>
                <a:lnTo>
                  <a:pt x="0" y="182403"/>
                </a:lnTo>
                <a:lnTo>
                  <a:pt x="345" y="192785"/>
                </a:lnTo>
                <a:lnTo>
                  <a:pt x="30539" y="224885"/>
                </a:lnTo>
                <a:lnTo>
                  <a:pt x="39481" y="224182"/>
                </a:lnTo>
                <a:lnTo>
                  <a:pt x="77712" y="198048"/>
                </a:lnTo>
                <a:lnTo>
                  <a:pt x="104072" y="159638"/>
                </a:lnTo>
                <a:lnTo>
                  <a:pt x="111966" y="144803"/>
                </a:lnTo>
                <a:lnTo>
                  <a:pt x="119217" y="131825"/>
                </a:lnTo>
                <a:lnTo>
                  <a:pt x="125313" y="120431"/>
                </a:lnTo>
                <a:lnTo>
                  <a:pt x="130837" y="110394"/>
                </a:lnTo>
                <a:lnTo>
                  <a:pt x="135505" y="101929"/>
                </a:lnTo>
                <a:lnTo>
                  <a:pt x="139029" y="95249"/>
                </a:lnTo>
                <a:lnTo>
                  <a:pt x="143601" y="86867"/>
                </a:lnTo>
                <a:lnTo>
                  <a:pt x="145125" y="83057"/>
                </a:lnTo>
                <a:lnTo>
                  <a:pt x="145125" y="85343"/>
                </a:lnTo>
                <a:lnTo>
                  <a:pt x="145125" y="86867"/>
                </a:lnTo>
                <a:lnTo>
                  <a:pt x="140553" y="96773"/>
                </a:lnTo>
                <a:lnTo>
                  <a:pt x="139791" y="106679"/>
                </a:lnTo>
                <a:lnTo>
                  <a:pt x="138672" y="114419"/>
                </a:lnTo>
                <a:lnTo>
                  <a:pt x="137695" y="123443"/>
                </a:lnTo>
                <a:lnTo>
                  <a:pt x="137005" y="133040"/>
                </a:lnTo>
                <a:lnTo>
                  <a:pt x="136743" y="142493"/>
                </a:lnTo>
                <a:lnTo>
                  <a:pt x="136790" y="152554"/>
                </a:lnTo>
                <a:lnTo>
                  <a:pt x="142160" y="191642"/>
                </a:lnTo>
                <a:lnTo>
                  <a:pt x="163603" y="226218"/>
                </a:lnTo>
                <a:lnTo>
                  <a:pt x="174081" y="231647"/>
                </a:lnTo>
                <a:lnTo>
                  <a:pt x="179474" y="231290"/>
                </a:lnTo>
                <a:lnTo>
                  <a:pt x="185225" y="228790"/>
                </a:lnTo>
                <a:lnTo>
                  <a:pt x="191119" y="225432"/>
                </a:lnTo>
                <a:lnTo>
                  <a:pt x="196941" y="222503"/>
                </a:lnTo>
                <a:lnTo>
                  <a:pt x="204561" y="219455"/>
                </a:lnTo>
                <a:lnTo>
                  <a:pt x="215991" y="214883"/>
                </a:lnTo>
                <a:lnTo>
                  <a:pt x="219801" y="21335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8831" y="4035553"/>
            <a:ext cx="111760" cy="206375"/>
          </a:xfrm>
          <a:custGeom>
            <a:avLst/>
            <a:gdLst/>
            <a:ahLst/>
            <a:cxnLst/>
            <a:rect l="l" t="t" r="r" b="b"/>
            <a:pathLst>
              <a:path w="111759" h="206375">
                <a:moveTo>
                  <a:pt x="34575" y="0"/>
                </a:moveTo>
                <a:lnTo>
                  <a:pt x="34575" y="1524"/>
                </a:lnTo>
                <a:lnTo>
                  <a:pt x="36099" y="2286"/>
                </a:lnTo>
                <a:lnTo>
                  <a:pt x="34575" y="8382"/>
                </a:lnTo>
                <a:lnTo>
                  <a:pt x="23098" y="47970"/>
                </a:lnTo>
                <a:lnTo>
                  <a:pt x="19716" y="58007"/>
                </a:lnTo>
                <a:lnTo>
                  <a:pt x="7048" y="102870"/>
                </a:lnTo>
                <a:lnTo>
                  <a:pt x="95" y="147161"/>
                </a:lnTo>
                <a:lnTo>
                  <a:pt x="0" y="157341"/>
                </a:lnTo>
                <a:lnTo>
                  <a:pt x="1047" y="166878"/>
                </a:lnTo>
                <a:lnTo>
                  <a:pt x="24610" y="199417"/>
                </a:lnTo>
                <a:lnTo>
                  <a:pt x="56185" y="206001"/>
                </a:lnTo>
                <a:lnTo>
                  <a:pt x="64579" y="205549"/>
                </a:lnTo>
                <a:lnTo>
                  <a:pt x="100869" y="182880"/>
                </a:lnTo>
                <a:lnTo>
                  <a:pt x="106203" y="176784"/>
                </a:lnTo>
                <a:lnTo>
                  <a:pt x="110775" y="169926"/>
                </a:lnTo>
                <a:lnTo>
                  <a:pt x="110775" y="164592"/>
                </a:lnTo>
                <a:lnTo>
                  <a:pt x="111537" y="159258"/>
                </a:lnTo>
                <a:lnTo>
                  <a:pt x="107727" y="153924"/>
                </a:lnTo>
                <a:lnTo>
                  <a:pt x="103155" y="151638"/>
                </a:lnTo>
                <a:lnTo>
                  <a:pt x="98583" y="148590"/>
                </a:lnTo>
                <a:lnTo>
                  <a:pt x="88677" y="147066"/>
                </a:lnTo>
                <a:lnTo>
                  <a:pt x="81819" y="148590"/>
                </a:lnTo>
                <a:lnTo>
                  <a:pt x="74961" y="150876"/>
                </a:lnTo>
                <a:lnTo>
                  <a:pt x="67341" y="155448"/>
                </a:lnTo>
                <a:lnTo>
                  <a:pt x="62769" y="160782"/>
                </a:lnTo>
                <a:lnTo>
                  <a:pt x="58197" y="166116"/>
                </a:lnTo>
                <a:lnTo>
                  <a:pt x="52101" y="175260"/>
                </a:lnTo>
                <a:lnTo>
                  <a:pt x="52863" y="179832"/>
                </a:lnTo>
                <a:lnTo>
                  <a:pt x="54387" y="183642"/>
                </a:lnTo>
                <a:lnTo>
                  <a:pt x="64293" y="182880"/>
                </a:lnTo>
                <a:lnTo>
                  <a:pt x="69627" y="184404"/>
                </a:lnTo>
                <a:lnTo>
                  <a:pt x="75723" y="186690"/>
                </a:lnTo>
                <a:lnTo>
                  <a:pt x="84105" y="188976"/>
                </a:lnTo>
                <a:lnTo>
                  <a:pt x="86391" y="1897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0670" y="3906011"/>
            <a:ext cx="121285" cy="8890"/>
          </a:xfrm>
          <a:custGeom>
            <a:avLst/>
            <a:gdLst/>
            <a:ahLst/>
            <a:cxnLst/>
            <a:rect l="l" t="t" r="r" b="b"/>
            <a:pathLst>
              <a:path w="121285" h="8889">
                <a:moveTo>
                  <a:pt x="0" y="8382"/>
                </a:moveTo>
                <a:lnTo>
                  <a:pt x="761" y="7620"/>
                </a:lnTo>
                <a:lnTo>
                  <a:pt x="2285" y="4572"/>
                </a:lnTo>
                <a:lnTo>
                  <a:pt x="4572" y="4572"/>
                </a:lnTo>
                <a:lnTo>
                  <a:pt x="6858" y="3810"/>
                </a:lnTo>
                <a:lnTo>
                  <a:pt x="9906" y="6858"/>
                </a:lnTo>
                <a:lnTo>
                  <a:pt x="15240" y="6096"/>
                </a:lnTo>
                <a:lnTo>
                  <a:pt x="20574" y="6096"/>
                </a:lnTo>
                <a:lnTo>
                  <a:pt x="29718" y="3810"/>
                </a:lnTo>
                <a:lnTo>
                  <a:pt x="38100" y="3048"/>
                </a:lnTo>
                <a:lnTo>
                  <a:pt x="44755" y="2595"/>
                </a:lnTo>
                <a:lnTo>
                  <a:pt x="51911" y="2286"/>
                </a:lnTo>
                <a:lnTo>
                  <a:pt x="59209" y="1976"/>
                </a:lnTo>
                <a:lnTo>
                  <a:pt x="66294" y="1524"/>
                </a:lnTo>
                <a:lnTo>
                  <a:pt x="73473" y="1083"/>
                </a:lnTo>
                <a:lnTo>
                  <a:pt x="80295" y="857"/>
                </a:lnTo>
                <a:lnTo>
                  <a:pt x="86975" y="773"/>
                </a:lnTo>
                <a:lnTo>
                  <a:pt x="93726" y="762"/>
                </a:lnTo>
                <a:lnTo>
                  <a:pt x="101226" y="642"/>
                </a:lnTo>
                <a:lnTo>
                  <a:pt x="109156" y="381"/>
                </a:lnTo>
                <a:lnTo>
                  <a:pt x="116228" y="119"/>
                </a:lnTo>
                <a:lnTo>
                  <a:pt x="12115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670" y="3959923"/>
            <a:ext cx="129539" cy="7620"/>
          </a:xfrm>
          <a:custGeom>
            <a:avLst/>
            <a:gdLst/>
            <a:ahLst/>
            <a:cxnLst/>
            <a:rect l="l" t="t" r="r" b="b"/>
            <a:pathLst>
              <a:path w="129539" h="7620">
                <a:moveTo>
                  <a:pt x="0" y="6286"/>
                </a:moveTo>
                <a:lnTo>
                  <a:pt x="762" y="6286"/>
                </a:lnTo>
                <a:lnTo>
                  <a:pt x="0" y="7048"/>
                </a:lnTo>
                <a:lnTo>
                  <a:pt x="4572" y="6286"/>
                </a:lnTo>
                <a:lnTo>
                  <a:pt x="9144" y="5524"/>
                </a:lnTo>
                <a:lnTo>
                  <a:pt x="18288" y="3238"/>
                </a:lnTo>
                <a:lnTo>
                  <a:pt x="28194" y="1714"/>
                </a:lnTo>
                <a:lnTo>
                  <a:pt x="36933" y="1047"/>
                </a:lnTo>
                <a:lnTo>
                  <a:pt x="46672" y="381"/>
                </a:lnTo>
                <a:lnTo>
                  <a:pt x="56697" y="0"/>
                </a:lnTo>
                <a:lnTo>
                  <a:pt x="66294" y="190"/>
                </a:lnTo>
                <a:lnTo>
                  <a:pt x="74497" y="452"/>
                </a:lnTo>
                <a:lnTo>
                  <a:pt x="82200" y="1143"/>
                </a:lnTo>
                <a:lnTo>
                  <a:pt x="89761" y="2119"/>
                </a:lnTo>
                <a:lnTo>
                  <a:pt x="97536" y="3238"/>
                </a:lnTo>
                <a:lnTo>
                  <a:pt x="106287" y="3929"/>
                </a:lnTo>
                <a:lnTo>
                  <a:pt x="115538" y="4762"/>
                </a:lnTo>
                <a:lnTo>
                  <a:pt x="123789" y="5595"/>
                </a:lnTo>
                <a:lnTo>
                  <a:pt x="129539" y="628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4102" y="2199442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4" h="259714">
                <a:moveTo>
                  <a:pt x="181617" y="14930"/>
                </a:moveTo>
                <a:lnTo>
                  <a:pt x="181617" y="17216"/>
                </a:lnTo>
                <a:lnTo>
                  <a:pt x="182379" y="21026"/>
                </a:lnTo>
                <a:lnTo>
                  <a:pt x="181617" y="31694"/>
                </a:lnTo>
                <a:lnTo>
                  <a:pt x="180796" y="41552"/>
                </a:lnTo>
                <a:lnTo>
                  <a:pt x="179617" y="53982"/>
                </a:lnTo>
                <a:lnTo>
                  <a:pt x="178296" y="67270"/>
                </a:lnTo>
                <a:lnTo>
                  <a:pt x="177045" y="79700"/>
                </a:lnTo>
                <a:lnTo>
                  <a:pt x="176367" y="91154"/>
                </a:lnTo>
                <a:lnTo>
                  <a:pt x="180284" y="100965"/>
                </a:lnTo>
                <a:lnTo>
                  <a:pt x="180093" y="90368"/>
                </a:lnTo>
                <a:lnTo>
                  <a:pt x="175057" y="51470"/>
                </a:lnTo>
                <a:lnTo>
                  <a:pt x="157567" y="11668"/>
                </a:lnTo>
                <a:lnTo>
                  <a:pt x="124670" y="0"/>
                </a:lnTo>
                <a:lnTo>
                  <a:pt x="114561" y="1214"/>
                </a:lnTo>
                <a:lnTo>
                  <a:pt x="77807" y="12894"/>
                </a:lnTo>
                <a:lnTo>
                  <a:pt x="43505" y="47029"/>
                </a:lnTo>
                <a:lnTo>
                  <a:pt x="17359" y="93630"/>
                </a:lnTo>
                <a:lnTo>
                  <a:pt x="4071" y="141422"/>
                </a:lnTo>
                <a:lnTo>
                  <a:pt x="0" y="182677"/>
                </a:lnTo>
                <a:lnTo>
                  <a:pt x="1785" y="194762"/>
                </a:lnTo>
                <a:lnTo>
                  <a:pt x="26931" y="229814"/>
                </a:lnTo>
                <a:lnTo>
                  <a:pt x="55435" y="235922"/>
                </a:lnTo>
                <a:lnTo>
                  <a:pt x="65031" y="234386"/>
                </a:lnTo>
                <a:lnTo>
                  <a:pt x="101607" y="210764"/>
                </a:lnTo>
                <a:lnTo>
                  <a:pt x="123039" y="170366"/>
                </a:lnTo>
                <a:lnTo>
                  <a:pt x="138660" y="126658"/>
                </a:lnTo>
                <a:lnTo>
                  <a:pt x="142863" y="113145"/>
                </a:lnTo>
                <a:lnTo>
                  <a:pt x="146565" y="102560"/>
                </a:lnTo>
                <a:lnTo>
                  <a:pt x="151137" y="91130"/>
                </a:lnTo>
                <a:lnTo>
                  <a:pt x="153423" y="85796"/>
                </a:lnTo>
                <a:lnTo>
                  <a:pt x="155709" y="88844"/>
                </a:lnTo>
                <a:lnTo>
                  <a:pt x="156841" y="93309"/>
                </a:lnTo>
                <a:lnTo>
                  <a:pt x="157900" y="101131"/>
                </a:lnTo>
                <a:lnTo>
                  <a:pt x="158817" y="110811"/>
                </a:lnTo>
                <a:lnTo>
                  <a:pt x="159519" y="120848"/>
                </a:lnTo>
                <a:lnTo>
                  <a:pt x="160305" y="131421"/>
                </a:lnTo>
                <a:lnTo>
                  <a:pt x="160662" y="143136"/>
                </a:lnTo>
                <a:lnTo>
                  <a:pt x="161020" y="155138"/>
                </a:lnTo>
                <a:lnTo>
                  <a:pt x="161805" y="166568"/>
                </a:lnTo>
                <a:lnTo>
                  <a:pt x="171711" y="211526"/>
                </a:lnTo>
                <a:lnTo>
                  <a:pt x="194512" y="248150"/>
                </a:lnTo>
                <a:lnTo>
                  <a:pt x="218955" y="259532"/>
                </a:lnTo>
                <a:lnTo>
                  <a:pt x="227337" y="254960"/>
                </a:lnTo>
                <a:lnTo>
                  <a:pt x="234957" y="252674"/>
                </a:lnTo>
                <a:lnTo>
                  <a:pt x="243339" y="251150"/>
                </a:lnTo>
                <a:lnTo>
                  <a:pt x="255531" y="248864"/>
                </a:lnTo>
                <a:lnTo>
                  <a:pt x="259341" y="24734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0021" y="2472689"/>
            <a:ext cx="119380" cy="147320"/>
          </a:xfrm>
          <a:custGeom>
            <a:avLst/>
            <a:gdLst/>
            <a:ahLst/>
            <a:cxnLst/>
            <a:rect l="l" t="t" r="r" b="b"/>
            <a:pathLst>
              <a:path w="119379" h="147319">
                <a:moveTo>
                  <a:pt x="6096" y="0"/>
                </a:moveTo>
                <a:lnTo>
                  <a:pt x="6096" y="762"/>
                </a:lnTo>
                <a:lnTo>
                  <a:pt x="6096" y="2286"/>
                </a:lnTo>
                <a:lnTo>
                  <a:pt x="6096" y="4572"/>
                </a:lnTo>
                <a:lnTo>
                  <a:pt x="6096" y="6858"/>
                </a:lnTo>
                <a:lnTo>
                  <a:pt x="6096" y="8382"/>
                </a:lnTo>
                <a:lnTo>
                  <a:pt x="6096" y="15240"/>
                </a:lnTo>
                <a:lnTo>
                  <a:pt x="6203" y="21407"/>
                </a:lnTo>
                <a:lnTo>
                  <a:pt x="6381" y="29146"/>
                </a:lnTo>
                <a:lnTo>
                  <a:pt x="6417" y="37742"/>
                </a:lnTo>
                <a:lnTo>
                  <a:pt x="6096" y="46482"/>
                </a:lnTo>
                <a:lnTo>
                  <a:pt x="5286" y="55637"/>
                </a:lnTo>
                <a:lnTo>
                  <a:pt x="4191" y="65436"/>
                </a:lnTo>
                <a:lnTo>
                  <a:pt x="3095" y="75092"/>
                </a:lnTo>
                <a:lnTo>
                  <a:pt x="2286" y="83820"/>
                </a:lnTo>
                <a:lnTo>
                  <a:pt x="1285" y="92178"/>
                </a:lnTo>
                <a:lnTo>
                  <a:pt x="571" y="100393"/>
                </a:lnTo>
                <a:lnTo>
                  <a:pt x="142" y="107180"/>
                </a:lnTo>
                <a:lnTo>
                  <a:pt x="0" y="111252"/>
                </a:lnTo>
                <a:lnTo>
                  <a:pt x="0" y="114300"/>
                </a:lnTo>
                <a:lnTo>
                  <a:pt x="0" y="111252"/>
                </a:lnTo>
                <a:lnTo>
                  <a:pt x="3048" y="102870"/>
                </a:lnTo>
                <a:lnTo>
                  <a:pt x="5845" y="95416"/>
                </a:lnTo>
                <a:lnTo>
                  <a:pt x="9429" y="85534"/>
                </a:lnTo>
                <a:lnTo>
                  <a:pt x="26955" y="45339"/>
                </a:lnTo>
                <a:lnTo>
                  <a:pt x="51244" y="14192"/>
                </a:lnTo>
                <a:lnTo>
                  <a:pt x="72485" y="4464"/>
                </a:lnTo>
                <a:lnTo>
                  <a:pt x="79438" y="5238"/>
                </a:lnTo>
                <a:lnTo>
                  <a:pt x="106025" y="35218"/>
                </a:lnTo>
                <a:lnTo>
                  <a:pt x="117121" y="77533"/>
                </a:lnTo>
                <a:lnTo>
                  <a:pt x="119062" y="103060"/>
                </a:lnTo>
                <a:lnTo>
                  <a:pt x="118967" y="110132"/>
                </a:lnTo>
                <a:lnTo>
                  <a:pt x="118872" y="117348"/>
                </a:lnTo>
                <a:lnTo>
                  <a:pt x="118872" y="125420"/>
                </a:lnTo>
                <a:lnTo>
                  <a:pt x="118872" y="133921"/>
                </a:lnTo>
                <a:lnTo>
                  <a:pt x="118872" y="141565"/>
                </a:lnTo>
                <a:lnTo>
                  <a:pt x="118872" y="14706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6814" y="2379976"/>
            <a:ext cx="147320" cy="15240"/>
          </a:xfrm>
          <a:custGeom>
            <a:avLst/>
            <a:gdLst/>
            <a:ahLst/>
            <a:cxnLst/>
            <a:rect l="l" t="t" r="r" b="b"/>
            <a:pathLst>
              <a:path w="147320" h="15239">
                <a:moveTo>
                  <a:pt x="0" y="6607"/>
                </a:moveTo>
                <a:lnTo>
                  <a:pt x="3048" y="6607"/>
                </a:lnTo>
                <a:lnTo>
                  <a:pt x="9144" y="6607"/>
                </a:lnTo>
                <a:lnTo>
                  <a:pt x="17526" y="6607"/>
                </a:lnTo>
                <a:lnTo>
                  <a:pt x="23669" y="6715"/>
                </a:lnTo>
                <a:lnTo>
                  <a:pt x="30670" y="6893"/>
                </a:lnTo>
                <a:lnTo>
                  <a:pt x="38528" y="6929"/>
                </a:lnTo>
                <a:lnTo>
                  <a:pt x="82176" y="3286"/>
                </a:lnTo>
                <a:lnTo>
                  <a:pt x="92964" y="2035"/>
                </a:lnTo>
                <a:lnTo>
                  <a:pt x="101917" y="1262"/>
                </a:lnTo>
                <a:lnTo>
                  <a:pt x="110299" y="416"/>
                </a:lnTo>
                <a:lnTo>
                  <a:pt x="117824" y="0"/>
                </a:lnTo>
                <a:lnTo>
                  <a:pt x="124205" y="511"/>
                </a:lnTo>
                <a:lnTo>
                  <a:pt x="131064" y="1273"/>
                </a:lnTo>
                <a:lnTo>
                  <a:pt x="131826" y="5083"/>
                </a:lnTo>
                <a:lnTo>
                  <a:pt x="135636" y="8131"/>
                </a:lnTo>
                <a:lnTo>
                  <a:pt x="139446" y="10417"/>
                </a:lnTo>
                <a:lnTo>
                  <a:pt x="144780" y="14227"/>
                </a:lnTo>
                <a:lnTo>
                  <a:pt x="147066" y="1498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1103" y="2446783"/>
            <a:ext cx="181610" cy="17780"/>
          </a:xfrm>
          <a:custGeom>
            <a:avLst/>
            <a:gdLst/>
            <a:ahLst/>
            <a:cxnLst/>
            <a:rect l="l" t="t" r="r" b="b"/>
            <a:pathLst>
              <a:path w="181610" h="17780">
                <a:moveTo>
                  <a:pt x="0" y="17525"/>
                </a:moveTo>
                <a:lnTo>
                  <a:pt x="3810" y="16763"/>
                </a:lnTo>
                <a:lnTo>
                  <a:pt x="10668" y="14477"/>
                </a:lnTo>
                <a:lnTo>
                  <a:pt x="22098" y="12953"/>
                </a:lnTo>
                <a:lnTo>
                  <a:pt x="31265" y="12501"/>
                </a:lnTo>
                <a:lnTo>
                  <a:pt x="42291" y="12191"/>
                </a:lnTo>
                <a:lnTo>
                  <a:pt x="54459" y="11882"/>
                </a:lnTo>
                <a:lnTo>
                  <a:pt x="67056" y="11429"/>
                </a:lnTo>
                <a:lnTo>
                  <a:pt x="80379" y="10156"/>
                </a:lnTo>
                <a:lnTo>
                  <a:pt x="94773" y="8667"/>
                </a:lnTo>
                <a:lnTo>
                  <a:pt x="109597" y="7036"/>
                </a:lnTo>
                <a:lnTo>
                  <a:pt x="124205" y="5333"/>
                </a:lnTo>
                <a:lnTo>
                  <a:pt x="139886" y="4071"/>
                </a:lnTo>
                <a:lnTo>
                  <a:pt x="156495" y="2666"/>
                </a:lnTo>
                <a:lnTo>
                  <a:pt x="171247" y="1262"/>
                </a:lnTo>
                <a:lnTo>
                  <a:pt x="18135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3398" y="2295822"/>
            <a:ext cx="188595" cy="212090"/>
          </a:xfrm>
          <a:custGeom>
            <a:avLst/>
            <a:gdLst/>
            <a:ahLst/>
            <a:cxnLst/>
            <a:rect l="l" t="t" r="r" b="b"/>
            <a:pathLst>
              <a:path w="188595" h="212089">
                <a:moveTo>
                  <a:pt x="127944" y="150959"/>
                </a:moveTo>
                <a:lnTo>
                  <a:pt x="127944" y="150197"/>
                </a:lnTo>
                <a:lnTo>
                  <a:pt x="127182" y="150197"/>
                </a:lnTo>
                <a:lnTo>
                  <a:pt x="127944" y="147149"/>
                </a:lnTo>
                <a:lnTo>
                  <a:pt x="128706" y="143339"/>
                </a:lnTo>
                <a:lnTo>
                  <a:pt x="130992" y="140291"/>
                </a:lnTo>
                <a:lnTo>
                  <a:pt x="131754" y="131909"/>
                </a:lnTo>
                <a:lnTo>
                  <a:pt x="133278" y="86332"/>
                </a:lnTo>
                <a:lnTo>
                  <a:pt x="126420" y="47327"/>
                </a:lnTo>
                <a:lnTo>
                  <a:pt x="101274" y="8465"/>
                </a:lnTo>
                <a:lnTo>
                  <a:pt x="72770" y="0"/>
                </a:lnTo>
                <a:lnTo>
                  <a:pt x="62412" y="2369"/>
                </a:lnTo>
                <a:lnTo>
                  <a:pt x="30694" y="26479"/>
                </a:lnTo>
                <a:lnTo>
                  <a:pt x="8882" y="64948"/>
                </a:lnTo>
                <a:lnTo>
                  <a:pt x="0" y="109525"/>
                </a:lnTo>
                <a:lnTo>
                  <a:pt x="119" y="125051"/>
                </a:lnTo>
                <a:lnTo>
                  <a:pt x="8393" y="164984"/>
                </a:lnTo>
                <a:lnTo>
                  <a:pt x="33908" y="194798"/>
                </a:lnTo>
                <a:lnTo>
                  <a:pt x="72413" y="180867"/>
                </a:lnTo>
                <a:lnTo>
                  <a:pt x="99750" y="142672"/>
                </a:lnTo>
                <a:lnTo>
                  <a:pt x="106191" y="101655"/>
                </a:lnTo>
                <a:lnTo>
                  <a:pt x="101941" y="146232"/>
                </a:lnTo>
                <a:lnTo>
                  <a:pt x="117276" y="184392"/>
                </a:lnTo>
                <a:lnTo>
                  <a:pt x="149899" y="201799"/>
                </a:lnTo>
                <a:lnTo>
                  <a:pt x="157662" y="203537"/>
                </a:lnTo>
                <a:lnTo>
                  <a:pt x="165854" y="205918"/>
                </a:lnTo>
                <a:lnTo>
                  <a:pt x="174617" y="208299"/>
                </a:lnTo>
                <a:lnTo>
                  <a:pt x="182522" y="210395"/>
                </a:lnTo>
                <a:lnTo>
                  <a:pt x="188142" y="21191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1738" y="2490216"/>
            <a:ext cx="26670" cy="121285"/>
          </a:xfrm>
          <a:custGeom>
            <a:avLst/>
            <a:gdLst/>
            <a:ahLst/>
            <a:cxnLst/>
            <a:rect l="l" t="t" r="r" b="b"/>
            <a:pathLst>
              <a:path w="26670" h="121285">
                <a:moveTo>
                  <a:pt x="25908" y="0"/>
                </a:moveTo>
                <a:lnTo>
                  <a:pt x="25908" y="762"/>
                </a:lnTo>
                <a:lnTo>
                  <a:pt x="26670" y="761"/>
                </a:lnTo>
                <a:lnTo>
                  <a:pt x="25908" y="4572"/>
                </a:lnTo>
                <a:lnTo>
                  <a:pt x="25146" y="8382"/>
                </a:lnTo>
                <a:lnTo>
                  <a:pt x="23622" y="15240"/>
                </a:lnTo>
                <a:lnTo>
                  <a:pt x="22098" y="23622"/>
                </a:lnTo>
                <a:lnTo>
                  <a:pt x="20383" y="30539"/>
                </a:lnTo>
                <a:lnTo>
                  <a:pt x="18669" y="38385"/>
                </a:lnTo>
                <a:lnTo>
                  <a:pt x="16954" y="46660"/>
                </a:lnTo>
                <a:lnTo>
                  <a:pt x="15240" y="54864"/>
                </a:lnTo>
                <a:lnTo>
                  <a:pt x="13406" y="63198"/>
                </a:lnTo>
                <a:lnTo>
                  <a:pt x="11430" y="71818"/>
                </a:lnTo>
                <a:lnTo>
                  <a:pt x="9453" y="80152"/>
                </a:lnTo>
                <a:lnTo>
                  <a:pt x="7620" y="87630"/>
                </a:lnTo>
                <a:lnTo>
                  <a:pt x="6488" y="95095"/>
                </a:lnTo>
                <a:lnTo>
                  <a:pt x="5429" y="102203"/>
                </a:lnTo>
                <a:lnTo>
                  <a:pt x="4512" y="108311"/>
                </a:lnTo>
                <a:lnTo>
                  <a:pt x="3810" y="112776"/>
                </a:lnTo>
                <a:lnTo>
                  <a:pt x="3048" y="118110"/>
                </a:lnTo>
                <a:lnTo>
                  <a:pt x="3048" y="115823"/>
                </a:lnTo>
                <a:lnTo>
                  <a:pt x="2286" y="117348"/>
                </a:lnTo>
                <a:lnTo>
                  <a:pt x="1524" y="118110"/>
                </a:lnTo>
                <a:lnTo>
                  <a:pt x="762" y="120396"/>
                </a:lnTo>
                <a:lnTo>
                  <a:pt x="0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0715" y="2367534"/>
            <a:ext cx="52705" cy="28575"/>
          </a:xfrm>
          <a:custGeom>
            <a:avLst/>
            <a:gdLst/>
            <a:ahLst/>
            <a:cxnLst/>
            <a:rect l="l" t="t" r="r" b="b"/>
            <a:pathLst>
              <a:path w="52704" h="28575">
                <a:moveTo>
                  <a:pt x="27432" y="10667"/>
                </a:moveTo>
                <a:lnTo>
                  <a:pt x="27432" y="12191"/>
                </a:lnTo>
                <a:lnTo>
                  <a:pt x="28956" y="16001"/>
                </a:lnTo>
                <a:lnTo>
                  <a:pt x="27432" y="19049"/>
                </a:lnTo>
                <a:lnTo>
                  <a:pt x="25146" y="22097"/>
                </a:lnTo>
                <a:lnTo>
                  <a:pt x="18288" y="26669"/>
                </a:lnTo>
                <a:lnTo>
                  <a:pt x="14478" y="27431"/>
                </a:lnTo>
                <a:lnTo>
                  <a:pt x="9906" y="28193"/>
                </a:lnTo>
                <a:lnTo>
                  <a:pt x="5334" y="27431"/>
                </a:lnTo>
                <a:lnTo>
                  <a:pt x="3048" y="23621"/>
                </a:lnTo>
                <a:lnTo>
                  <a:pt x="1524" y="19811"/>
                </a:lnTo>
                <a:lnTo>
                  <a:pt x="0" y="7619"/>
                </a:lnTo>
                <a:lnTo>
                  <a:pt x="2286" y="3809"/>
                </a:lnTo>
                <a:lnTo>
                  <a:pt x="3810" y="761"/>
                </a:lnTo>
                <a:lnTo>
                  <a:pt x="11430" y="0"/>
                </a:lnTo>
                <a:lnTo>
                  <a:pt x="14478" y="3047"/>
                </a:lnTo>
                <a:lnTo>
                  <a:pt x="17526" y="5333"/>
                </a:lnTo>
                <a:lnTo>
                  <a:pt x="16764" y="16763"/>
                </a:lnTo>
                <a:lnTo>
                  <a:pt x="20574" y="19811"/>
                </a:lnTo>
                <a:lnTo>
                  <a:pt x="24384" y="22097"/>
                </a:lnTo>
                <a:lnTo>
                  <a:pt x="31242" y="19811"/>
                </a:lnTo>
                <a:lnTo>
                  <a:pt x="36576" y="19049"/>
                </a:lnTo>
                <a:lnTo>
                  <a:pt x="41910" y="19049"/>
                </a:lnTo>
                <a:lnTo>
                  <a:pt x="50292" y="19049"/>
                </a:lnTo>
                <a:lnTo>
                  <a:pt x="52578" y="1904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5108" y="2274570"/>
            <a:ext cx="233679" cy="180975"/>
          </a:xfrm>
          <a:custGeom>
            <a:avLst/>
            <a:gdLst/>
            <a:ahLst/>
            <a:cxnLst/>
            <a:rect l="l" t="t" r="r" b="b"/>
            <a:pathLst>
              <a:path w="233679" h="180975">
                <a:moveTo>
                  <a:pt x="0" y="0"/>
                </a:moveTo>
                <a:lnTo>
                  <a:pt x="821" y="4262"/>
                </a:lnTo>
                <a:lnTo>
                  <a:pt x="2000" y="10096"/>
                </a:lnTo>
                <a:lnTo>
                  <a:pt x="3321" y="17359"/>
                </a:lnTo>
                <a:lnTo>
                  <a:pt x="4572" y="25908"/>
                </a:lnTo>
                <a:lnTo>
                  <a:pt x="5965" y="36075"/>
                </a:lnTo>
                <a:lnTo>
                  <a:pt x="7715" y="47815"/>
                </a:lnTo>
                <a:lnTo>
                  <a:pt x="9608" y="60412"/>
                </a:lnTo>
                <a:lnTo>
                  <a:pt x="11430" y="73152"/>
                </a:lnTo>
                <a:lnTo>
                  <a:pt x="13263" y="86427"/>
                </a:lnTo>
                <a:lnTo>
                  <a:pt x="15240" y="100488"/>
                </a:lnTo>
                <a:lnTo>
                  <a:pt x="17216" y="114407"/>
                </a:lnTo>
                <a:lnTo>
                  <a:pt x="19050" y="127254"/>
                </a:lnTo>
                <a:lnTo>
                  <a:pt x="20062" y="138695"/>
                </a:lnTo>
                <a:lnTo>
                  <a:pt x="20859" y="149637"/>
                </a:lnTo>
                <a:lnTo>
                  <a:pt x="21514" y="159293"/>
                </a:lnTo>
                <a:lnTo>
                  <a:pt x="22098" y="166878"/>
                </a:lnTo>
                <a:lnTo>
                  <a:pt x="23622" y="176022"/>
                </a:lnTo>
                <a:lnTo>
                  <a:pt x="23622" y="180594"/>
                </a:lnTo>
                <a:lnTo>
                  <a:pt x="24384" y="178308"/>
                </a:lnTo>
                <a:lnTo>
                  <a:pt x="25146" y="176022"/>
                </a:lnTo>
                <a:lnTo>
                  <a:pt x="22860" y="166116"/>
                </a:lnTo>
                <a:lnTo>
                  <a:pt x="25146" y="153924"/>
                </a:lnTo>
                <a:lnTo>
                  <a:pt x="38862" y="107442"/>
                </a:lnTo>
                <a:lnTo>
                  <a:pt x="58793" y="72401"/>
                </a:lnTo>
                <a:lnTo>
                  <a:pt x="86296" y="44291"/>
                </a:lnTo>
                <a:lnTo>
                  <a:pt x="128492" y="25241"/>
                </a:lnTo>
                <a:lnTo>
                  <a:pt x="148590" y="24383"/>
                </a:lnTo>
                <a:lnTo>
                  <a:pt x="156376" y="24455"/>
                </a:lnTo>
                <a:lnTo>
                  <a:pt x="184404" y="38861"/>
                </a:lnTo>
                <a:lnTo>
                  <a:pt x="190500" y="40385"/>
                </a:lnTo>
                <a:lnTo>
                  <a:pt x="197358" y="41909"/>
                </a:lnTo>
                <a:lnTo>
                  <a:pt x="204978" y="38099"/>
                </a:lnTo>
                <a:lnTo>
                  <a:pt x="211836" y="37337"/>
                </a:lnTo>
                <a:lnTo>
                  <a:pt x="219456" y="36575"/>
                </a:lnTo>
                <a:lnTo>
                  <a:pt x="230124" y="35051"/>
                </a:lnTo>
                <a:lnTo>
                  <a:pt x="233172" y="3428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9095" y="2082545"/>
            <a:ext cx="96520" cy="184150"/>
          </a:xfrm>
          <a:custGeom>
            <a:avLst/>
            <a:gdLst/>
            <a:ahLst/>
            <a:cxnLst/>
            <a:rect l="l" t="t" r="r" b="b"/>
            <a:pathLst>
              <a:path w="96520" h="184150">
                <a:moveTo>
                  <a:pt x="61960" y="2286"/>
                </a:moveTo>
                <a:lnTo>
                  <a:pt x="61198" y="2286"/>
                </a:lnTo>
                <a:lnTo>
                  <a:pt x="60436" y="0"/>
                </a:lnTo>
                <a:lnTo>
                  <a:pt x="57388" y="2286"/>
                </a:lnTo>
                <a:lnTo>
                  <a:pt x="29956" y="29241"/>
                </a:lnTo>
                <a:lnTo>
                  <a:pt x="7096" y="69342"/>
                </a:lnTo>
                <a:lnTo>
                  <a:pt x="0" y="106168"/>
                </a:lnTo>
                <a:lnTo>
                  <a:pt x="428" y="118967"/>
                </a:lnTo>
                <a:lnTo>
                  <a:pt x="15382" y="162115"/>
                </a:lnTo>
                <a:lnTo>
                  <a:pt x="45100" y="179641"/>
                </a:lnTo>
                <a:lnTo>
                  <a:pt x="53947" y="179451"/>
                </a:lnTo>
                <a:lnTo>
                  <a:pt x="62722" y="179832"/>
                </a:lnTo>
                <a:lnTo>
                  <a:pt x="72032" y="180641"/>
                </a:lnTo>
                <a:lnTo>
                  <a:pt x="81772" y="181737"/>
                </a:lnTo>
                <a:lnTo>
                  <a:pt x="90368" y="182832"/>
                </a:lnTo>
                <a:lnTo>
                  <a:pt x="96250" y="18364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68112" y="2136649"/>
            <a:ext cx="131445" cy="94615"/>
          </a:xfrm>
          <a:custGeom>
            <a:avLst/>
            <a:gdLst/>
            <a:ahLst/>
            <a:cxnLst/>
            <a:rect l="l" t="t" r="r" b="b"/>
            <a:pathLst>
              <a:path w="131445" h="94614">
                <a:moveTo>
                  <a:pt x="1524" y="0"/>
                </a:moveTo>
                <a:lnTo>
                  <a:pt x="1524" y="4155"/>
                </a:lnTo>
                <a:lnTo>
                  <a:pt x="1524" y="10382"/>
                </a:lnTo>
                <a:lnTo>
                  <a:pt x="1524" y="17895"/>
                </a:lnTo>
                <a:lnTo>
                  <a:pt x="1524" y="25908"/>
                </a:lnTo>
                <a:lnTo>
                  <a:pt x="1524" y="34051"/>
                </a:lnTo>
                <a:lnTo>
                  <a:pt x="1524" y="43052"/>
                </a:lnTo>
                <a:lnTo>
                  <a:pt x="1524" y="52054"/>
                </a:lnTo>
                <a:lnTo>
                  <a:pt x="1524" y="60198"/>
                </a:lnTo>
                <a:lnTo>
                  <a:pt x="1524" y="67782"/>
                </a:lnTo>
                <a:lnTo>
                  <a:pt x="1524" y="75152"/>
                </a:lnTo>
                <a:lnTo>
                  <a:pt x="1524" y="81522"/>
                </a:lnTo>
                <a:lnTo>
                  <a:pt x="1524" y="86106"/>
                </a:lnTo>
                <a:lnTo>
                  <a:pt x="1524" y="90678"/>
                </a:lnTo>
                <a:lnTo>
                  <a:pt x="0" y="89916"/>
                </a:lnTo>
                <a:lnTo>
                  <a:pt x="1524" y="86106"/>
                </a:lnTo>
                <a:lnTo>
                  <a:pt x="3048" y="82296"/>
                </a:lnTo>
                <a:lnTo>
                  <a:pt x="6096" y="73152"/>
                </a:lnTo>
                <a:lnTo>
                  <a:pt x="10668" y="64769"/>
                </a:lnTo>
                <a:lnTo>
                  <a:pt x="32492" y="25896"/>
                </a:lnTo>
                <a:lnTo>
                  <a:pt x="73533" y="5322"/>
                </a:lnTo>
                <a:lnTo>
                  <a:pt x="81534" y="5333"/>
                </a:lnTo>
                <a:lnTo>
                  <a:pt x="114621" y="26372"/>
                </a:lnTo>
                <a:lnTo>
                  <a:pt x="119169" y="41779"/>
                </a:lnTo>
                <a:lnTo>
                  <a:pt x="121158" y="48767"/>
                </a:lnTo>
                <a:lnTo>
                  <a:pt x="123444" y="57149"/>
                </a:lnTo>
                <a:lnTo>
                  <a:pt x="124206" y="64007"/>
                </a:lnTo>
                <a:lnTo>
                  <a:pt x="125730" y="71627"/>
                </a:lnTo>
                <a:lnTo>
                  <a:pt x="128016" y="79247"/>
                </a:lnTo>
                <a:lnTo>
                  <a:pt x="130302" y="90677"/>
                </a:lnTo>
                <a:lnTo>
                  <a:pt x="131064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9373" y="2162555"/>
            <a:ext cx="95250" cy="17780"/>
          </a:xfrm>
          <a:custGeom>
            <a:avLst/>
            <a:gdLst/>
            <a:ahLst/>
            <a:cxnLst/>
            <a:rect l="l" t="t" r="r" b="b"/>
            <a:pathLst>
              <a:path w="95250" h="17780">
                <a:moveTo>
                  <a:pt x="0" y="16763"/>
                </a:moveTo>
                <a:lnTo>
                  <a:pt x="762" y="16763"/>
                </a:lnTo>
                <a:lnTo>
                  <a:pt x="762" y="17525"/>
                </a:lnTo>
                <a:lnTo>
                  <a:pt x="4572" y="16763"/>
                </a:lnTo>
                <a:lnTo>
                  <a:pt x="8382" y="16001"/>
                </a:lnTo>
                <a:lnTo>
                  <a:pt x="16002" y="14477"/>
                </a:lnTo>
                <a:lnTo>
                  <a:pt x="24384" y="12953"/>
                </a:lnTo>
                <a:lnTo>
                  <a:pt x="65532" y="3809"/>
                </a:lnTo>
                <a:lnTo>
                  <a:pt x="73152" y="3047"/>
                </a:lnTo>
                <a:lnTo>
                  <a:pt x="80772" y="1523"/>
                </a:lnTo>
                <a:lnTo>
                  <a:pt x="91440" y="0"/>
                </a:ln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4821" y="2110740"/>
            <a:ext cx="26034" cy="129539"/>
          </a:xfrm>
          <a:custGeom>
            <a:avLst/>
            <a:gdLst/>
            <a:ahLst/>
            <a:cxnLst/>
            <a:rect l="l" t="t" r="r" b="b"/>
            <a:pathLst>
              <a:path w="26035" h="129539">
                <a:moveTo>
                  <a:pt x="25908" y="0"/>
                </a:moveTo>
                <a:lnTo>
                  <a:pt x="25146" y="3048"/>
                </a:lnTo>
                <a:lnTo>
                  <a:pt x="23622" y="12192"/>
                </a:lnTo>
                <a:lnTo>
                  <a:pt x="22098" y="21336"/>
                </a:lnTo>
                <a:lnTo>
                  <a:pt x="20383" y="28801"/>
                </a:lnTo>
                <a:lnTo>
                  <a:pt x="18669" y="37052"/>
                </a:lnTo>
                <a:lnTo>
                  <a:pt x="16954" y="45446"/>
                </a:lnTo>
                <a:lnTo>
                  <a:pt x="15240" y="53340"/>
                </a:lnTo>
                <a:lnTo>
                  <a:pt x="13406" y="61198"/>
                </a:lnTo>
                <a:lnTo>
                  <a:pt x="11430" y="68770"/>
                </a:lnTo>
                <a:lnTo>
                  <a:pt x="9453" y="76057"/>
                </a:lnTo>
                <a:lnTo>
                  <a:pt x="7620" y="83058"/>
                </a:lnTo>
                <a:lnTo>
                  <a:pt x="6096" y="91440"/>
                </a:lnTo>
                <a:lnTo>
                  <a:pt x="5334" y="98298"/>
                </a:lnTo>
                <a:lnTo>
                  <a:pt x="3810" y="105918"/>
                </a:lnTo>
                <a:lnTo>
                  <a:pt x="3048" y="113538"/>
                </a:lnTo>
                <a:lnTo>
                  <a:pt x="762" y="124968"/>
                </a:lnTo>
                <a:lnTo>
                  <a:pt x="0" y="12953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8255" y="2023111"/>
            <a:ext cx="89535" cy="208279"/>
          </a:xfrm>
          <a:custGeom>
            <a:avLst/>
            <a:gdLst/>
            <a:ahLst/>
            <a:cxnLst/>
            <a:rect l="l" t="t" r="r" b="b"/>
            <a:pathLst>
              <a:path w="89535" h="208280">
                <a:moveTo>
                  <a:pt x="0" y="762"/>
                </a:moveTo>
                <a:lnTo>
                  <a:pt x="762" y="762"/>
                </a:lnTo>
                <a:lnTo>
                  <a:pt x="1524" y="0"/>
                </a:lnTo>
                <a:lnTo>
                  <a:pt x="4572" y="762"/>
                </a:lnTo>
                <a:lnTo>
                  <a:pt x="38100" y="20574"/>
                </a:lnTo>
                <a:lnTo>
                  <a:pt x="61722" y="49530"/>
                </a:lnTo>
                <a:lnTo>
                  <a:pt x="67627" y="57912"/>
                </a:lnTo>
                <a:lnTo>
                  <a:pt x="86046" y="95190"/>
                </a:lnTo>
                <a:lnTo>
                  <a:pt x="89165" y="115454"/>
                </a:lnTo>
                <a:lnTo>
                  <a:pt x="89154" y="125730"/>
                </a:lnTo>
                <a:lnTo>
                  <a:pt x="86891" y="135695"/>
                </a:lnTo>
                <a:lnTo>
                  <a:pt x="83058" y="146018"/>
                </a:lnTo>
                <a:lnTo>
                  <a:pt x="78652" y="156483"/>
                </a:lnTo>
                <a:lnTo>
                  <a:pt x="74676" y="166878"/>
                </a:lnTo>
                <a:lnTo>
                  <a:pt x="70806" y="178129"/>
                </a:lnTo>
                <a:lnTo>
                  <a:pt x="66579" y="190023"/>
                </a:lnTo>
                <a:lnTo>
                  <a:pt x="62781" y="200632"/>
                </a:lnTo>
                <a:lnTo>
                  <a:pt x="60198" y="20802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3382" y="3880104"/>
            <a:ext cx="147320" cy="9525"/>
          </a:xfrm>
          <a:custGeom>
            <a:avLst/>
            <a:gdLst/>
            <a:ahLst/>
            <a:cxnLst/>
            <a:rect l="l" t="t" r="r" b="b"/>
            <a:pathLst>
              <a:path w="147319" h="9525">
                <a:moveTo>
                  <a:pt x="0" y="8382"/>
                </a:moveTo>
                <a:lnTo>
                  <a:pt x="2286" y="8382"/>
                </a:lnTo>
                <a:lnTo>
                  <a:pt x="6096" y="9144"/>
                </a:lnTo>
                <a:lnTo>
                  <a:pt x="12954" y="8382"/>
                </a:lnTo>
                <a:lnTo>
                  <a:pt x="18645" y="7572"/>
                </a:lnTo>
                <a:lnTo>
                  <a:pt x="25336" y="6477"/>
                </a:lnTo>
                <a:lnTo>
                  <a:pt x="32885" y="5381"/>
                </a:lnTo>
                <a:lnTo>
                  <a:pt x="41148" y="4572"/>
                </a:lnTo>
                <a:lnTo>
                  <a:pt x="50446" y="3571"/>
                </a:lnTo>
                <a:lnTo>
                  <a:pt x="60674" y="2857"/>
                </a:lnTo>
                <a:lnTo>
                  <a:pt x="71044" y="2428"/>
                </a:lnTo>
                <a:lnTo>
                  <a:pt x="80772" y="2286"/>
                </a:lnTo>
                <a:lnTo>
                  <a:pt x="89535" y="1833"/>
                </a:lnTo>
                <a:lnTo>
                  <a:pt x="97726" y="1524"/>
                </a:lnTo>
                <a:lnTo>
                  <a:pt x="105632" y="1214"/>
                </a:lnTo>
                <a:lnTo>
                  <a:pt x="113538" y="762"/>
                </a:lnTo>
                <a:lnTo>
                  <a:pt x="122741" y="642"/>
                </a:lnTo>
                <a:lnTo>
                  <a:pt x="132302" y="381"/>
                </a:lnTo>
                <a:lnTo>
                  <a:pt x="140862" y="119"/>
                </a:lnTo>
                <a:lnTo>
                  <a:pt x="14706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5989" y="3787141"/>
            <a:ext cx="173990" cy="276860"/>
          </a:xfrm>
          <a:custGeom>
            <a:avLst/>
            <a:gdLst/>
            <a:ahLst/>
            <a:cxnLst/>
            <a:rect l="l" t="t" r="r" b="b"/>
            <a:pathLst>
              <a:path w="173989" h="276860">
                <a:moveTo>
                  <a:pt x="762" y="75437"/>
                </a:moveTo>
                <a:lnTo>
                  <a:pt x="762" y="74675"/>
                </a:lnTo>
                <a:lnTo>
                  <a:pt x="0" y="74675"/>
                </a:lnTo>
                <a:lnTo>
                  <a:pt x="762" y="71627"/>
                </a:lnTo>
                <a:lnTo>
                  <a:pt x="1524" y="67817"/>
                </a:lnTo>
                <a:lnTo>
                  <a:pt x="1524" y="62483"/>
                </a:lnTo>
                <a:lnTo>
                  <a:pt x="5334" y="56387"/>
                </a:lnTo>
                <a:lnTo>
                  <a:pt x="30384" y="25455"/>
                </a:lnTo>
                <a:lnTo>
                  <a:pt x="68770" y="3333"/>
                </a:lnTo>
                <a:lnTo>
                  <a:pt x="86868" y="0"/>
                </a:lnTo>
                <a:lnTo>
                  <a:pt x="95059" y="119"/>
                </a:lnTo>
                <a:lnTo>
                  <a:pt x="130635" y="25729"/>
                </a:lnTo>
                <a:lnTo>
                  <a:pt x="133040" y="39778"/>
                </a:lnTo>
                <a:lnTo>
                  <a:pt x="132207" y="47148"/>
                </a:lnTo>
                <a:lnTo>
                  <a:pt x="110109" y="91106"/>
                </a:lnTo>
                <a:lnTo>
                  <a:pt x="76723" y="121789"/>
                </a:lnTo>
                <a:lnTo>
                  <a:pt x="60960" y="131063"/>
                </a:lnTo>
                <a:lnTo>
                  <a:pt x="54102" y="128015"/>
                </a:lnTo>
                <a:lnTo>
                  <a:pt x="52578" y="127253"/>
                </a:lnTo>
                <a:lnTo>
                  <a:pt x="50292" y="125729"/>
                </a:lnTo>
                <a:lnTo>
                  <a:pt x="52578" y="119633"/>
                </a:lnTo>
                <a:lnTo>
                  <a:pt x="57150" y="118871"/>
                </a:lnTo>
                <a:lnTo>
                  <a:pt x="60960" y="117347"/>
                </a:lnTo>
                <a:lnTo>
                  <a:pt x="67818" y="117347"/>
                </a:lnTo>
                <a:lnTo>
                  <a:pt x="76200" y="118871"/>
                </a:lnTo>
                <a:lnTo>
                  <a:pt x="115788" y="130849"/>
                </a:lnTo>
                <a:lnTo>
                  <a:pt x="154590" y="156876"/>
                </a:lnTo>
                <a:lnTo>
                  <a:pt x="173283" y="192869"/>
                </a:lnTo>
                <a:lnTo>
                  <a:pt x="173736" y="200405"/>
                </a:lnTo>
                <a:lnTo>
                  <a:pt x="173283" y="208633"/>
                </a:lnTo>
                <a:lnTo>
                  <a:pt x="151828" y="246316"/>
                </a:lnTo>
                <a:lnTo>
                  <a:pt x="114585" y="268033"/>
                </a:lnTo>
                <a:lnTo>
                  <a:pt x="74104" y="276320"/>
                </a:lnTo>
                <a:lnTo>
                  <a:pt x="64579" y="275713"/>
                </a:lnTo>
                <a:lnTo>
                  <a:pt x="28194" y="261365"/>
                </a:lnTo>
                <a:lnTo>
                  <a:pt x="19050" y="251459"/>
                </a:lnTo>
                <a:lnTo>
                  <a:pt x="14478" y="246125"/>
                </a:lnTo>
                <a:lnTo>
                  <a:pt x="9906" y="240791"/>
                </a:lnTo>
                <a:lnTo>
                  <a:pt x="3048" y="233172"/>
                </a:lnTo>
                <a:lnTo>
                  <a:pt x="762" y="23088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3932" y="3909821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31242" y="22098"/>
                </a:moveTo>
                <a:lnTo>
                  <a:pt x="32004" y="22098"/>
                </a:lnTo>
                <a:lnTo>
                  <a:pt x="35052" y="20574"/>
                </a:lnTo>
                <a:lnTo>
                  <a:pt x="35052" y="22098"/>
                </a:lnTo>
                <a:lnTo>
                  <a:pt x="35814" y="23622"/>
                </a:lnTo>
                <a:lnTo>
                  <a:pt x="35814" y="28194"/>
                </a:lnTo>
                <a:lnTo>
                  <a:pt x="32766" y="30480"/>
                </a:lnTo>
                <a:lnTo>
                  <a:pt x="30480" y="32766"/>
                </a:lnTo>
                <a:lnTo>
                  <a:pt x="23622" y="35052"/>
                </a:lnTo>
                <a:lnTo>
                  <a:pt x="19050" y="35052"/>
                </a:lnTo>
                <a:lnTo>
                  <a:pt x="15240" y="34290"/>
                </a:lnTo>
                <a:lnTo>
                  <a:pt x="10668" y="31242"/>
                </a:lnTo>
                <a:lnTo>
                  <a:pt x="7620" y="28194"/>
                </a:lnTo>
                <a:lnTo>
                  <a:pt x="4572" y="25146"/>
                </a:lnTo>
                <a:lnTo>
                  <a:pt x="0" y="21336"/>
                </a:lnTo>
                <a:lnTo>
                  <a:pt x="2286" y="16764"/>
                </a:lnTo>
                <a:lnTo>
                  <a:pt x="4572" y="12192"/>
                </a:lnTo>
                <a:lnTo>
                  <a:pt x="14478" y="4572"/>
                </a:lnTo>
                <a:lnTo>
                  <a:pt x="20574" y="2286"/>
                </a:lnTo>
                <a:lnTo>
                  <a:pt x="26670" y="0"/>
                </a:lnTo>
                <a:lnTo>
                  <a:pt x="33528" y="1524"/>
                </a:lnTo>
                <a:lnTo>
                  <a:pt x="38862" y="3048"/>
                </a:lnTo>
                <a:lnTo>
                  <a:pt x="44196" y="5334"/>
                </a:lnTo>
                <a:lnTo>
                  <a:pt x="50292" y="9144"/>
                </a:lnTo>
                <a:lnTo>
                  <a:pt x="51816" y="12954"/>
                </a:lnTo>
                <a:lnTo>
                  <a:pt x="54102" y="16764"/>
                </a:lnTo>
                <a:lnTo>
                  <a:pt x="51816" y="24384"/>
                </a:lnTo>
                <a:lnTo>
                  <a:pt x="50292" y="25908"/>
                </a:lnTo>
                <a:lnTo>
                  <a:pt x="48006" y="28194"/>
                </a:lnTo>
                <a:lnTo>
                  <a:pt x="43434" y="24384"/>
                </a:lnTo>
                <a:lnTo>
                  <a:pt x="40386" y="23622"/>
                </a:lnTo>
                <a:lnTo>
                  <a:pt x="37338" y="23622"/>
                </a:lnTo>
                <a:lnTo>
                  <a:pt x="32766" y="22098"/>
                </a:lnTo>
                <a:lnTo>
                  <a:pt x="31242" y="2209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2907" y="3800095"/>
            <a:ext cx="118110" cy="295910"/>
          </a:xfrm>
          <a:custGeom>
            <a:avLst/>
            <a:gdLst/>
            <a:ahLst/>
            <a:cxnLst/>
            <a:rect l="l" t="t" r="r" b="b"/>
            <a:pathLst>
              <a:path w="118110" h="295910">
                <a:moveTo>
                  <a:pt x="118110" y="2286"/>
                </a:moveTo>
                <a:lnTo>
                  <a:pt x="117348" y="2286"/>
                </a:lnTo>
                <a:lnTo>
                  <a:pt x="116586" y="0"/>
                </a:lnTo>
                <a:lnTo>
                  <a:pt x="113538" y="2286"/>
                </a:lnTo>
                <a:lnTo>
                  <a:pt x="111252" y="4572"/>
                </a:lnTo>
                <a:lnTo>
                  <a:pt x="109728" y="8382"/>
                </a:lnTo>
                <a:lnTo>
                  <a:pt x="102870" y="15240"/>
                </a:lnTo>
                <a:lnTo>
                  <a:pt x="97524" y="20716"/>
                </a:lnTo>
                <a:lnTo>
                  <a:pt x="90963" y="27051"/>
                </a:lnTo>
                <a:lnTo>
                  <a:pt x="83689" y="34528"/>
                </a:lnTo>
                <a:lnTo>
                  <a:pt x="58674" y="65436"/>
                </a:lnTo>
                <a:lnTo>
                  <a:pt x="32849" y="105656"/>
                </a:lnTo>
                <a:lnTo>
                  <a:pt x="10668" y="150876"/>
                </a:lnTo>
                <a:lnTo>
                  <a:pt x="59" y="196417"/>
                </a:lnTo>
                <a:lnTo>
                  <a:pt x="0" y="210312"/>
                </a:lnTo>
                <a:lnTo>
                  <a:pt x="1750" y="223266"/>
                </a:lnTo>
                <a:lnTo>
                  <a:pt x="22359" y="266235"/>
                </a:lnTo>
                <a:lnTo>
                  <a:pt x="61436" y="289083"/>
                </a:lnTo>
                <a:lnTo>
                  <a:pt x="69615" y="289595"/>
                </a:lnTo>
                <a:lnTo>
                  <a:pt x="77724" y="290322"/>
                </a:lnTo>
                <a:lnTo>
                  <a:pt x="86475" y="291691"/>
                </a:lnTo>
                <a:lnTo>
                  <a:pt x="95726" y="293274"/>
                </a:lnTo>
                <a:lnTo>
                  <a:pt x="103977" y="294715"/>
                </a:lnTo>
                <a:lnTo>
                  <a:pt x="109728" y="29565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017" y="3957828"/>
            <a:ext cx="147320" cy="8890"/>
          </a:xfrm>
          <a:custGeom>
            <a:avLst/>
            <a:gdLst/>
            <a:ahLst/>
            <a:cxnLst/>
            <a:rect l="l" t="t" r="r" b="b"/>
            <a:pathLst>
              <a:path w="147319" h="8889">
                <a:moveTo>
                  <a:pt x="0" y="8382"/>
                </a:moveTo>
                <a:lnTo>
                  <a:pt x="3810" y="7620"/>
                </a:lnTo>
                <a:lnTo>
                  <a:pt x="11430" y="5334"/>
                </a:lnTo>
                <a:lnTo>
                  <a:pt x="21336" y="3810"/>
                </a:lnTo>
                <a:lnTo>
                  <a:pt x="30337" y="3250"/>
                </a:lnTo>
                <a:lnTo>
                  <a:pt x="40767" y="2762"/>
                </a:lnTo>
                <a:lnTo>
                  <a:pt x="51768" y="2416"/>
                </a:lnTo>
                <a:lnTo>
                  <a:pt x="62484" y="2286"/>
                </a:lnTo>
                <a:lnTo>
                  <a:pt x="72890" y="1833"/>
                </a:lnTo>
                <a:lnTo>
                  <a:pt x="83439" y="1524"/>
                </a:lnTo>
                <a:lnTo>
                  <a:pt x="93987" y="1214"/>
                </a:lnTo>
                <a:lnTo>
                  <a:pt x="104394" y="762"/>
                </a:lnTo>
                <a:lnTo>
                  <a:pt x="116205" y="642"/>
                </a:lnTo>
                <a:lnTo>
                  <a:pt x="128587" y="381"/>
                </a:lnTo>
                <a:lnTo>
                  <a:pt x="139541" y="119"/>
                </a:lnTo>
                <a:lnTo>
                  <a:pt x="14706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5611" y="3880199"/>
            <a:ext cx="154940" cy="215900"/>
          </a:xfrm>
          <a:custGeom>
            <a:avLst/>
            <a:gdLst/>
            <a:ahLst/>
            <a:cxnLst/>
            <a:rect l="l" t="t" r="r" b="b"/>
            <a:pathLst>
              <a:path w="154939" h="215900">
                <a:moveTo>
                  <a:pt x="42671" y="43338"/>
                </a:moveTo>
                <a:lnTo>
                  <a:pt x="42671" y="41052"/>
                </a:lnTo>
                <a:lnTo>
                  <a:pt x="39623" y="35718"/>
                </a:lnTo>
                <a:lnTo>
                  <a:pt x="42671" y="30384"/>
                </a:lnTo>
                <a:lnTo>
                  <a:pt x="74199" y="4476"/>
                </a:lnTo>
                <a:lnTo>
                  <a:pt x="106870" y="0"/>
                </a:lnTo>
                <a:lnTo>
                  <a:pt x="115204" y="1202"/>
                </a:lnTo>
                <a:lnTo>
                  <a:pt x="143255" y="36480"/>
                </a:lnTo>
                <a:lnTo>
                  <a:pt x="149256" y="70556"/>
                </a:lnTo>
                <a:lnTo>
                  <a:pt x="148589" y="82962"/>
                </a:lnTo>
                <a:lnTo>
                  <a:pt x="137445" y="123574"/>
                </a:lnTo>
                <a:lnTo>
                  <a:pt x="110299" y="160115"/>
                </a:lnTo>
                <a:lnTo>
                  <a:pt x="74437" y="188023"/>
                </a:lnTo>
                <a:lnTo>
                  <a:pt x="38861" y="202596"/>
                </a:lnTo>
                <a:lnTo>
                  <a:pt x="28813" y="203132"/>
                </a:lnTo>
                <a:lnTo>
                  <a:pt x="19621" y="201739"/>
                </a:lnTo>
                <a:lnTo>
                  <a:pt x="11858" y="199060"/>
                </a:lnTo>
                <a:lnTo>
                  <a:pt x="6095" y="195738"/>
                </a:lnTo>
                <a:lnTo>
                  <a:pt x="0" y="191166"/>
                </a:lnTo>
                <a:lnTo>
                  <a:pt x="0" y="182022"/>
                </a:lnTo>
                <a:lnTo>
                  <a:pt x="31527" y="154221"/>
                </a:lnTo>
                <a:lnTo>
                  <a:pt x="72937" y="153590"/>
                </a:lnTo>
                <a:lnTo>
                  <a:pt x="108287" y="171771"/>
                </a:lnTo>
                <a:lnTo>
                  <a:pt x="127253" y="191166"/>
                </a:lnTo>
                <a:lnTo>
                  <a:pt x="134111" y="198786"/>
                </a:lnTo>
                <a:lnTo>
                  <a:pt x="137921" y="207930"/>
                </a:lnTo>
                <a:lnTo>
                  <a:pt x="140969" y="211740"/>
                </a:lnTo>
                <a:lnTo>
                  <a:pt x="144779" y="215550"/>
                </a:lnTo>
                <a:lnTo>
                  <a:pt x="145541" y="213264"/>
                </a:lnTo>
                <a:lnTo>
                  <a:pt x="147827" y="214026"/>
                </a:lnTo>
                <a:lnTo>
                  <a:pt x="150113" y="214026"/>
                </a:lnTo>
                <a:lnTo>
                  <a:pt x="153923" y="215550"/>
                </a:lnTo>
                <a:lnTo>
                  <a:pt x="154685" y="21555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6204" y="3810762"/>
            <a:ext cx="121920" cy="371475"/>
          </a:xfrm>
          <a:custGeom>
            <a:avLst/>
            <a:gdLst/>
            <a:ahLst/>
            <a:cxnLst/>
            <a:rect l="l" t="t" r="r" b="b"/>
            <a:pathLst>
              <a:path w="121920" h="371475">
                <a:moveTo>
                  <a:pt x="0" y="0"/>
                </a:moveTo>
                <a:lnTo>
                  <a:pt x="4691" y="1916"/>
                </a:lnTo>
                <a:lnTo>
                  <a:pt x="11239" y="4476"/>
                </a:lnTo>
                <a:lnTo>
                  <a:pt x="18645" y="8036"/>
                </a:lnTo>
                <a:lnTo>
                  <a:pt x="48517" y="35885"/>
                </a:lnTo>
                <a:lnTo>
                  <a:pt x="72961" y="68865"/>
                </a:lnTo>
                <a:lnTo>
                  <a:pt x="95750" y="111168"/>
                </a:lnTo>
                <a:lnTo>
                  <a:pt x="113538" y="160782"/>
                </a:lnTo>
                <a:lnTo>
                  <a:pt x="121681" y="207394"/>
                </a:lnTo>
                <a:lnTo>
                  <a:pt x="121920" y="222504"/>
                </a:lnTo>
                <a:lnTo>
                  <a:pt x="119991" y="237434"/>
                </a:lnTo>
                <a:lnTo>
                  <a:pt x="108204" y="279654"/>
                </a:lnTo>
                <a:lnTo>
                  <a:pt x="90951" y="315872"/>
                </a:lnTo>
                <a:lnTo>
                  <a:pt x="65722" y="343054"/>
                </a:lnTo>
                <a:lnTo>
                  <a:pt x="59436" y="348234"/>
                </a:lnTo>
                <a:lnTo>
                  <a:pt x="52625" y="354484"/>
                </a:lnTo>
                <a:lnTo>
                  <a:pt x="45529" y="361092"/>
                </a:lnTo>
                <a:lnTo>
                  <a:pt x="39290" y="366986"/>
                </a:lnTo>
                <a:lnTo>
                  <a:pt x="35052" y="37109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9145" y="3603497"/>
            <a:ext cx="78105" cy="224790"/>
          </a:xfrm>
          <a:custGeom>
            <a:avLst/>
            <a:gdLst/>
            <a:ahLst/>
            <a:cxnLst/>
            <a:rect l="l" t="t" r="r" b="b"/>
            <a:pathLst>
              <a:path w="78104" h="224789">
                <a:moveTo>
                  <a:pt x="74521" y="0"/>
                </a:moveTo>
                <a:lnTo>
                  <a:pt x="74521" y="762"/>
                </a:lnTo>
                <a:lnTo>
                  <a:pt x="77569" y="0"/>
                </a:lnTo>
                <a:lnTo>
                  <a:pt x="74521" y="4572"/>
                </a:lnTo>
                <a:lnTo>
                  <a:pt x="71794" y="8905"/>
                </a:lnTo>
                <a:lnTo>
                  <a:pt x="67567" y="14668"/>
                </a:lnTo>
                <a:lnTo>
                  <a:pt x="62626" y="21288"/>
                </a:lnTo>
                <a:lnTo>
                  <a:pt x="57757" y="28194"/>
                </a:lnTo>
                <a:lnTo>
                  <a:pt x="35659" y="61722"/>
                </a:lnTo>
                <a:lnTo>
                  <a:pt x="29932" y="70996"/>
                </a:lnTo>
                <a:lnTo>
                  <a:pt x="23562" y="80486"/>
                </a:lnTo>
                <a:lnTo>
                  <a:pt x="4893" y="120681"/>
                </a:lnTo>
                <a:lnTo>
                  <a:pt x="0" y="150768"/>
                </a:lnTo>
                <a:lnTo>
                  <a:pt x="321" y="160496"/>
                </a:lnTo>
                <a:lnTo>
                  <a:pt x="12965" y="200382"/>
                </a:lnTo>
                <a:lnTo>
                  <a:pt x="35373" y="213348"/>
                </a:lnTo>
                <a:lnTo>
                  <a:pt x="41755" y="215646"/>
                </a:lnTo>
                <a:lnTo>
                  <a:pt x="48565" y="218146"/>
                </a:lnTo>
                <a:lnTo>
                  <a:pt x="55661" y="220789"/>
                </a:lnTo>
                <a:lnTo>
                  <a:pt x="61900" y="223146"/>
                </a:lnTo>
                <a:lnTo>
                  <a:pt x="66139" y="2247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82340" y="3629405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60" h="165100">
                <a:moveTo>
                  <a:pt x="44958" y="0"/>
                </a:moveTo>
                <a:lnTo>
                  <a:pt x="44958" y="762"/>
                </a:lnTo>
                <a:lnTo>
                  <a:pt x="46482" y="2286"/>
                </a:lnTo>
                <a:lnTo>
                  <a:pt x="44958" y="4572"/>
                </a:lnTo>
                <a:lnTo>
                  <a:pt x="43434" y="6858"/>
                </a:lnTo>
                <a:lnTo>
                  <a:pt x="41148" y="9144"/>
                </a:lnTo>
                <a:lnTo>
                  <a:pt x="36576" y="15240"/>
                </a:lnTo>
                <a:lnTo>
                  <a:pt x="15632" y="50613"/>
                </a:lnTo>
                <a:lnTo>
                  <a:pt x="1619" y="95440"/>
                </a:lnTo>
                <a:lnTo>
                  <a:pt x="0" y="112014"/>
                </a:lnTo>
                <a:lnTo>
                  <a:pt x="1012" y="119598"/>
                </a:lnTo>
                <a:lnTo>
                  <a:pt x="28765" y="151852"/>
                </a:lnTo>
                <a:lnTo>
                  <a:pt x="66294" y="164592"/>
                </a:lnTo>
                <a:lnTo>
                  <a:pt x="73592" y="163699"/>
                </a:lnTo>
                <a:lnTo>
                  <a:pt x="80676" y="161448"/>
                </a:lnTo>
                <a:lnTo>
                  <a:pt x="87618" y="158484"/>
                </a:lnTo>
                <a:lnTo>
                  <a:pt x="94488" y="155448"/>
                </a:lnTo>
                <a:lnTo>
                  <a:pt x="101667" y="152781"/>
                </a:lnTo>
                <a:lnTo>
                  <a:pt x="133350" y="131064"/>
                </a:lnTo>
                <a:lnTo>
                  <a:pt x="137160" y="123444"/>
                </a:lnTo>
                <a:lnTo>
                  <a:pt x="137160" y="121157"/>
                </a:lnTo>
                <a:lnTo>
                  <a:pt x="133350" y="120396"/>
                </a:lnTo>
                <a:lnTo>
                  <a:pt x="130302" y="118872"/>
                </a:lnTo>
                <a:lnTo>
                  <a:pt x="121158" y="118872"/>
                </a:lnTo>
                <a:lnTo>
                  <a:pt x="115062" y="120396"/>
                </a:lnTo>
                <a:lnTo>
                  <a:pt x="108966" y="121920"/>
                </a:lnTo>
                <a:lnTo>
                  <a:pt x="80010" y="147066"/>
                </a:lnTo>
                <a:lnTo>
                  <a:pt x="78486" y="150876"/>
                </a:lnTo>
                <a:lnTo>
                  <a:pt x="85344" y="152400"/>
                </a:lnTo>
                <a:lnTo>
                  <a:pt x="88392" y="155448"/>
                </a:lnTo>
                <a:lnTo>
                  <a:pt x="91440" y="158496"/>
                </a:lnTo>
                <a:lnTo>
                  <a:pt x="95250" y="163068"/>
                </a:lnTo>
                <a:lnTo>
                  <a:pt x="96774" y="16459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74364" y="3707130"/>
            <a:ext cx="69850" cy="10160"/>
          </a:xfrm>
          <a:custGeom>
            <a:avLst/>
            <a:gdLst/>
            <a:ahLst/>
            <a:cxnLst/>
            <a:rect l="l" t="t" r="r" b="b"/>
            <a:pathLst>
              <a:path w="69850" h="10160">
                <a:moveTo>
                  <a:pt x="0" y="9144"/>
                </a:moveTo>
                <a:lnTo>
                  <a:pt x="762" y="9144"/>
                </a:lnTo>
                <a:lnTo>
                  <a:pt x="1524" y="9144"/>
                </a:lnTo>
                <a:lnTo>
                  <a:pt x="4572" y="9144"/>
                </a:lnTo>
                <a:lnTo>
                  <a:pt x="6858" y="9144"/>
                </a:lnTo>
                <a:lnTo>
                  <a:pt x="9906" y="9906"/>
                </a:lnTo>
                <a:lnTo>
                  <a:pt x="15240" y="9144"/>
                </a:lnTo>
                <a:lnTo>
                  <a:pt x="19812" y="8382"/>
                </a:lnTo>
                <a:lnTo>
                  <a:pt x="27432" y="5334"/>
                </a:lnTo>
                <a:lnTo>
                  <a:pt x="33528" y="4572"/>
                </a:lnTo>
                <a:lnTo>
                  <a:pt x="39624" y="3810"/>
                </a:lnTo>
                <a:lnTo>
                  <a:pt x="44958" y="3048"/>
                </a:lnTo>
                <a:lnTo>
                  <a:pt x="51053" y="2286"/>
                </a:lnTo>
                <a:lnTo>
                  <a:pt x="57150" y="1524"/>
                </a:lnTo>
                <a:lnTo>
                  <a:pt x="66294" y="762"/>
                </a:lnTo>
                <a:lnTo>
                  <a:pt x="6934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3903" y="3646933"/>
            <a:ext cx="26670" cy="155575"/>
          </a:xfrm>
          <a:custGeom>
            <a:avLst/>
            <a:gdLst/>
            <a:ahLst/>
            <a:cxnLst/>
            <a:rect l="l" t="t" r="r" b="b"/>
            <a:pathLst>
              <a:path w="26670" h="155575">
                <a:moveTo>
                  <a:pt x="25908" y="0"/>
                </a:moveTo>
                <a:lnTo>
                  <a:pt x="25908" y="2286"/>
                </a:lnTo>
                <a:lnTo>
                  <a:pt x="26670" y="6096"/>
                </a:lnTo>
                <a:lnTo>
                  <a:pt x="25908" y="12954"/>
                </a:lnTo>
                <a:lnTo>
                  <a:pt x="16287" y="60388"/>
                </a:lnTo>
                <a:lnTo>
                  <a:pt x="13299" y="70723"/>
                </a:lnTo>
                <a:lnTo>
                  <a:pt x="10668" y="80772"/>
                </a:lnTo>
                <a:lnTo>
                  <a:pt x="8763" y="90356"/>
                </a:lnTo>
                <a:lnTo>
                  <a:pt x="7429" y="99726"/>
                </a:lnTo>
                <a:lnTo>
                  <a:pt x="6381" y="108954"/>
                </a:lnTo>
                <a:lnTo>
                  <a:pt x="5334" y="118110"/>
                </a:lnTo>
                <a:lnTo>
                  <a:pt x="3964" y="128230"/>
                </a:lnTo>
                <a:lnTo>
                  <a:pt x="2381" y="139065"/>
                </a:lnTo>
                <a:lnTo>
                  <a:pt x="940" y="148756"/>
                </a:lnTo>
                <a:lnTo>
                  <a:pt x="0" y="15544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90010" y="3577590"/>
            <a:ext cx="100965" cy="233679"/>
          </a:xfrm>
          <a:custGeom>
            <a:avLst/>
            <a:gdLst/>
            <a:ahLst/>
            <a:cxnLst/>
            <a:rect l="l" t="t" r="r" b="b"/>
            <a:pathLst>
              <a:path w="100964" h="233679">
                <a:moveTo>
                  <a:pt x="0" y="0"/>
                </a:moveTo>
                <a:lnTo>
                  <a:pt x="2286" y="1523"/>
                </a:lnTo>
                <a:lnTo>
                  <a:pt x="6858" y="4571"/>
                </a:lnTo>
                <a:lnTo>
                  <a:pt x="12954" y="9143"/>
                </a:lnTo>
                <a:lnTo>
                  <a:pt x="43791" y="31670"/>
                </a:lnTo>
                <a:lnTo>
                  <a:pt x="51435" y="37718"/>
                </a:lnTo>
                <a:lnTo>
                  <a:pt x="78581" y="70675"/>
                </a:lnTo>
                <a:lnTo>
                  <a:pt x="96869" y="111537"/>
                </a:lnTo>
                <a:lnTo>
                  <a:pt x="100584" y="131826"/>
                </a:lnTo>
                <a:lnTo>
                  <a:pt x="100476" y="141529"/>
                </a:lnTo>
                <a:lnTo>
                  <a:pt x="89535" y="178236"/>
                </a:lnTo>
                <a:lnTo>
                  <a:pt x="72390" y="201168"/>
                </a:lnTo>
                <a:lnTo>
                  <a:pt x="66817" y="209919"/>
                </a:lnTo>
                <a:lnTo>
                  <a:pt x="60960" y="219170"/>
                </a:lnTo>
                <a:lnTo>
                  <a:pt x="55673" y="227421"/>
                </a:lnTo>
                <a:lnTo>
                  <a:pt x="51816" y="2331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2508" y="4439281"/>
            <a:ext cx="234950" cy="170815"/>
          </a:xfrm>
          <a:custGeom>
            <a:avLst/>
            <a:gdLst/>
            <a:ahLst/>
            <a:cxnLst/>
            <a:rect l="l" t="t" r="r" b="b"/>
            <a:pathLst>
              <a:path w="234950" h="170814">
                <a:moveTo>
                  <a:pt x="148685" y="62614"/>
                </a:moveTo>
                <a:lnTo>
                  <a:pt x="147923" y="62614"/>
                </a:lnTo>
                <a:lnTo>
                  <a:pt x="145637" y="65662"/>
                </a:lnTo>
                <a:lnTo>
                  <a:pt x="144113" y="62614"/>
                </a:lnTo>
                <a:lnTo>
                  <a:pt x="143351" y="58804"/>
                </a:lnTo>
                <a:lnTo>
                  <a:pt x="144875" y="48136"/>
                </a:lnTo>
                <a:lnTo>
                  <a:pt x="141827" y="40516"/>
                </a:lnTo>
                <a:lnTo>
                  <a:pt x="119062" y="6893"/>
                </a:lnTo>
                <a:lnTo>
                  <a:pt x="101048" y="0"/>
                </a:lnTo>
                <a:lnTo>
                  <a:pt x="93154" y="607"/>
                </a:lnTo>
                <a:lnTo>
                  <a:pt x="57626" y="14799"/>
                </a:lnTo>
                <a:lnTo>
                  <a:pt x="21335" y="51375"/>
                </a:lnTo>
                <a:lnTo>
                  <a:pt x="3524" y="88880"/>
                </a:lnTo>
                <a:lnTo>
                  <a:pt x="0" y="114264"/>
                </a:lnTo>
                <a:lnTo>
                  <a:pt x="95" y="125098"/>
                </a:lnTo>
                <a:lnTo>
                  <a:pt x="19835" y="157900"/>
                </a:lnTo>
                <a:lnTo>
                  <a:pt x="35028" y="161020"/>
                </a:lnTo>
                <a:lnTo>
                  <a:pt x="42767" y="160150"/>
                </a:lnTo>
                <a:lnTo>
                  <a:pt x="75568" y="133588"/>
                </a:lnTo>
                <a:lnTo>
                  <a:pt x="91535" y="106048"/>
                </a:lnTo>
                <a:lnTo>
                  <a:pt x="96392" y="98464"/>
                </a:lnTo>
                <a:lnTo>
                  <a:pt x="113633" y="72520"/>
                </a:lnTo>
                <a:lnTo>
                  <a:pt x="115157" y="75568"/>
                </a:lnTo>
                <a:lnTo>
                  <a:pt x="115919" y="77854"/>
                </a:lnTo>
                <a:lnTo>
                  <a:pt x="113633" y="86236"/>
                </a:lnTo>
                <a:lnTo>
                  <a:pt x="114395" y="94618"/>
                </a:lnTo>
                <a:lnTo>
                  <a:pt x="114776" y="101536"/>
                </a:lnTo>
                <a:lnTo>
                  <a:pt x="115157" y="109382"/>
                </a:lnTo>
                <a:lnTo>
                  <a:pt x="116109" y="117657"/>
                </a:lnTo>
                <a:lnTo>
                  <a:pt x="138017" y="158626"/>
                </a:lnTo>
                <a:lnTo>
                  <a:pt x="164687" y="170818"/>
                </a:lnTo>
                <a:lnTo>
                  <a:pt x="173057" y="170390"/>
                </a:lnTo>
                <a:lnTo>
                  <a:pt x="181927" y="168532"/>
                </a:lnTo>
                <a:lnTo>
                  <a:pt x="190940" y="166104"/>
                </a:lnTo>
                <a:lnTo>
                  <a:pt x="199739" y="163960"/>
                </a:lnTo>
                <a:lnTo>
                  <a:pt x="209180" y="162139"/>
                </a:lnTo>
                <a:lnTo>
                  <a:pt x="219265" y="160246"/>
                </a:lnTo>
                <a:lnTo>
                  <a:pt x="228349" y="158496"/>
                </a:lnTo>
                <a:lnTo>
                  <a:pt x="234791" y="15710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80030" y="4570476"/>
            <a:ext cx="99695" cy="194310"/>
          </a:xfrm>
          <a:custGeom>
            <a:avLst/>
            <a:gdLst/>
            <a:ahLst/>
            <a:cxnLst/>
            <a:rect l="l" t="t" r="r" b="b"/>
            <a:pathLst>
              <a:path w="99694" h="194310">
                <a:moveTo>
                  <a:pt x="37468" y="0"/>
                </a:moveTo>
                <a:lnTo>
                  <a:pt x="37468" y="1523"/>
                </a:lnTo>
                <a:lnTo>
                  <a:pt x="39754" y="1523"/>
                </a:lnTo>
                <a:lnTo>
                  <a:pt x="37468" y="8381"/>
                </a:lnTo>
                <a:lnTo>
                  <a:pt x="35552" y="15037"/>
                </a:lnTo>
                <a:lnTo>
                  <a:pt x="32420" y="23336"/>
                </a:lnTo>
                <a:lnTo>
                  <a:pt x="28574" y="32920"/>
                </a:lnTo>
                <a:lnTo>
                  <a:pt x="24514" y="43433"/>
                </a:lnTo>
                <a:lnTo>
                  <a:pt x="19823" y="55173"/>
                </a:lnTo>
                <a:lnTo>
                  <a:pt x="14418" y="68198"/>
                </a:lnTo>
                <a:lnTo>
                  <a:pt x="9298" y="81795"/>
                </a:lnTo>
                <a:lnTo>
                  <a:pt x="5464" y="95249"/>
                </a:lnTo>
                <a:lnTo>
                  <a:pt x="2595" y="108382"/>
                </a:lnTo>
                <a:lnTo>
                  <a:pt x="797" y="122015"/>
                </a:lnTo>
                <a:lnTo>
                  <a:pt x="0" y="135219"/>
                </a:lnTo>
                <a:lnTo>
                  <a:pt x="130" y="147065"/>
                </a:lnTo>
                <a:lnTo>
                  <a:pt x="15382" y="186594"/>
                </a:lnTo>
                <a:lnTo>
                  <a:pt x="36706" y="194309"/>
                </a:lnTo>
                <a:lnTo>
                  <a:pt x="45398" y="192893"/>
                </a:lnTo>
                <a:lnTo>
                  <a:pt x="78747" y="173438"/>
                </a:lnTo>
                <a:lnTo>
                  <a:pt x="99190" y="136397"/>
                </a:lnTo>
                <a:lnTo>
                  <a:pt x="96142" y="133349"/>
                </a:lnTo>
                <a:lnTo>
                  <a:pt x="93094" y="130301"/>
                </a:lnTo>
                <a:lnTo>
                  <a:pt x="57138" y="149030"/>
                </a:lnTo>
                <a:lnTo>
                  <a:pt x="40516" y="168401"/>
                </a:lnTo>
                <a:lnTo>
                  <a:pt x="40516" y="172211"/>
                </a:lnTo>
                <a:lnTo>
                  <a:pt x="40516" y="176021"/>
                </a:lnTo>
                <a:lnTo>
                  <a:pt x="48136" y="175259"/>
                </a:lnTo>
                <a:lnTo>
                  <a:pt x="51946" y="176783"/>
                </a:lnTo>
                <a:lnTo>
                  <a:pt x="55756" y="178307"/>
                </a:lnTo>
                <a:lnTo>
                  <a:pt x="61852" y="180593"/>
                </a:lnTo>
                <a:lnTo>
                  <a:pt x="63376" y="18135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761" y="4544567"/>
            <a:ext cx="95250" cy="26034"/>
          </a:xfrm>
          <a:custGeom>
            <a:avLst/>
            <a:gdLst/>
            <a:ahLst/>
            <a:cxnLst/>
            <a:rect l="l" t="t" r="r" b="b"/>
            <a:pathLst>
              <a:path w="95250" h="26035">
                <a:moveTo>
                  <a:pt x="0" y="25907"/>
                </a:moveTo>
                <a:lnTo>
                  <a:pt x="3048" y="25145"/>
                </a:lnTo>
                <a:lnTo>
                  <a:pt x="9906" y="23621"/>
                </a:lnTo>
                <a:lnTo>
                  <a:pt x="17526" y="21335"/>
                </a:lnTo>
                <a:lnTo>
                  <a:pt x="56387" y="11429"/>
                </a:lnTo>
                <a:lnTo>
                  <a:pt x="62936" y="9453"/>
                </a:lnTo>
                <a:lnTo>
                  <a:pt x="69342" y="7619"/>
                </a:lnTo>
                <a:lnTo>
                  <a:pt x="76283" y="5679"/>
                </a:lnTo>
                <a:lnTo>
                  <a:pt x="83724" y="3524"/>
                </a:lnTo>
                <a:lnTo>
                  <a:pt x="90451" y="1512"/>
                </a:ln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288" y="4604765"/>
            <a:ext cx="104139" cy="26034"/>
          </a:xfrm>
          <a:custGeom>
            <a:avLst/>
            <a:gdLst/>
            <a:ahLst/>
            <a:cxnLst/>
            <a:rect l="l" t="t" r="r" b="b"/>
            <a:pathLst>
              <a:path w="104139" h="26035">
                <a:moveTo>
                  <a:pt x="0" y="25907"/>
                </a:moveTo>
                <a:lnTo>
                  <a:pt x="1524" y="25145"/>
                </a:lnTo>
                <a:lnTo>
                  <a:pt x="3048" y="23621"/>
                </a:lnTo>
                <a:lnTo>
                  <a:pt x="8382" y="22097"/>
                </a:lnTo>
                <a:lnTo>
                  <a:pt x="50958" y="11715"/>
                </a:lnTo>
                <a:lnTo>
                  <a:pt x="60114" y="9775"/>
                </a:lnTo>
                <a:lnTo>
                  <a:pt x="69342" y="7619"/>
                </a:lnTo>
                <a:lnTo>
                  <a:pt x="78664" y="5679"/>
                </a:lnTo>
                <a:lnTo>
                  <a:pt x="88487" y="3524"/>
                </a:lnTo>
                <a:lnTo>
                  <a:pt x="97309" y="1512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6515" y="4562094"/>
            <a:ext cx="147320" cy="17780"/>
          </a:xfrm>
          <a:custGeom>
            <a:avLst/>
            <a:gdLst/>
            <a:ahLst/>
            <a:cxnLst/>
            <a:rect l="l" t="t" r="r" b="b"/>
            <a:pathLst>
              <a:path w="147319" h="17779">
                <a:moveTo>
                  <a:pt x="762" y="16763"/>
                </a:moveTo>
                <a:lnTo>
                  <a:pt x="1524" y="16763"/>
                </a:lnTo>
                <a:lnTo>
                  <a:pt x="0" y="16763"/>
                </a:lnTo>
                <a:lnTo>
                  <a:pt x="4572" y="16763"/>
                </a:lnTo>
                <a:lnTo>
                  <a:pt x="9906" y="16763"/>
                </a:lnTo>
                <a:lnTo>
                  <a:pt x="19050" y="17525"/>
                </a:lnTo>
                <a:lnTo>
                  <a:pt x="28956" y="16763"/>
                </a:lnTo>
                <a:lnTo>
                  <a:pt x="36218" y="16382"/>
                </a:lnTo>
                <a:lnTo>
                  <a:pt x="44196" y="15430"/>
                </a:lnTo>
                <a:lnTo>
                  <a:pt x="52744" y="14192"/>
                </a:lnTo>
                <a:lnTo>
                  <a:pt x="61722" y="12953"/>
                </a:lnTo>
                <a:lnTo>
                  <a:pt x="71925" y="11239"/>
                </a:lnTo>
                <a:lnTo>
                  <a:pt x="82772" y="9524"/>
                </a:lnTo>
                <a:lnTo>
                  <a:pt x="93761" y="7810"/>
                </a:lnTo>
                <a:lnTo>
                  <a:pt x="104394" y="6095"/>
                </a:lnTo>
                <a:lnTo>
                  <a:pt x="116205" y="4286"/>
                </a:lnTo>
                <a:lnTo>
                  <a:pt x="128587" y="2476"/>
                </a:lnTo>
                <a:lnTo>
                  <a:pt x="139541" y="952"/>
                </a:lnTo>
                <a:lnTo>
                  <a:pt x="14706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08633" y="4510313"/>
            <a:ext cx="187325" cy="227965"/>
          </a:xfrm>
          <a:custGeom>
            <a:avLst/>
            <a:gdLst/>
            <a:ahLst/>
            <a:cxnLst/>
            <a:rect l="l" t="t" r="r" b="b"/>
            <a:pathLst>
              <a:path w="187325" h="227964">
                <a:moveTo>
                  <a:pt x="60198" y="25872"/>
                </a:moveTo>
                <a:lnTo>
                  <a:pt x="62484" y="23586"/>
                </a:lnTo>
                <a:lnTo>
                  <a:pt x="67056" y="16728"/>
                </a:lnTo>
                <a:lnTo>
                  <a:pt x="73152" y="12918"/>
                </a:lnTo>
                <a:lnTo>
                  <a:pt x="115252" y="59"/>
                </a:lnTo>
                <a:lnTo>
                  <a:pt x="125277" y="0"/>
                </a:lnTo>
                <a:lnTo>
                  <a:pt x="134874" y="726"/>
                </a:lnTo>
                <a:lnTo>
                  <a:pt x="172045" y="18323"/>
                </a:lnTo>
                <a:lnTo>
                  <a:pt x="182189" y="43743"/>
                </a:lnTo>
                <a:lnTo>
                  <a:pt x="180403" y="51304"/>
                </a:lnTo>
                <a:lnTo>
                  <a:pt x="151542" y="84462"/>
                </a:lnTo>
                <a:lnTo>
                  <a:pt x="147066" y="89118"/>
                </a:lnTo>
                <a:lnTo>
                  <a:pt x="143256" y="93690"/>
                </a:lnTo>
                <a:lnTo>
                  <a:pt x="147828" y="92166"/>
                </a:lnTo>
                <a:lnTo>
                  <a:pt x="150876" y="95976"/>
                </a:lnTo>
                <a:lnTo>
                  <a:pt x="153924" y="99786"/>
                </a:lnTo>
                <a:lnTo>
                  <a:pt x="160782" y="105120"/>
                </a:lnTo>
                <a:lnTo>
                  <a:pt x="166116" y="112740"/>
                </a:lnTo>
                <a:lnTo>
                  <a:pt x="184320" y="150566"/>
                </a:lnTo>
                <a:lnTo>
                  <a:pt x="186725" y="166782"/>
                </a:lnTo>
                <a:lnTo>
                  <a:pt x="185928" y="174462"/>
                </a:lnTo>
                <a:lnTo>
                  <a:pt x="159198" y="209716"/>
                </a:lnTo>
                <a:lnTo>
                  <a:pt x="118776" y="226849"/>
                </a:lnTo>
                <a:lnTo>
                  <a:pt x="102108" y="227802"/>
                </a:lnTo>
                <a:lnTo>
                  <a:pt x="92618" y="227064"/>
                </a:lnTo>
                <a:lnTo>
                  <a:pt x="82772" y="225325"/>
                </a:lnTo>
                <a:lnTo>
                  <a:pt x="73068" y="223301"/>
                </a:lnTo>
                <a:lnTo>
                  <a:pt x="64008" y="221706"/>
                </a:lnTo>
                <a:lnTo>
                  <a:pt x="54935" y="220908"/>
                </a:lnTo>
                <a:lnTo>
                  <a:pt x="46291" y="220468"/>
                </a:lnTo>
                <a:lnTo>
                  <a:pt x="38504" y="219884"/>
                </a:lnTo>
                <a:lnTo>
                  <a:pt x="32004" y="218658"/>
                </a:lnTo>
                <a:lnTo>
                  <a:pt x="23622" y="216372"/>
                </a:lnTo>
                <a:lnTo>
                  <a:pt x="21336" y="211800"/>
                </a:lnTo>
                <a:lnTo>
                  <a:pt x="16002" y="208752"/>
                </a:lnTo>
                <a:lnTo>
                  <a:pt x="10668" y="204942"/>
                </a:lnTo>
                <a:lnTo>
                  <a:pt x="2286" y="200370"/>
                </a:lnTo>
                <a:lnTo>
                  <a:pt x="0" y="1980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15717" y="4587241"/>
            <a:ext cx="21590" cy="33655"/>
          </a:xfrm>
          <a:custGeom>
            <a:avLst/>
            <a:gdLst/>
            <a:ahLst/>
            <a:cxnLst/>
            <a:rect l="l" t="t" r="r" b="b"/>
            <a:pathLst>
              <a:path w="21589" h="33654">
                <a:moveTo>
                  <a:pt x="20574" y="17526"/>
                </a:moveTo>
                <a:lnTo>
                  <a:pt x="20574" y="18288"/>
                </a:lnTo>
                <a:lnTo>
                  <a:pt x="21336" y="19812"/>
                </a:lnTo>
                <a:lnTo>
                  <a:pt x="20574" y="22098"/>
                </a:lnTo>
                <a:lnTo>
                  <a:pt x="19812" y="24384"/>
                </a:lnTo>
                <a:lnTo>
                  <a:pt x="19050" y="32766"/>
                </a:lnTo>
                <a:lnTo>
                  <a:pt x="16002" y="32766"/>
                </a:lnTo>
                <a:lnTo>
                  <a:pt x="0" y="16764"/>
                </a:lnTo>
                <a:lnTo>
                  <a:pt x="0" y="12954"/>
                </a:lnTo>
                <a:lnTo>
                  <a:pt x="0" y="9144"/>
                </a:lnTo>
                <a:lnTo>
                  <a:pt x="3048" y="4572"/>
                </a:lnTo>
                <a:lnTo>
                  <a:pt x="6096" y="2286"/>
                </a:lnTo>
                <a:lnTo>
                  <a:pt x="9144" y="762"/>
                </a:lnTo>
                <a:lnTo>
                  <a:pt x="15240" y="0"/>
                </a:lnTo>
                <a:lnTo>
                  <a:pt x="17526" y="1524"/>
                </a:lnTo>
                <a:lnTo>
                  <a:pt x="19812" y="3048"/>
                </a:lnTo>
                <a:lnTo>
                  <a:pt x="20574" y="7620"/>
                </a:lnTo>
                <a:lnTo>
                  <a:pt x="19050" y="9906"/>
                </a:lnTo>
                <a:lnTo>
                  <a:pt x="18288" y="11430"/>
                </a:lnTo>
                <a:lnTo>
                  <a:pt x="13716" y="12192"/>
                </a:lnTo>
                <a:lnTo>
                  <a:pt x="11430" y="13716"/>
                </a:lnTo>
                <a:lnTo>
                  <a:pt x="8382" y="15240"/>
                </a:lnTo>
                <a:lnTo>
                  <a:pt x="4572" y="17526"/>
                </a:lnTo>
                <a:lnTo>
                  <a:pt x="3048" y="1752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35887" y="4466844"/>
            <a:ext cx="93980" cy="247650"/>
          </a:xfrm>
          <a:custGeom>
            <a:avLst/>
            <a:gdLst/>
            <a:ahLst/>
            <a:cxnLst/>
            <a:rect l="l" t="t" r="r" b="b"/>
            <a:pathLst>
              <a:path w="93980" h="247650">
                <a:moveTo>
                  <a:pt x="90142" y="0"/>
                </a:moveTo>
                <a:lnTo>
                  <a:pt x="90142" y="762"/>
                </a:lnTo>
                <a:lnTo>
                  <a:pt x="93952" y="761"/>
                </a:lnTo>
                <a:lnTo>
                  <a:pt x="90142" y="4572"/>
                </a:lnTo>
                <a:lnTo>
                  <a:pt x="86701" y="7762"/>
                </a:lnTo>
                <a:lnTo>
                  <a:pt x="81474" y="11811"/>
                </a:lnTo>
                <a:lnTo>
                  <a:pt x="75247" y="17002"/>
                </a:lnTo>
                <a:lnTo>
                  <a:pt x="47696" y="52661"/>
                </a:lnTo>
                <a:lnTo>
                  <a:pt x="26419" y="88011"/>
                </a:lnTo>
                <a:lnTo>
                  <a:pt x="9120" y="127908"/>
                </a:lnTo>
                <a:lnTo>
                  <a:pt x="226" y="169164"/>
                </a:lnTo>
                <a:lnTo>
                  <a:pt x="0" y="181439"/>
                </a:lnTo>
                <a:lnTo>
                  <a:pt x="1273" y="193071"/>
                </a:lnTo>
                <a:lnTo>
                  <a:pt x="12894" y="232600"/>
                </a:lnTo>
                <a:lnTo>
                  <a:pt x="28789" y="247054"/>
                </a:lnTo>
                <a:lnTo>
                  <a:pt x="36325" y="246316"/>
                </a:lnTo>
                <a:lnTo>
                  <a:pt x="44291" y="244721"/>
                </a:lnTo>
                <a:lnTo>
                  <a:pt x="52042" y="243840"/>
                </a:lnTo>
                <a:lnTo>
                  <a:pt x="60221" y="243268"/>
                </a:lnTo>
                <a:lnTo>
                  <a:pt x="68901" y="242697"/>
                </a:lnTo>
                <a:lnTo>
                  <a:pt x="76581" y="242125"/>
                </a:lnTo>
                <a:lnTo>
                  <a:pt x="81760" y="24155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43555" y="4604766"/>
            <a:ext cx="104139" cy="13335"/>
          </a:xfrm>
          <a:custGeom>
            <a:avLst/>
            <a:gdLst/>
            <a:ahLst/>
            <a:cxnLst/>
            <a:rect l="l" t="t" r="r" b="b"/>
            <a:pathLst>
              <a:path w="104139" h="13335">
                <a:moveTo>
                  <a:pt x="0" y="9143"/>
                </a:moveTo>
                <a:lnTo>
                  <a:pt x="762" y="9143"/>
                </a:lnTo>
                <a:lnTo>
                  <a:pt x="1524" y="8381"/>
                </a:lnTo>
                <a:lnTo>
                  <a:pt x="4572" y="9143"/>
                </a:lnTo>
                <a:lnTo>
                  <a:pt x="6858" y="9905"/>
                </a:lnTo>
                <a:lnTo>
                  <a:pt x="9144" y="12953"/>
                </a:lnTo>
                <a:lnTo>
                  <a:pt x="15240" y="12953"/>
                </a:lnTo>
                <a:lnTo>
                  <a:pt x="57245" y="8762"/>
                </a:lnTo>
                <a:lnTo>
                  <a:pt x="65162" y="7358"/>
                </a:lnTo>
                <a:lnTo>
                  <a:pt x="73152" y="6095"/>
                </a:lnTo>
                <a:lnTo>
                  <a:pt x="81343" y="4393"/>
                </a:lnTo>
                <a:lnTo>
                  <a:pt x="90106" y="2762"/>
                </a:lnTo>
                <a:lnTo>
                  <a:pt x="98012" y="1273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95194" y="4551427"/>
            <a:ext cx="167640" cy="178435"/>
          </a:xfrm>
          <a:custGeom>
            <a:avLst/>
            <a:gdLst/>
            <a:ahLst/>
            <a:cxnLst/>
            <a:rect l="l" t="t" r="r" b="b"/>
            <a:pathLst>
              <a:path w="167639" h="178435">
                <a:moveTo>
                  <a:pt x="55625" y="10667"/>
                </a:moveTo>
                <a:lnTo>
                  <a:pt x="58673" y="9905"/>
                </a:lnTo>
                <a:lnTo>
                  <a:pt x="65531" y="7619"/>
                </a:lnTo>
                <a:lnTo>
                  <a:pt x="73151" y="6095"/>
                </a:lnTo>
                <a:lnTo>
                  <a:pt x="78688" y="4393"/>
                </a:lnTo>
                <a:lnTo>
                  <a:pt x="84867" y="2190"/>
                </a:lnTo>
                <a:lnTo>
                  <a:pt x="91475" y="416"/>
                </a:lnTo>
                <a:lnTo>
                  <a:pt x="128777" y="9143"/>
                </a:lnTo>
                <a:lnTo>
                  <a:pt x="152399" y="40385"/>
                </a:lnTo>
                <a:lnTo>
                  <a:pt x="164591" y="86105"/>
                </a:lnTo>
                <a:lnTo>
                  <a:pt x="163984" y="97297"/>
                </a:lnTo>
                <a:lnTo>
                  <a:pt x="145565" y="139136"/>
                </a:lnTo>
                <a:lnTo>
                  <a:pt x="112775" y="160781"/>
                </a:lnTo>
                <a:lnTo>
                  <a:pt x="71735" y="173747"/>
                </a:lnTo>
                <a:lnTo>
                  <a:pt x="33623" y="178212"/>
                </a:lnTo>
                <a:lnTo>
                  <a:pt x="22562" y="177415"/>
                </a:lnTo>
                <a:lnTo>
                  <a:pt x="0" y="153161"/>
                </a:lnTo>
                <a:lnTo>
                  <a:pt x="0" y="146303"/>
                </a:lnTo>
                <a:lnTo>
                  <a:pt x="38802" y="125325"/>
                </a:lnTo>
                <a:lnTo>
                  <a:pt x="80367" y="125599"/>
                </a:lnTo>
                <a:lnTo>
                  <a:pt x="117895" y="141731"/>
                </a:lnTo>
                <a:lnTo>
                  <a:pt x="124967" y="147065"/>
                </a:lnTo>
                <a:lnTo>
                  <a:pt x="133349" y="153161"/>
                </a:lnTo>
                <a:lnTo>
                  <a:pt x="137159" y="161543"/>
                </a:lnTo>
                <a:lnTo>
                  <a:pt x="141731" y="164591"/>
                </a:lnTo>
                <a:lnTo>
                  <a:pt x="147065" y="168401"/>
                </a:lnTo>
                <a:lnTo>
                  <a:pt x="150875" y="165353"/>
                </a:lnTo>
                <a:lnTo>
                  <a:pt x="154685" y="165353"/>
                </a:lnTo>
                <a:lnTo>
                  <a:pt x="159257" y="165353"/>
                </a:lnTo>
                <a:lnTo>
                  <a:pt x="165353" y="166115"/>
                </a:lnTo>
                <a:lnTo>
                  <a:pt x="167639" y="16611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88742" y="4424171"/>
            <a:ext cx="97790" cy="302260"/>
          </a:xfrm>
          <a:custGeom>
            <a:avLst/>
            <a:gdLst/>
            <a:ahLst/>
            <a:cxnLst/>
            <a:rect l="l" t="t" r="r" b="b"/>
            <a:pathLst>
              <a:path w="97789" h="302260">
                <a:moveTo>
                  <a:pt x="0" y="0"/>
                </a:moveTo>
                <a:lnTo>
                  <a:pt x="3048" y="761"/>
                </a:lnTo>
                <a:lnTo>
                  <a:pt x="9144" y="1523"/>
                </a:lnTo>
                <a:lnTo>
                  <a:pt x="17526" y="8381"/>
                </a:lnTo>
                <a:lnTo>
                  <a:pt x="23991" y="13894"/>
                </a:lnTo>
                <a:lnTo>
                  <a:pt x="31527" y="21050"/>
                </a:lnTo>
                <a:lnTo>
                  <a:pt x="39493" y="29491"/>
                </a:lnTo>
                <a:lnTo>
                  <a:pt x="47244" y="38861"/>
                </a:lnTo>
                <a:lnTo>
                  <a:pt x="55685" y="48672"/>
                </a:lnTo>
                <a:lnTo>
                  <a:pt x="80010" y="83820"/>
                </a:lnTo>
                <a:lnTo>
                  <a:pt x="93618" y="126361"/>
                </a:lnTo>
                <a:lnTo>
                  <a:pt x="97631" y="170592"/>
                </a:lnTo>
                <a:lnTo>
                  <a:pt x="96762" y="185439"/>
                </a:lnTo>
                <a:lnTo>
                  <a:pt x="89916" y="226885"/>
                </a:lnTo>
                <a:lnTo>
                  <a:pt x="72104" y="270700"/>
                </a:lnTo>
                <a:lnTo>
                  <a:pt x="62484" y="284988"/>
                </a:lnTo>
                <a:lnTo>
                  <a:pt x="58674" y="291846"/>
                </a:lnTo>
                <a:lnTo>
                  <a:pt x="59436" y="290322"/>
                </a:lnTo>
                <a:lnTo>
                  <a:pt x="57150" y="293370"/>
                </a:lnTo>
                <a:lnTo>
                  <a:pt x="55626" y="296418"/>
                </a:lnTo>
                <a:lnTo>
                  <a:pt x="52578" y="300228"/>
                </a:lnTo>
                <a:lnTo>
                  <a:pt x="51816" y="3017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09901" y="4309109"/>
            <a:ext cx="129539" cy="140970"/>
          </a:xfrm>
          <a:custGeom>
            <a:avLst/>
            <a:gdLst/>
            <a:ahLst/>
            <a:cxnLst/>
            <a:rect l="l" t="t" r="r" b="b"/>
            <a:pathLst>
              <a:path w="129539" h="140970">
                <a:moveTo>
                  <a:pt x="129539" y="2286"/>
                </a:moveTo>
                <a:lnTo>
                  <a:pt x="128777" y="2286"/>
                </a:lnTo>
                <a:lnTo>
                  <a:pt x="124967" y="2286"/>
                </a:lnTo>
                <a:lnTo>
                  <a:pt x="121157" y="2286"/>
                </a:lnTo>
                <a:lnTo>
                  <a:pt x="112775" y="2286"/>
                </a:lnTo>
                <a:lnTo>
                  <a:pt x="105155" y="2286"/>
                </a:lnTo>
                <a:lnTo>
                  <a:pt x="98297" y="2286"/>
                </a:lnTo>
                <a:lnTo>
                  <a:pt x="89915" y="2286"/>
                </a:lnTo>
                <a:lnTo>
                  <a:pt x="83057" y="2286"/>
                </a:lnTo>
                <a:lnTo>
                  <a:pt x="75437" y="2286"/>
                </a:lnTo>
                <a:lnTo>
                  <a:pt x="69341" y="0"/>
                </a:lnTo>
                <a:lnTo>
                  <a:pt x="63245" y="2286"/>
                </a:lnTo>
                <a:lnTo>
                  <a:pt x="56387" y="4572"/>
                </a:lnTo>
                <a:lnTo>
                  <a:pt x="49529" y="9906"/>
                </a:lnTo>
                <a:lnTo>
                  <a:pt x="44195" y="15240"/>
                </a:lnTo>
                <a:lnTo>
                  <a:pt x="38861" y="20574"/>
                </a:lnTo>
                <a:lnTo>
                  <a:pt x="34289" y="28956"/>
                </a:lnTo>
                <a:lnTo>
                  <a:pt x="30479" y="35052"/>
                </a:lnTo>
                <a:lnTo>
                  <a:pt x="27431" y="41148"/>
                </a:lnTo>
                <a:lnTo>
                  <a:pt x="24383" y="47244"/>
                </a:lnTo>
                <a:lnTo>
                  <a:pt x="23621" y="53340"/>
                </a:lnTo>
                <a:lnTo>
                  <a:pt x="23621" y="59436"/>
                </a:lnTo>
                <a:lnTo>
                  <a:pt x="25145" y="67818"/>
                </a:lnTo>
                <a:lnTo>
                  <a:pt x="28955" y="70866"/>
                </a:lnTo>
                <a:lnTo>
                  <a:pt x="33527" y="73914"/>
                </a:lnTo>
                <a:lnTo>
                  <a:pt x="42671" y="70866"/>
                </a:lnTo>
                <a:lnTo>
                  <a:pt x="48767" y="71628"/>
                </a:lnTo>
                <a:lnTo>
                  <a:pt x="55625" y="71628"/>
                </a:lnTo>
                <a:lnTo>
                  <a:pt x="61721" y="70866"/>
                </a:lnTo>
                <a:lnTo>
                  <a:pt x="67817" y="71628"/>
                </a:lnTo>
                <a:lnTo>
                  <a:pt x="73913" y="72390"/>
                </a:lnTo>
                <a:lnTo>
                  <a:pt x="79247" y="73914"/>
                </a:lnTo>
                <a:lnTo>
                  <a:pt x="85343" y="75438"/>
                </a:lnTo>
                <a:lnTo>
                  <a:pt x="91439" y="77724"/>
                </a:lnTo>
                <a:lnTo>
                  <a:pt x="97535" y="78486"/>
                </a:lnTo>
                <a:lnTo>
                  <a:pt x="102869" y="82296"/>
                </a:lnTo>
                <a:lnTo>
                  <a:pt x="108203" y="86106"/>
                </a:lnTo>
                <a:lnTo>
                  <a:pt x="114299" y="92964"/>
                </a:lnTo>
                <a:lnTo>
                  <a:pt x="115823" y="98298"/>
                </a:lnTo>
                <a:lnTo>
                  <a:pt x="118109" y="103632"/>
                </a:lnTo>
                <a:lnTo>
                  <a:pt x="93809" y="135397"/>
                </a:lnTo>
                <a:lnTo>
                  <a:pt x="71627" y="140970"/>
                </a:lnTo>
                <a:lnTo>
                  <a:pt x="64662" y="140791"/>
                </a:lnTo>
                <a:lnTo>
                  <a:pt x="57626" y="139541"/>
                </a:lnTo>
                <a:lnTo>
                  <a:pt x="50732" y="137862"/>
                </a:lnTo>
                <a:lnTo>
                  <a:pt x="44195" y="136398"/>
                </a:lnTo>
                <a:lnTo>
                  <a:pt x="35813" y="134874"/>
                </a:lnTo>
                <a:lnTo>
                  <a:pt x="29717" y="131826"/>
                </a:lnTo>
                <a:lnTo>
                  <a:pt x="22097" y="129540"/>
                </a:lnTo>
                <a:lnTo>
                  <a:pt x="14477" y="128016"/>
                </a:lnTo>
                <a:lnTo>
                  <a:pt x="3809" y="124206"/>
                </a:lnTo>
                <a:lnTo>
                  <a:pt x="0" y="1234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8343" y="4985004"/>
            <a:ext cx="177165" cy="143510"/>
          </a:xfrm>
          <a:custGeom>
            <a:avLst/>
            <a:gdLst/>
            <a:ahLst/>
            <a:cxnLst/>
            <a:rect l="l" t="t" r="r" b="b"/>
            <a:pathLst>
              <a:path w="177165" h="143510">
                <a:moveTo>
                  <a:pt x="133707" y="34289"/>
                </a:moveTo>
                <a:lnTo>
                  <a:pt x="133707" y="32765"/>
                </a:lnTo>
                <a:lnTo>
                  <a:pt x="134469" y="30479"/>
                </a:lnTo>
                <a:lnTo>
                  <a:pt x="133707" y="25907"/>
                </a:lnTo>
                <a:lnTo>
                  <a:pt x="133707" y="21335"/>
                </a:lnTo>
                <a:lnTo>
                  <a:pt x="135231" y="12953"/>
                </a:lnTo>
                <a:lnTo>
                  <a:pt x="129897" y="8381"/>
                </a:lnTo>
                <a:lnTo>
                  <a:pt x="124741" y="5357"/>
                </a:lnTo>
                <a:lnTo>
                  <a:pt x="117800" y="2476"/>
                </a:lnTo>
                <a:lnTo>
                  <a:pt x="109858" y="452"/>
                </a:lnTo>
                <a:lnTo>
                  <a:pt x="101703" y="0"/>
                </a:lnTo>
                <a:lnTo>
                  <a:pt x="93321" y="1273"/>
                </a:lnTo>
                <a:lnTo>
                  <a:pt x="57090" y="19561"/>
                </a:lnTo>
                <a:lnTo>
                  <a:pt x="23360" y="54340"/>
                </a:lnTo>
                <a:lnTo>
                  <a:pt x="1857" y="92511"/>
                </a:lnTo>
                <a:lnTo>
                  <a:pt x="0" y="111132"/>
                </a:lnTo>
                <a:lnTo>
                  <a:pt x="357" y="118871"/>
                </a:lnTo>
                <a:lnTo>
                  <a:pt x="1119" y="128015"/>
                </a:lnTo>
                <a:lnTo>
                  <a:pt x="5691" y="134111"/>
                </a:lnTo>
                <a:lnTo>
                  <a:pt x="11025" y="137159"/>
                </a:lnTo>
                <a:lnTo>
                  <a:pt x="16359" y="140207"/>
                </a:lnTo>
                <a:lnTo>
                  <a:pt x="55316" y="119598"/>
                </a:lnTo>
                <a:lnTo>
                  <a:pt x="80081" y="86189"/>
                </a:lnTo>
                <a:lnTo>
                  <a:pt x="84939" y="77723"/>
                </a:lnTo>
                <a:lnTo>
                  <a:pt x="89904" y="69103"/>
                </a:lnTo>
                <a:lnTo>
                  <a:pt x="94368" y="60197"/>
                </a:lnTo>
                <a:lnTo>
                  <a:pt x="98119" y="52435"/>
                </a:lnTo>
                <a:lnTo>
                  <a:pt x="100941" y="47243"/>
                </a:lnTo>
                <a:lnTo>
                  <a:pt x="103989" y="42671"/>
                </a:lnTo>
                <a:lnTo>
                  <a:pt x="104751" y="45719"/>
                </a:lnTo>
                <a:lnTo>
                  <a:pt x="104751" y="49529"/>
                </a:lnTo>
                <a:lnTo>
                  <a:pt x="104751" y="52577"/>
                </a:lnTo>
                <a:lnTo>
                  <a:pt x="101703" y="59435"/>
                </a:lnTo>
                <a:lnTo>
                  <a:pt x="101703" y="67817"/>
                </a:lnTo>
                <a:lnTo>
                  <a:pt x="102179" y="74830"/>
                </a:lnTo>
                <a:lnTo>
                  <a:pt x="102655" y="82772"/>
                </a:lnTo>
                <a:lnTo>
                  <a:pt x="115145" y="120907"/>
                </a:lnTo>
                <a:lnTo>
                  <a:pt x="139803" y="140969"/>
                </a:lnTo>
                <a:lnTo>
                  <a:pt x="145899" y="143255"/>
                </a:lnTo>
                <a:lnTo>
                  <a:pt x="151995" y="140207"/>
                </a:lnTo>
                <a:lnTo>
                  <a:pt x="158853" y="139445"/>
                </a:lnTo>
                <a:lnTo>
                  <a:pt x="164949" y="138683"/>
                </a:lnTo>
                <a:lnTo>
                  <a:pt x="174093" y="137921"/>
                </a:lnTo>
                <a:lnTo>
                  <a:pt x="177141" y="13792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8060" y="5122927"/>
            <a:ext cx="97790" cy="147320"/>
          </a:xfrm>
          <a:custGeom>
            <a:avLst/>
            <a:gdLst/>
            <a:ahLst/>
            <a:cxnLst/>
            <a:rect l="l" t="t" r="r" b="b"/>
            <a:pathLst>
              <a:path w="97790" h="147320">
                <a:moveTo>
                  <a:pt x="35147" y="0"/>
                </a:moveTo>
                <a:lnTo>
                  <a:pt x="34385" y="761"/>
                </a:lnTo>
                <a:lnTo>
                  <a:pt x="32861" y="761"/>
                </a:lnTo>
                <a:lnTo>
                  <a:pt x="30575" y="4571"/>
                </a:lnTo>
                <a:lnTo>
                  <a:pt x="29051" y="8381"/>
                </a:lnTo>
                <a:lnTo>
                  <a:pt x="27527" y="15239"/>
                </a:lnTo>
                <a:lnTo>
                  <a:pt x="24479" y="23621"/>
                </a:lnTo>
                <a:lnTo>
                  <a:pt x="21824" y="30432"/>
                </a:lnTo>
                <a:lnTo>
                  <a:pt x="18668" y="38099"/>
                </a:lnTo>
                <a:lnTo>
                  <a:pt x="15370" y="46339"/>
                </a:lnTo>
                <a:lnTo>
                  <a:pt x="4036" y="83153"/>
                </a:lnTo>
                <a:lnTo>
                  <a:pt x="0" y="109061"/>
                </a:lnTo>
                <a:lnTo>
                  <a:pt x="130" y="116955"/>
                </a:lnTo>
                <a:lnTo>
                  <a:pt x="24848" y="146184"/>
                </a:lnTo>
                <a:lnTo>
                  <a:pt x="32384" y="147065"/>
                </a:lnTo>
                <a:lnTo>
                  <a:pt x="40350" y="146804"/>
                </a:lnTo>
                <a:lnTo>
                  <a:pt x="80867" y="128777"/>
                </a:lnTo>
                <a:lnTo>
                  <a:pt x="97631" y="101345"/>
                </a:lnTo>
                <a:lnTo>
                  <a:pt x="93059" y="95249"/>
                </a:lnTo>
                <a:lnTo>
                  <a:pt x="87725" y="92963"/>
                </a:lnTo>
                <a:lnTo>
                  <a:pt x="82391" y="90677"/>
                </a:lnTo>
                <a:lnTo>
                  <a:pt x="42005" y="107441"/>
                </a:lnTo>
                <a:lnTo>
                  <a:pt x="35147" y="112013"/>
                </a:lnTo>
                <a:lnTo>
                  <a:pt x="27527" y="117347"/>
                </a:lnTo>
                <a:lnTo>
                  <a:pt x="25241" y="122681"/>
                </a:lnTo>
                <a:lnTo>
                  <a:pt x="23717" y="128015"/>
                </a:lnTo>
                <a:lnTo>
                  <a:pt x="24479" y="137921"/>
                </a:lnTo>
                <a:lnTo>
                  <a:pt x="30575" y="139445"/>
                </a:lnTo>
                <a:lnTo>
                  <a:pt x="36659" y="138767"/>
                </a:lnTo>
                <a:lnTo>
                  <a:pt x="44957" y="136302"/>
                </a:lnTo>
                <a:lnTo>
                  <a:pt x="54256" y="133123"/>
                </a:lnTo>
                <a:lnTo>
                  <a:pt x="63341" y="130301"/>
                </a:lnTo>
                <a:lnTo>
                  <a:pt x="72092" y="127801"/>
                </a:lnTo>
                <a:lnTo>
                  <a:pt x="81343" y="125158"/>
                </a:lnTo>
                <a:lnTo>
                  <a:pt x="89594" y="122801"/>
                </a:lnTo>
                <a:lnTo>
                  <a:pt x="95345" y="1211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8853" y="5096256"/>
            <a:ext cx="113030" cy="9525"/>
          </a:xfrm>
          <a:custGeom>
            <a:avLst/>
            <a:gdLst/>
            <a:ahLst/>
            <a:cxnLst/>
            <a:rect l="l" t="t" r="r" b="b"/>
            <a:pathLst>
              <a:path w="113030" h="9525">
                <a:moveTo>
                  <a:pt x="0" y="762"/>
                </a:moveTo>
                <a:lnTo>
                  <a:pt x="3810" y="762"/>
                </a:lnTo>
                <a:lnTo>
                  <a:pt x="12954" y="0"/>
                </a:lnTo>
                <a:lnTo>
                  <a:pt x="22098" y="762"/>
                </a:lnTo>
                <a:lnTo>
                  <a:pt x="29241" y="1583"/>
                </a:lnTo>
                <a:lnTo>
                  <a:pt x="37528" y="2762"/>
                </a:lnTo>
                <a:lnTo>
                  <a:pt x="46101" y="4083"/>
                </a:lnTo>
                <a:lnTo>
                  <a:pt x="54102" y="5334"/>
                </a:lnTo>
                <a:lnTo>
                  <a:pt x="61841" y="5905"/>
                </a:lnTo>
                <a:lnTo>
                  <a:pt x="69151" y="6477"/>
                </a:lnTo>
                <a:lnTo>
                  <a:pt x="76176" y="7048"/>
                </a:lnTo>
                <a:lnTo>
                  <a:pt x="83058" y="7620"/>
                </a:lnTo>
                <a:lnTo>
                  <a:pt x="91130" y="8179"/>
                </a:lnTo>
                <a:lnTo>
                  <a:pt x="99631" y="8667"/>
                </a:lnTo>
                <a:lnTo>
                  <a:pt x="107275" y="9013"/>
                </a:lnTo>
                <a:lnTo>
                  <a:pt x="112776" y="91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7997" y="5148834"/>
            <a:ext cx="120650" cy="8890"/>
          </a:xfrm>
          <a:custGeom>
            <a:avLst/>
            <a:gdLst/>
            <a:ahLst/>
            <a:cxnLst/>
            <a:rect l="l" t="t" r="r" b="b"/>
            <a:pathLst>
              <a:path w="120650" h="8889">
                <a:moveTo>
                  <a:pt x="0" y="8382"/>
                </a:moveTo>
                <a:lnTo>
                  <a:pt x="2286" y="8382"/>
                </a:lnTo>
                <a:lnTo>
                  <a:pt x="9144" y="8382"/>
                </a:lnTo>
                <a:lnTo>
                  <a:pt x="16764" y="8382"/>
                </a:lnTo>
                <a:lnTo>
                  <a:pt x="23455" y="8489"/>
                </a:lnTo>
                <a:lnTo>
                  <a:pt x="30861" y="8667"/>
                </a:lnTo>
                <a:lnTo>
                  <a:pt x="38838" y="8703"/>
                </a:lnTo>
                <a:lnTo>
                  <a:pt x="83820" y="4572"/>
                </a:lnTo>
                <a:lnTo>
                  <a:pt x="93821" y="3321"/>
                </a:lnTo>
                <a:lnTo>
                  <a:pt x="104394" y="2000"/>
                </a:lnTo>
                <a:lnTo>
                  <a:pt x="113823" y="821"/>
                </a:lnTo>
                <a:lnTo>
                  <a:pt x="12039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01368" y="511454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33016" y="5019151"/>
            <a:ext cx="170180" cy="211454"/>
          </a:xfrm>
          <a:custGeom>
            <a:avLst/>
            <a:gdLst/>
            <a:ahLst/>
            <a:cxnLst/>
            <a:rect l="l" t="t" r="r" b="b"/>
            <a:pathLst>
              <a:path w="170180" h="211454">
                <a:moveTo>
                  <a:pt x="1524" y="17668"/>
                </a:moveTo>
                <a:lnTo>
                  <a:pt x="2286" y="16144"/>
                </a:lnTo>
                <a:lnTo>
                  <a:pt x="0" y="11572"/>
                </a:lnTo>
                <a:lnTo>
                  <a:pt x="5334" y="9286"/>
                </a:lnTo>
                <a:lnTo>
                  <a:pt x="42933" y="0"/>
                </a:lnTo>
                <a:lnTo>
                  <a:pt x="53340" y="714"/>
                </a:lnTo>
                <a:lnTo>
                  <a:pt x="91630" y="12811"/>
                </a:lnTo>
                <a:lnTo>
                  <a:pt x="118360" y="44124"/>
                </a:lnTo>
                <a:lnTo>
                  <a:pt x="118872" y="51196"/>
                </a:lnTo>
                <a:lnTo>
                  <a:pt x="116312" y="57816"/>
                </a:lnTo>
                <a:lnTo>
                  <a:pt x="83343" y="87296"/>
                </a:lnTo>
                <a:lnTo>
                  <a:pt x="43160" y="102346"/>
                </a:lnTo>
                <a:lnTo>
                  <a:pt x="38862" y="103774"/>
                </a:lnTo>
                <a:lnTo>
                  <a:pt x="35052" y="105298"/>
                </a:lnTo>
                <a:lnTo>
                  <a:pt x="39624" y="103774"/>
                </a:lnTo>
                <a:lnTo>
                  <a:pt x="45720" y="103774"/>
                </a:lnTo>
                <a:lnTo>
                  <a:pt x="51327" y="103560"/>
                </a:lnTo>
                <a:lnTo>
                  <a:pt x="58578" y="103203"/>
                </a:lnTo>
                <a:lnTo>
                  <a:pt x="66829" y="103131"/>
                </a:lnTo>
                <a:lnTo>
                  <a:pt x="112014" y="112156"/>
                </a:lnTo>
                <a:lnTo>
                  <a:pt x="147066" y="134254"/>
                </a:lnTo>
                <a:lnTo>
                  <a:pt x="170033" y="169402"/>
                </a:lnTo>
                <a:lnTo>
                  <a:pt x="169259" y="176355"/>
                </a:lnTo>
                <a:lnTo>
                  <a:pt x="139600" y="203370"/>
                </a:lnTo>
                <a:lnTo>
                  <a:pt x="94178" y="211359"/>
                </a:lnTo>
                <a:lnTo>
                  <a:pt x="82296" y="211216"/>
                </a:lnTo>
                <a:lnTo>
                  <a:pt x="41910" y="205120"/>
                </a:lnTo>
                <a:lnTo>
                  <a:pt x="26050" y="190011"/>
                </a:lnTo>
                <a:lnTo>
                  <a:pt x="21336" y="184546"/>
                </a:lnTo>
                <a:lnTo>
                  <a:pt x="15775" y="178974"/>
                </a:lnTo>
                <a:lnTo>
                  <a:pt x="10001" y="173116"/>
                </a:lnTo>
                <a:lnTo>
                  <a:pt x="4941" y="167830"/>
                </a:lnTo>
                <a:lnTo>
                  <a:pt x="1524" y="1639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6094" y="4991100"/>
            <a:ext cx="86360" cy="243840"/>
          </a:xfrm>
          <a:custGeom>
            <a:avLst/>
            <a:gdLst/>
            <a:ahLst/>
            <a:cxnLst/>
            <a:rect l="l" t="t" r="r" b="b"/>
            <a:pathLst>
              <a:path w="86360" h="243839">
                <a:moveTo>
                  <a:pt x="86106" y="2286"/>
                </a:moveTo>
                <a:lnTo>
                  <a:pt x="85344" y="2286"/>
                </a:lnTo>
                <a:lnTo>
                  <a:pt x="86106" y="0"/>
                </a:lnTo>
                <a:lnTo>
                  <a:pt x="81534" y="2286"/>
                </a:lnTo>
                <a:lnTo>
                  <a:pt x="77724" y="4572"/>
                </a:lnTo>
                <a:lnTo>
                  <a:pt x="70104" y="6858"/>
                </a:lnTo>
                <a:lnTo>
                  <a:pt x="62484" y="15240"/>
                </a:lnTo>
                <a:lnTo>
                  <a:pt x="56280" y="22669"/>
                </a:lnTo>
                <a:lnTo>
                  <a:pt x="49434" y="31813"/>
                </a:lnTo>
                <a:lnTo>
                  <a:pt x="42445" y="41814"/>
                </a:lnTo>
                <a:lnTo>
                  <a:pt x="35814" y="51816"/>
                </a:lnTo>
                <a:lnTo>
                  <a:pt x="28646" y="62364"/>
                </a:lnTo>
                <a:lnTo>
                  <a:pt x="9144" y="96012"/>
                </a:lnTo>
                <a:lnTo>
                  <a:pt x="0" y="144018"/>
                </a:lnTo>
                <a:lnTo>
                  <a:pt x="1381" y="156198"/>
                </a:lnTo>
                <a:lnTo>
                  <a:pt x="18859" y="197881"/>
                </a:lnTo>
                <a:lnTo>
                  <a:pt x="33528" y="210740"/>
                </a:lnTo>
                <a:lnTo>
                  <a:pt x="41148" y="217170"/>
                </a:lnTo>
                <a:lnTo>
                  <a:pt x="48648" y="224551"/>
                </a:lnTo>
                <a:lnTo>
                  <a:pt x="56578" y="232219"/>
                </a:lnTo>
                <a:lnTo>
                  <a:pt x="63650" y="239029"/>
                </a:lnTo>
                <a:lnTo>
                  <a:pt x="68580" y="24384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14017" y="510540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21280" y="5048251"/>
            <a:ext cx="162560" cy="178435"/>
          </a:xfrm>
          <a:custGeom>
            <a:avLst/>
            <a:gdLst/>
            <a:ahLst/>
            <a:cxnLst/>
            <a:rect l="l" t="t" r="r" b="b"/>
            <a:pathLst>
              <a:path w="162560" h="178435">
                <a:moveTo>
                  <a:pt x="25907" y="22860"/>
                </a:moveTo>
                <a:lnTo>
                  <a:pt x="26669" y="21336"/>
                </a:lnTo>
                <a:lnTo>
                  <a:pt x="26669" y="17526"/>
                </a:lnTo>
                <a:lnTo>
                  <a:pt x="30479" y="14478"/>
                </a:lnTo>
                <a:lnTo>
                  <a:pt x="33527" y="11430"/>
                </a:lnTo>
                <a:lnTo>
                  <a:pt x="39623" y="7620"/>
                </a:lnTo>
                <a:lnTo>
                  <a:pt x="44957" y="6096"/>
                </a:lnTo>
                <a:lnTo>
                  <a:pt x="51053" y="3810"/>
                </a:lnTo>
                <a:lnTo>
                  <a:pt x="58673" y="0"/>
                </a:lnTo>
                <a:lnTo>
                  <a:pt x="65531" y="1524"/>
                </a:lnTo>
                <a:lnTo>
                  <a:pt x="71366" y="2869"/>
                </a:lnTo>
                <a:lnTo>
                  <a:pt x="105227" y="25372"/>
                </a:lnTo>
                <a:lnTo>
                  <a:pt x="117347" y="45720"/>
                </a:lnTo>
                <a:lnTo>
                  <a:pt x="115061" y="52578"/>
                </a:lnTo>
                <a:lnTo>
                  <a:pt x="83248" y="80200"/>
                </a:lnTo>
                <a:lnTo>
                  <a:pt x="43433" y="93726"/>
                </a:lnTo>
                <a:lnTo>
                  <a:pt x="40385" y="93726"/>
                </a:lnTo>
                <a:lnTo>
                  <a:pt x="47243" y="89916"/>
                </a:lnTo>
                <a:lnTo>
                  <a:pt x="51815" y="88392"/>
                </a:lnTo>
                <a:lnTo>
                  <a:pt x="57149" y="86868"/>
                </a:lnTo>
                <a:lnTo>
                  <a:pt x="64769" y="86868"/>
                </a:lnTo>
                <a:lnTo>
                  <a:pt x="73151" y="86106"/>
                </a:lnTo>
                <a:lnTo>
                  <a:pt x="80736" y="85439"/>
                </a:lnTo>
                <a:lnTo>
                  <a:pt x="89249" y="84772"/>
                </a:lnTo>
                <a:lnTo>
                  <a:pt x="97905" y="84391"/>
                </a:lnTo>
                <a:lnTo>
                  <a:pt x="105917" y="84582"/>
                </a:lnTo>
                <a:lnTo>
                  <a:pt x="141827" y="100488"/>
                </a:lnTo>
                <a:lnTo>
                  <a:pt x="151637" y="109728"/>
                </a:lnTo>
                <a:lnTo>
                  <a:pt x="156971" y="115062"/>
                </a:lnTo>
                <a:lnTo>
                  <a:pt x="161543" y="120396"/>
                </a:lnTo>
                <a:lnTo>
                  <a:pt x="162305" y="126492"/>
                </a:lnTo>
                <a:lnTo>
                  <a:pt x="162305" y="133350"/>
                </a:lnTo>
                <a:lnTo>
                  <a:pt x="130147" y="163591"/>
                </a:lnTo>
                <a:lnTo>
                  <a:pt x="88034" y="175676"/>
                </a:lnTo>
                <a:lnTo>
                  <a:pt x="67687" y="178188"/>
                </a:lnTo>
                <a:lnTo>
                  <a:pt x="58007" y="178117"/>
                </a:lnTo>
                <a:lnTo>
                  <a:pt x="48470" y="177760"/>
                </a:lnTo>
                <a:lnTo>
                  <a:pt x="38861" y="177546"/>
                </a:lnTo>
                <a:lnTo>
                  <a:pt x="28182" y="177986"/>
                </a:lnTo>
                <a:lnTo>
                  <a:pt x="16859" y="178212"/>
                </a:lnTo>
                <a:lnTo>
                  <a:pt x="6822" y="178296"/>
                </a:lnTo>
                <a:lnTo>
                  <a:pt x="0" y="17830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19401" y="5035915"/>
            <a:ext cx="173355" cy="173355"/>
          </a:xfrm>
          <a:custGeom>
            <a:avLst/>
            <a:gdLst/>
            <a:ahLst/>
            <a:cxnLst/>
            <a:rect l="l" t="t" r="r" b="b"/>
            <a:pathLst>
              <a:path w="173355" h="173354">
                <a:moveTo>
                  <a:pt x="0" y="52720"/>
                </a:moveTo>
                <a:lnTo>
                  <a:pt x="761" y="50434"/>
                </a:lnTo>
                <a:lnTo>
                  <a:pt x="2285" y="44338"/>
                </a:lnTo>
                <a:lnTo>
                  <a:pt x="4571" y="39766"/>
                </a:lnTo>
                <a:lnTo>
                  <a:pt x="6857" y="35194"/>
                </a:lnTo>
                <a:lnTo>
                  <a:pt x="9143" y="29860"/>
                </a:lnTo>
                <a:lnTo>
                  <a:pt x="15239" y="24526"/>
                </a:lnTo>
                <a:lnTo>
                  <a:pt x="51530" y="5393"/>
                </a:lnTo>
                <a:lnTo>
                  <a:pt x="91332" y="0"/>
                </a:lnTo>
                <a:lnTo>
                  <a:pt x="101060" y="714"/>
                </a:lnTo>
                <a:lnTo>
                  <a:pt x="140303" y="19073"/>
                </a:lnTo>
                <a:lnTo>
                  <a:pt x="145542" y="24526"/>
                </a:lnTo>
                <a:lnTo>
                  <a:pt x="150578" y="29706"/>
                </a:lnTo>
                <a:lnTo>
                  <a:pt x="154971" y="35099"/>
                </a:lnTo>
                <a:lnTo>
                  <a:pt x="158079" y="40921"/>
                </a:lnTo>
                <a:lnTo>
                  <a:pt x="159258" y="47386"/>
                </a:lnTo>
                <a:lnTo>
                  <a:pt x="158769" y="54042"/>
                </a:lnTo>
                <a:lnTo>
                  <a:pt x="138969" y="89582"/>
                </a:lnTo>
                <a:lnTo>
                  <a:pt x="101738" y="119943"/>
                </a:lnTo>
                <a:lnTo>
                  <a:pt x="93726" y="125110"/>
                </a:lnTo>
                <a:lnTo>
                  <a:pt x="85867" y="130349"/>
                </a:lnTo>
                <a:lnTo>
                  <a:pt x="78295" y="135588"/>
                </a:lnTo>
                <a:lnTo>
                  <a:pt x="71008" y="140541"/>
                </a:lnTo>
                <a:lnTo>
                  <a:pt x="64008" y="144922"/>
                </a:lnTo>
                <a:lnTo>
                  <a:pt x="57435" y="149113"/>
                </a:lnTo>
                <a:lnTo>
                  <a:pt x="50863" y="152733"/>
                </a:lnTo>
                <a:lnTo>
                  <a:pt x="45148" y="156067"/>
                </a:lnTo>
                <a:lnTo>
                  <a:pt x="41148" y="159400"/>
                </a:lnTo>
                <a:lnTo>
                  <a:pt x="37338" y="163210"/>
                </a:lnTo>
                <a:lnTo>
                  <a:pt x="38100" y="168544"/>
                </a:lnTo>
                <a:lnTo>
                  <a:pt x="41910" y="170830"/>
                </a:lnTo>
                <a:lnTo>
                  <a:pt x="46482" y="173116"/>
                </a:lnTo>
                <a:lnTo>
                  <a:pt x="55626" y="172354"/>
                </a:lnTo>
                <a:lnTo>
                  <a:pt x="64770" y="172354"/>
                </a:lnTo>
                <a:lnTo>
                  <a:pt x="72020" y="171545"/>
                </a:lnTo>
                <a:lnTo>
                  <a:pt x="79914" y="170449"/>
                </a:lnTo>
                <a:lnTo>
                  <a:pt x="88237" y="169354"/>
                </a:lnTo>
                <a:lnTo>
                  <a:pt x="96774" y="168544"/>
                </a:lnTo>
                <a:lnTo>
                  <a:pt x="106156" y="167973"/>
                </a:lnTo>
                <a:lnTo>
                  <a:pt x="115824" y="167401"/>
                </a:lnTo>
                <a:lnTo>
                  <a:pt x="125491" y="166830"/>
                </a:lnTo>
                <a:lnTo>
                  <a:pt x="134874" y="166258"/>
                </a:lnTo>
                <a:lnTo>
                  <a:pt x="145434" y="166020"/>
                </a:lnTo>
                <a:lnTo>
                  <a:pt x="156495" y="165496"/>
                </a:lnTo>
                <a:lnTo>
                  <a:pt x="166270" y="164973"/>
                </a:lnTo>
                <a:lnTo>
                  <a:pt x="172974" y="16473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18283" y="4924806"/>
            <a:ext cx="135255" cy="336550"/>
          </a:xfrm>
          <a:custGeom>
            <a:avLst/>
            <a:gdLst/>
            <a:ahLst/>
            <a:cxnLst/>
            <a:rect l="l" t="t" r="r" b="b"/>
            <a:pathLst>
              <a:path w="135255" h="336550">
                <a:moveTo>
                  <a:pt x="0" y="0"/>
                </a:moveTo>
                <a:lnTo>
                  <a:pt x="762" y="761"/>
                </a:lnTo>
                <a:lnTo>
                  <a:pt x="1524" y="2285"/>
                </a:lnTo>
                <a:lnTo>
                  <a:pt x="4572" y="3809"/>
                </a:lnTo>
                <a:lnTo>
                  <a:pt x="6858" y="6095"/>
                </a:lnTo>
                <a:lnTo>
                  <a:pt x="9906" y="6095"/>
                </a:lnTo>
                <a:lnTo>
                  <a:pt x="15240" y="10667"/>
                </a:lnTo>
                <a:lnTo>
                  <a:pt x="44648" y="38659"/>
                </a:lnTo>
                <a:lnTo>
                  <a:pt x="74080" y="78807"/>
                </a:lnTo>
                <a:lnTo>
                  <a:pt x="98298" y="119633"/>
                </a:lnTo>
                <a:lnTo>
                  <a:pt x="117586" y="162067"/>
                </a:lnTo>
                <a:lnTo>
                  <a:pt x="130492" y="203930"/>
                </a:lnTo>
                <a:lnTo>
                  <a:pt x="134874" y="230123"/>
                </a:lnTo>
                <a:lnTo>
                  <a:pt x="134874" y="242399"/>
                </a:lnTo>
                <a:lnTo>
                  <a:pt x="123015" y="283916"/>
                </a:lnTo>
                <a:lnTo>
                  <a:pt x="90201" y="314039"/>
                </a:lnTo>
                <a:lnTo>
                  <a:pt x="83689" y="317242"/>
                </a:lnTo>
                <a:lnTo>
                  <a:pt x="76962" y="320801"/>
                </a:lnTo>
                <a:lnTo>
                  <a:pt x="70139" y="325112"/>
                </a:lnTo>
                <a:lnTo>
                  <a:pt x="62960" y="329564"/>
                </a:lnTo>
                <a:lnTo>
                  <a:pt x="56495" y="333446"/>
                </a:lnTo>
                <a:lnTo>
                  <a:pt x="51816" y="33604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4332" y="5549647"/>
            <a:ext cx="201295" cy="183515"/>
          </a:xfrm>
          <a:custGeom>
            <a:avLst/>
            <a:gdLst/>
            <a:ahLst/>
            <a:cxnLst/>
            <a:rect l="l" t="t" r="r" b="b"/>
            <a:pathLst>
              <a:path w="201294" h="183514">
                <a:moveTo>
                  <a:pt x="114585" y="57150"/>
                </a:moveTo>
                <a:lnTo>
                  <a:pt x="114585" y="56388"/>
                </a:lnTo>
                <a:lnTo>
                  <a:pt x="114585" y="55626"/>
                </a:lnTo>
                <a:lnTo>
                  <a:pt x="114585" y="52577"/>
                </a:lnTo>
                <a:lnTo>
                  <a:pt x="114585" y="49530"/>
                </a:lnTo>
                <a:lnTo>
                  <a:pt x="115347" y="43434"/>
                </a:lnTo>
                <a:lnTo>
                  <a:pt x="114585" y="37338"/>
                </a:lnTo>
                <a:lnTo>
                  <a:pt x="113823" y="31242"/>
                </a:lnTo>
                <a:lnTo>
                  <a:pt x="112299" y="22859"/>
                </a:lnTo>
                <a:lnTo>
                  <a:pt x="94011" y="0"/>
                </a:lnTo>
                <a:lnTo>
                  <a:pt x="84867" y="0"/>
                </a:lnTo>
                <a:lnTo>
                  <a:pt x="48291" y="25908"/>
                </a:lnTo>
                <a:lnTo>
                  <a:pt x="20859" y="67056"/>
                </a:lnTo>
                <a:lnTo>
                  <a:pt x="5643" y="105846"/>
                </a:lnTo>
                <a:lnTo>
                  <a:pt x="0" y="141160"/>
                </a:lnTo>
                <a:lnTo>
                  <a:pt x="535" y="151757"/>
                </a:lnTo>
                <a:lnTo>
                  <a:pt x="23907" y="182118"/>
                </a:lnTo>
                <a:lnTo>
                  <a:pt x="32194" y="182975"/>
                </a:lnTo>
                <a:lnTo>
                  <a:pt x="41624" y="182118"/>
                </a:lnTo>
                <a:lnTo>
                  <a:pt x="77247" y="160782"/>
                </a:lnTo>
                <a:lnTo>
                  <a:pt x="103346" y="121539"/>
                </a:lnTo>
                <a:lnTo>
                  <a:pt x="111537" y="103632"/>
                </a:lnTo>
                <a:lnTo>
                  <a:pt x="116109" y="95250"/>
                </a:lnTo>
                <a:lnTo>
                  <a:pt x="116871" y="92202"/>
                </a:lnTo>
                <a:lnTo>
                  <a:pt x="117633" y="92964"/>
                </a:lnTo>
                <a:lnTo>
                  <a:pt x="118395" y="94488"/>
                </a:lnTo>
                <a:lnTo>
                  <a:pt x="115347" y="102870"/>
                </a:lnTo>
                <a:lnTo>
                  <a:pt x="116109" y="109728"/>
                </a:lnTo>
                <a:lnTo>
                  <a:pt x="129825" y="149352"/>
                </a:lnTo>
                <a:lnTo>
                  <a:pt x="145232" y="152923"/>
                </a:lnTo>
                <a:lnTo>
                  <a:pt x="153257" y="152781"/>
                </a:lnTo>
                <a:lnTo>
                  <a:pt x="161567" y="152066"/>
                </a:lnTo>
                <a:lnTo>
                  <a:pt x="169449" y="151638"/>
                </a:lnTo>
                <a:lnTo>
                  <a:pt x="178081" y="151638"/>
                </a:lnTo>
                <a:lnTo>
                  <a:pt x="187070" y="151638"/>
                </a:lnTo>
                <a:lnTo>
                  <a:pt x="195060" y="151638"/>
                </a:lnTo>
                <a:lnTo>
                  <a:pt x="200691" y="1516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86995" y="5683759"/>
            <a:ext cx="107314" cy="167005"/>
          </a:xfrm>
          <a:custGeom>
            <a:avLst/>
            <a:gdLst/>
            <a:ahLst/>
            <a:cxnLst/>
            <a:rect l="l" t="t" r="r" b="b"/>
            <a:pathLst>
              <a:path w="107315" h="167004">
                <a:moveTo>
                  <a:pt x="43279" y="0"/>
                </a:moveTo>
                <a:lnTo>
                  <a:pt x="42517" y="1524"/>
                </a:lnTo>
                <a:lnTo>
                  <a:pt x="40993" y="3810"/>
                </a:lnTo>
                <a:lnTo>
                  <a:pt x="38707" y="9144"/>
                </a:lnTo>
                <a:lnTo>
                  <a:pt x="36421" y="13716"/>
                </a:lnTo>
                <a:lnTo>
                  <a:pt x="31849" y="20574"/>
                </a:lnTo>
                <a:lnTo>
                  <a:pt x="28039" y="30480"/>
                </a:lnTo>
                <a:lnTo>
                  <a:pt x="13561" y="67056"/>
                </a:lnTo>
                <a:lnTo>
                  <a:pt x="2893" y="107442"/>
                </a:lnTo>
                <a:lnTo>
                  <a:pt x="0" y="132945"/>
                </a:lnTo>
                <a:lnTo>
                  <a:pt x="1369" y="140208"/>
                </a:lnTo>
                <a:lnTo>
                  <a:pt x="31849" y="165830"/>
                </a:lnTo>
                <a:lnTo>
                  <a:pt x="39778" y="166889"/>
                </a:lnTo>
                <a:lnTo>
                  <a:pt x="47851" y="166878"/>
                </a:lnTo>
                <a:lnTo>
                  <a:pt x="87201" y="152126"/>
                </a:lnTo>
                <a:lnTo>
                  <a:pt x="107287" y="128778"/>
                </a:lnTo>
                <a:lnTo>
                  <a:pt x="100429" y="121920"/>
                </a:lnTo>
                <a:lnTo>
                  <a:pt x="95095" y="119634"/>
                </a:lnTo>
                <a:lnTo>
                  <a:pt x="90523" y="116586"/>
                </a:lnTo>
                <a:lnTo>
                  <a:pt x="79855" y="118872"/>
                </a:lnTo>
                <a:lnTo>
                  <a:pt x="73759" y="120396"/>
                </a:lnTo>
                <a:lnTo>
                  <a:pt x="67663" y="121920"/>
                </a:lnTo>
                <a:lnTo>
                  <a:pt x="62329" y="125730"/>
                </a:lnTo>
                <a:lnTo>
                  <a:pt x="58519" y="129539"/>
                </a:lnTo>
                <a:lnTo>
                  <a:pt x="54709" y="133350"/>
                </a:lnTo>
                <a:lnTo>
                  <a:pt x="49375" y="140208"/>
                </a:lnTo>
                <a:lnTo>
                  <a:pt x="50899" y="142494"/>
                </a:lnTo>
                <a:lnTo>
                  <a:pt x="51661" y="144780"/>
                </a:lnTo>
                <a:lnTo>
                  <a:pt x="59281" y="144018"/>
                </a:lnTo>
                <a:lnTo>
                  <a:pt x="63853" y="144780"/>
                </a:lnTo>
                <a:lnTo>
                  <a:pt x="68425" y="145542"/>
                </a:lnTo>
                <a:lnTo>
                  <a:pt x="75283" y="147066"/>
                </a:lnTo>
                <a:lnTo>
                  <a:pt x="77569" y="14706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26870" y="5615179"/>
            <a:ext cx="139700" cy="17780"/>
          </a:xfrm>
          <a:custGeom>
            <a:avLst/>
            <a:gdLst/>
            <a:ahLst/>
            <a:cxnLst/>
            <a:rect l="l" t="t" r="r" b="b"/>
            <a:pathLst>
              <a:path w="139700" h="17779">
                <a:moveTo>
                  <a:pt x="1524" y="16763"/>
                </a:moveTo>
                <a:lnTo>
                  <a:pt x="2286" y="16763"/>
                </a:lnTo>
                <a:lnTo>
                  <a:pt x="0" y="17525"/>
                </a:lnTo>
                <a:lnTo>
                  <a:pt x="6096" y="16763"/>
                </a:lnTo>
                <a:lnTo>
                  <a:pt x="11953" y="16382"/>
                </a:lnTo>
                <a:lnTo>
                  <a:pt x="19812" y="15430"/>
                </a:lnTo>
                <a:lnTo>
                  <a:pt x="28813" y="14192"/>
                </a:lnTo>
                <a:lnTo>
                  <a:pt x="38100" y="12953"/>
                </a:lnTo>
                <a:lnTo>
                  <a:pt x="80772" y="6095"/>
                </a:lnTo>
                <a:lnTo>
                  <a:pt x="117907" y="2357"/>
                </a:lnTo>
                <a:lnTo>
                  <a:pt x="126587" y="1523"/>
                </a:lnTo>
                <a:lnTo>
                  <a:pt x="134266" y="690"/>
                </a:lnTo>
                <a:lnTo>
                  <a:pt x="13944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54302" y="5675377"/>
            <a:ext cx="121285" cy="18415"/>
          </a:xfrm>
          <a:custGeom>
            <a:avLst/>
            <a:gdLst/>
            <a:ahLst/>
            <a:cxnLst/>
            <a:rect l="l" t="t" r="r" b="b"/>
            <a:pathLst>
              <a:path w="121285" h="18414">
                <a:moveTo>
                  <a:pt x="0" y="17525"/>
                </a:moveTo>
                <a:lnTo>
                  <a:pt x="3048" y="17525"/>
                </a:lnTo>
                <a:lnTo>
                  <a:pt x="8382" y="18287"/>
                </a:lnTo>
                <a:lnTo>
                  <a:pt x="17526" y="17525"/>
                </a:lnTo>
                <a:lnTo>
                  <a:pt x="24812" y="16704"/>
                </a:lnTo>
                <a:lnTo>
                  <a:pt x="33527" y="15525"/>
                </a:lnTo>
                <a:lnTo>
                  <a:pt x="42814" y="14204"/>
                </a:lnTo>
                <a:lnTo>
                  <a:pt x="51816" y="12953"/>
                </a:lnTo>
                <a:lnTo>
                  <a:pt x="60388" y="11572"/>
                </a:lnTo>
                <a:lnTo>
                  <a:pt x="68961" y="9905"/>
                </a:lnTo>
                <a:lnTo>
                  <a:pt x="77533" y="8239"/>
                </a:lnTo>
                <a:lnTo>
                  <a:pt x="86106" y="6857"/>
                </a:lnTo>
                <a:lnTo>
                  <a:pt x="95869" y="5036"/>
                </a:lnTo>
                <a:lnTo>
                  <a:pt x="105918" y="3143"/>
                </a:lnTo>
                <a:lnTo>
                  <a:pt x="114823" y="1393"/>
                </a:lnTo>
                <a:lnTo>
                  <a:pt x="12115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83128" y="5498889"/>
            <a:ext cx="165100" cy="243204"/>
          </a:xfrm>
          <a:custGeom>
            <a:avLst/>
            <a:gdLst/>
            <a:ahLst/>
            <a:cxnLst/>
            <a:rect l="l" t="t" r="r" b="b"/>
            <a:pathLst>
              <a:path w="165100" h="243204">
                <a:moveTo>
                  <a:pt x="163425" y="56090"/>
                </a:moveTo>
                <a:lnTo>
                  <a:pt x="163425" y="53804"/>
                </a:lnTo>
                <a:lnTo>
                  <a:pt x="164949" y="48470"/>
                </a:lnTo>
                <a:lnTo>
                  <a:pt x="163425" y="43136"/>
                </a:lnTo>
                <a:lnTo>
                  <a:pt x="161901" y="37040"/>
                </a:lnTo>
                <a:lnTo>
                  <a:pt x="158853" y="29420"/>
                </a:lnTo>
                <a:lnTo>
                  <a:pt x="155043" y="23324"/>
                </a:lnTo>
                <a:lnTo>
                  <a:pt x="150471" y="17228"/>
                </a:lnTo>
                <a:lnTo>
                  <a:pt x="145899" y="8846"/>
                </a:lnTo>
                <a:lnTo>
                  <a:pt x="137517" y="5036"/>
                </a:lnTo>
                <a:lnTo>
                  <a:pt x="130444" y="2500"/>
                </a:lnTo>
                <a:lnTo>
                  <a:pt x="122086" y="750"/>
                </a:lnTo>
                <a:lnTo>
                  <a:pt x="112871" y="0"/>
                </a:lnTo>
                <a:lnTo>
                  <a:pt x="103227" y="464"/>
                </a:lnTo>
                <a:lnTo>
                  <a:pt x="59793" y="10370"/>
                </a:lnTo>
                <a:lnTo>
                  <a:pt x="20931" y="37802"/>
                </a:lnTo>
                <a:lnTo>
                  <a:pt x="1119" y="72854"/>
                </a:lnTo>
                <a:lnTo>
                  <a:pt x="0" y="81045"/>
                </a:lnTo>
                <a:lnTo>
                  <a:pt x="166" y="89237"/>
                </a:lnTo>
                <a:lnTo>
                  <a:pt x="32361" y="118574"/>
                </a:lnTo>
                <a:lnTo>
                  <a:pt x="41552" y="118205"/>
                </a:lnTo>
                <a:lnTo>
                  <a:pt x="81676" y="103322"/>
                </a:lnTo>
                <a:lnTo>
                  <a:pt x="117026" y="74021"/>
                </a:lnTo>
                <a:lnTo>
                  <a:pt x="130432" y="56923"/>
                </a:lnTo>
                <a:lnTo>
                  <a:pt x="135993" y="51518"/>
                </a:lnTo>
                <a:lnTo>
                  <a:pt x="142851" y="46946"/>
                </a:lnTo>
                <a:lnTo>
                  <a:pt x="147423" y="48470"/>
                </a:lnTo>
                <a:lnTo>
                  <a:pt x="149709" y="53804"/>
                </a:lnTo>
                <a:lnTo>
                  <a:pt x="151352" y="59007"/>
                </a:lnTo>
                <a:lnTo>
                  <a:pt x="151995" y="66282"/>
                </a:lnTo>
                <a:lnTo>
                  <a:pt x="152066" y="75128"/>
                </a:lnTo>
                <a:lnTo>
                  <a:pt x="151995" y="85046"/>
                </a:lnTo>
                <a:lnTo>
                  <a:pt x="148947" y="135338"/>
                </a:lnTo>
                <a:lnTo>
                  <a:pt x="145994" y="163056"/>
                </a:lnTo>
                <a:lnTo>
                  <a:pt x="144553" y="177022"/>
                </a:lnTo>
                <a:lnTo>
                  <a:pt x="143613" y="190202"/>
                </a:lnTo>
                <a:lnTo>
                  <a:pt x="143303" y="203227"/>
                </a:lnTo>
                <a:lnTo>
                  <a:pt x="143422" y="216110"/>
                </a:lnTo>
                <a:lnTo>
                  <a:pt x="143827" y="227278"/>
                </a:lnTo>
                <a:lnTo>
                  <a:pt x="144375" y="235160"/>
                </a:lnTo>
                <a:lnTo>
                  <a:pt x="145899" y="242780"/>
                </a:lnTo>
                <a:lnTo>
                  <a:pt x="148185" y="235922"/>
                </a:lnTo>
                <a:lnTo>
                  <a:pt x="149709" y="235922"/>
                </a:lnTo>
                <a:lnTo>
                  <a:pt x="151233" y="236684"/>
                </a:lnTo>
                <a:lnTo>
                  <a:pt x="153519" y="236684"/>
                </a:lnTo>
                <a:lnTo>
                  <a:pt x="155043" y="2366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35707" y="5537454"/>
            <a:ext cx="182880" cy="200025"/>
          </a:xfrm>
          <a:custGeom>
            <a:avLst/>
            <a:gdLst/>
            <a:ahLst/>
            <a:cxnLst/>
            <a:rect l="l" t="t" r="r" b="b"/>
            <a:pathLst>
              <a:path w="182880" h="200025">
                <a:moveTo>
                  <a:pt x="14477" y="0"/>
                </a:moveTo>
                <a:lnTo>
                  <a:pt x="13715" y="2285"/>
                </a:lnTo>
                <a:lnTo>
                  <a:pt x="12191" y="5333"/>
                </a:lnTo>
                <a:lnTo>
                  <a:pt x="9905" y="12953"/>
                </a:lnTo>
                <a:lnTo>
                  <a:pt x="8524" y="19454"/>
                </a:lnTo>
                <a:lnTo>
                  <a:pt x="6857" y="27241"/>
                </a:lnTo>
                <a:lnTo>
                  <a:pt x="5191" y="35885"/>
                </a:lnTo>
                <a:lnTo>
                  <a:pt x="59" y="76676"/>
                </a:lnTo>
                <a:lnTo>
                  <a:pt x="0" y="87629"/>
                </a:lnTo>
                <a:lnTo>
                  <a:pt x="1571" y="98155"/>
                </a:lnTo>
                <a:lnTo>
                  <a:pt x="17109" y="140327"/>
                </a:lnTo>
                <a:lnTo>
                  <a:pt x="47124" y="175843"/>
                </a:lnTo>
                <a:lnTo>
                  <a:pt x="83427" y="195679"/>
                </a:lnTo>
                <a:lnTo>
                  <a:pt x="103596" y="199846"/>
                </a:lnTo>
                <a:lnTo>
                  <a:pt x="113537" y="199643"/>
                </a:lnTo>
                <a:lnTo>
                  <a:pt x="150113" y="182117"/>
                </a:lnTo>
                <a:lnTo>
                  <a:pt x="177545" y="150875"/>
                </a:lnTo>
                <a:lnTo>
                  <a:pt x="182796" y="125694"/>
                </a:lnTo>
                <a:lnTo>
                  <a:pt x="182117" y="118871"/>
                </a:lnTo>
                <a:lnTo>
                  <a:pt x="145351" y="101143"/>
                </a:lnTo>
                <a:lnTo>
                  <a:pt x="110525" y="127408"/>
                </a:lnTo>
                <a:lnTo>
                  <a:pt x="94487" y="169163"/>
                </a:lnTo>
                <a:lnTo>
                  <a:pt x="96011" y="174497"/>
                </a:lnTo>
                <a:lnTo>
                  <a:pt x="96773" y="179831"/>
                </a:lnTo>
                <a:lnTo>
                  <a:pt x="102869" y="179831"/>
                </a:lnTo>
                <a:lnTo>
                  <a:pt x="106679" y="182117"/>
                </a:lnTo>
                <a:lnTo>
                  <a:pt x="110489" y="184403"/>
                </a:lnTo>
                <a:lnTo>
                  <a:pt x="115823" y="188213"/>
                </a:lnTo>
                <a:lnTo>
                  <a:pt x="118109" y="18973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1080" y="5347394"/>
            <a:ext cx="1611630" cy="683260"/>
          </a:xfrm>
          <a:custGeom>
            <a:avLst/>
            <a:gdLst/>
            <a:ahLst/>
            <a:cxnLst/>
            <a:rect l="l" t="t" r="r" b="b"/>
            <a:pathLst>
              <a:path w="1611630" h="683260">
                <a:moveTo>
                  <a:pt x="1591818" y="34611"/>
                </a:moveTo>
                <a:lnTo>
                  <a:pt x="1591056" y="34611"/>
                </a:lnTo>
                <a:lnTo>
                  <a:pt x="1591818" y="35373"/>
                </a:lnTo>
                <a:lnTo>
                  <a:pt x="1587246" y="34611"/>
                </a:lnTo>
                <a:lnTo>
                  <a:pt x="1582674" y="33849"/>
                </a:lnTo>
                <a:lnTo>
                  <a:pt x="1573530" y="32325"/>
                </a:lnTo>
                <a:lnTo>
                  <a:pt x="1563624" y="30039"/>
                </a:lnTo>
                <a:lnTo>
                  <a:pt x="1555313" y="28658"/>
                </a:lnTo>
                <a:lnTo>
                  <a:pt x="1546288" y="26991"/>
                </a:lnTo>
                <a:lnTo>
                  <a:pt x="1536406" y="25324"/>
                </a:lnTo>
                <a:lnTo>
                  <a:pt x="1525524" y="23943"/>
                </a:lnTo>
                <a:lnTo>
                  <a:pt x="1513546" y="23038"/>
                </a:lnTo>
                <a:lnTo>
                  <a:pt x="1500568" y="22419"/>
                </a:lnTo>
                <a:lnTo>
                  <a:pt x="1486733" y="21800"/>
                </a:lnTo>
                <a:lnTo>
                  <a:pt x="1472184" y="20895"/>
                </a:lnTo>
                <a:lnTo>
                  <a:pt x="1456801" y="19514"/>
                </a:lnTo>
                <a:lnTo>
                  <a:pt x="1440561" y="17847"/>
                </a:lnTo>
                <a:lnTo>
                  <a:pt x="1423749" y="16180"/>
                </a:lnTo>
                <a:lnTo>
                  <a:pt x="1371123" y="12989"/>
                </a:lnTo>
                <a:lnTo>
                  <a:pt x="1317319" y="11299"/>
                </a:lnTo>
                <a:lnTo>
                  <a:pt x="1299686" y="10989"/>
                </a:lnTo>
                <a:lnTo>
                  <a:pt x="1282195" y="10679"/>
                </a:lnTo>
                <a:lnTo>
                  <a:pt x="1264920" y="10227"/>
                </a:lnTo>
                <a:lnTo>
                  <a:pt x="1247215" y="9286"/>
                </a:lnTo>
                <a:lnTo>
                  <a:pt x="1229582" y="7846"/>
                </a:lnTo>
                <a:lnTo>
                  <a:pt x="1212091" y="6262"/>
                </a:lnTo>
                <a:lnTo>
                  <a:pt x="1194816" y="4893"/>
                </a:lnTo>
                <a:lnTo>
                  <a:pt x="1178373" y="4321"/>
                </a:lnTo>
                <a:lnTo>
                  <a:pt x="1162145" y="3750"/>
                </a:lnTo>
                <a:lnTo>
                  <a:pt x="1146059" y="3178"/>
                </a:lnTo>
                <a:lnTo>
                  <a:pt x="1130046" y="2607"/>
                </a:lnTo>
                <a:lnTo>
                  <a:pt x="1114174" y="2155"/>
                </a:lnTo>
                <a:lnTo>
                  <a:pt x="1098518" y="1845"/>
                </a:lnTo>
                <a:lnTo>
                  <a:pt x="1083004" y="1535"/>
                </a:lnTo>
                <a:lnTo>
                  <a:pt x="1067562" y="1083"/>
                </a:lnTo>
                <a:lnTo>
                  <a:pt x="1051702" y="1071"/>
                </a:lnTo>
                <a:lnTo>
                  <a:pt x="1036129" y="988"/>
                </a:lnTo>
                <a:lnTo>
                  <a:pt x="1020841" y="762"/>
                </a:lnTo>
                <a:lnTo>
                  <a:pt x="1005840" y="321"/>
                </a:lnTo>
                <a:lnTo>
                  <a:pt x="991231" y="321"/>
                </a:lnTo>
                <a:lnTo>
                  <a:pt x="908827" y="321"/>
                </a:lnTo>
                <a:lnTo>
                  <a:pt x="894588" y="321"/>
                </a:lnTo>
                <a:lnTo>
                  <a:pt x="879800" y="214"/>
                </a:lnTo>
                <a:lnTo>
                  <a:pt x="864298" y="35"/>
                </a:lnTo>
                <a:lnTo>
                  <a:pt x="848510" y="0"/>
                </a:lnTo>
                <a:lnTo>
                  <a:pt x="832866" y="321"/>
                </a:lnTo>
                <a:lnTo>
                  <a:pt x="817554" y="1131"/>
                </a:lnTo>
                <a:lnTo>
                  <a:pt x="802386" y="2226"/>
                </a:lnTo>
                <a:lnTo>
                  <a:pt x="787217" y="3321"/>
                </a:lnTo>
                <a:lnTo>
                  <a:pt x="771906" y="4131"/>
                </a:lnTo>
                <a:lnTo>
                  <a:pt x="756927" y="5024"/>
                </a:lnTo>
                <a:lnTo>
                  <a:pt x="741807" y="5560"/>
                </a:lnTo>
                <a:lnTo>
                  <a:pt x="696396" y="7679"/>
                </a:lnTo>
                <a:lnTo>
                  <a:pt x="666059" y="10489"/>
                </a:lnTo>
                <a:lnTo>
                  <a:pt x="650748" y="11751"/>
                </a:lnTo>
                <a:lnTo>
                  <a:pt x="635769" y="12656"/>
                </a:lnTo>
                <a:lnTo>
                  <a:pt x="620649" y="13275"/>
                </a:lnTo>
                <a:lnTo>
                  <a:pt x="605528" y="13894"/>
                </a:lnTo>
                <a:lnTo>
                  <a:pt x="590550" y="14799"/>
                </a:lnTo>
                <a:lnTo>
                  <a:pt x="575452" y="16061"/>
                </a:lnTo>
                <a:lnTo>
                  <a:pt x="560641" y="17466"/>
                </a:lnTo>
                <a:lnTo>
                  <a:pt x="545544" y="18871"/>
                </a:lnTo>
                <a:lnTo>
                  <a:pt x="495585" y="21943"/>
                </a:lnTo>
                <a:lnTo>
                  <a:pt x="444138" y="23526"/>
                </a:lnTo>
                <a:lnTo>
                  <a:pt x="427767" y="23657"/>
                </a:lnTo>
                <a:lnTo>
                  <a:pt x="411825" y="23931"/>
                </a:lnTo>
                <a:lnTo>
                  <a:pt x="396240" y="24705"/>
                </a:lnTo>
                <a:lnTo>
                  <a:pt x="381178" y="25634"/>
                </a:lnTo>
                <a:lnTo>
                  <a:pt x="366617" y="26991"/>
                </a:lnTo>
                <a:lnTo>
                  <a:pt x="352198" y="28348"/>
                </a:lnTo>
                <a:lnTo>
                  <a:pt x="337566" y="29277"/>
                </a:lnTo>
                <a:lnTo>
                  <a:pt x="322599" y="30182"/>
                </a:lnTo>
                <a:lnTo>
                  <a:pt x="307562" y="30801"/>
                </a:lnTo>
                <a:lnTo>
                  <a:pt x="292667" y="31420"/>
                </a:lnTo>
                <a:lnTo>
                  <a:pt x="278130" y="32325"/>
                </a:lnTo>
                <a:lnTo>
                  <a:pt x="263973" y="33266"/>
                </a:lnTo>
                <a:lnTo>
                  <a:pt x="250031" y="34706"/>
                </a:lnTo>
                <a:lnTo>
                  <a:pt x="236231" y="36290"/>
                </a:lnTo>
                <a:lnTo>
                  <a:pt x="222504" y="37659"/>
                </a:lnTo>
                <a:lnTo>
                  <a:pt x="182320" y="40124"/>
                </a:lnTo>
                <a:lnTo>
                  <a:pt x="142589" y="41374"/>
                </a:lnTo>
                <a:lnTo>
                  <a:pt x="116586" y="41469"/>
                </a:lnTo>
                <a:lnTo>
                  <a:pt x="103834" y="41910"/>
                </a:lnTo>
                <a:lnTo>
                  <a:pt x="91154" y="42136"/>
                </a:lnTo>
                <a:lnTo>
                  <a:pt x="79188" y="42219"/>
                </a:lnTo>
                <a:lnTo>
                  <a:pt x="68580" y="42231"/>
                </a:lnTo>
                <a:lnTo>
                  <a:pt x="58959" y="42457"/>
                </a:lnTo>
                <a:lnTo>
                  <a:pt x="50482" y="42326"/>
                </a:lnTo>
                <a:lnTo>
                  <a:pt x="42862" y="42338"/>
                </a:lnTo>
                <a:lnTo>
                  <a:pt x="35814" y="42993"/>
                </a:lnTo>
                <a:lnTo>
                  <a:pt x="4571" y="73473"/>
                </a:lnTo>
                <a:lnTo>
                  <a:pt x="0" y="110049"/>
                </a:lnTo>
                <a:lnTo>
                  <a:pt x="523" y="123336"/>
                </a:lnTo>
                <a:lnTo>
                  <a:pt x="1905" y="138052"/>
                </a:lnTo>
                <a:lnTo>
                  <a:pt x="3857" y="154197"/>
                </a:lnTo>
                <a:lnTo>
                  <a:pt x="6096" y="171771"/>
                </a:lnTo>
                <a:lnTo>
                  <a:pt x="8310" y="190523"/>
                </a:lnTo>
                <a:lnTo>
                  <a:pt x="11239" y="210919"/>
                </a:lnTo>
                <a:lnTo>
                  <a:pt x="14454" y="232314"/>
                </a:lnTo>
                <a:lnTo>
                  <a:pt x="17526" y="254067"/>
                </a:lnTo>
                <a:lnTo>
                  <a:pt x="23050" y="300263"/>
                </a:lnTo>
                <a:lnTo>
                  <a:pt x="27431" y="347031"/>
                </a:lnTo>
                <a:lnTo>
                  <a:pt x="30384" y="392846"/>
                </a:lnTo>
                <a:lnTo>
                  <a:pt x="31396" y="415290"/>
                </a:lnTo>
                <a:lnTo>
                  <a:pt x="32765" y="436947"/>
                </a:lnTo>
                <a:lnTo>
                  <a:pt x="34373" y="457902"/>
                </a:lnTo>
                <a:lnTo>
                  <a:pt x="36480" y="478285"/>
                </a:lnTo>
                <a:lnTo>
                  <a:pt x="38445" y="497812"/>
                </a:lnTo>
                <a:lnTo>
                  <a:pt x="39624" y="516195"/>
                </a:lnTo>
                <a:lnTo>
                  <a:pt x="39719" y="533233"/>
                </a:lnTo>
                <a:lnTo>
                  <a:pt x="39243" y="549056"/>
                </a:lnTo>
                <a:lnTo>
                  <a:pt x="38766" y="563880"/>
                </a:lnTo>
                <a:lnTo>
                  <a:pt x="38862" y="577917"/>
                </a:lnTo>
                <a:lnTo>
                  <a:pt x="39350" y="590871"/>
                </a:lnTo>
                <a:lnTo>
                  <a:pt x="40481" y="603253"/>
                </a:lnTo>
                <a:lnTo>
                  <a:pt x="41755" y="614779"/>
                </a:lnTo>
                <a:lnTo>
                  <a:pt x="42671" y="625161"/>
                </a:lnTo>
                <a:lnTo>
                  <a:pt x="42910" y="634888"/>
                </a:lnTo>
                <a:lnTo>
                  <a:pt x="42862" y="643544"/>
                </a:lnTo>
                <a:lnTo>
                  <a:pt x="43100" y="651200"/>
                </a:lnTo>
                <a:lnTo>
                  <a:pt x="71628" y="680787"/>
                </a:lnTo>
                <a:lnTo>
                  <a:pt x="101631" y="683168"/>
                </a:lnTo>
                <a:lnTo>
                  <a:pt x="112835" y="682847"/>
                </a:lnTo>
                <a:lnTo>
                  <a:pt x="124968" y="682311"/>
                </a:lnTo>
                <a:lnTo>
                  <a:pt x="137302" y="681489"/>
                </a:lnTo>
                <a:lnTo>
                  <a:pt x="150494" y="680311"/>
                </a:lnTo>
                <a:lnTo>
                  <a:pt x="164830" y="678989"/>
                </a:lnTo>
                <a:lnTo>
                  <a:pt x="180594" y="677739"/>
                </a:lnTo>
                <a:lnTo>
                  <a:pt x="198060" y="676346"/>
                </a:lnTo>
                <a:lnTo>
                  <a:pt x="216884" y="674596"/>
                </a:lnTo>
                <a:lnTo>
                  <a:pt x="236422" y="672703"/>
                </a:lnTo>
                <a:lnTo>
                  <a:pt x="256031" y="670881"/>
                </a:lnTo>
                <a:lnTo>
                  <a:pt x="275724" y="669976"/>
                </a:lnTo>
                <a:lnTo>
                  <a:pt x="295846" y="669357"/>
                </a:lnTo>
                <a:lnTo>
                  <a:pt x="316253" y="668738"/>
                </a:lnTo>
                <a:lnTo>
                  <a:pt x="336804" y="667833"/>
                </a:lnTo>
                <a:lnTo>
                  <a:pt x="357401" y="666452"/>
                </a:lnTo>
                <a:lnTo>
                  <a:pt x="378142" y="664785"/>
                </a:lnTo>
                <a:lnTo>
                  <a:pt x="399168" y="663118"/>
                </a:lnTo>
                <a:lnTo>
                  <a:pt x="442055" y="660725"/>
                </a:lnTo>
                <a:lnTo>
                  <a:pt x="486632" y="659272"/>
                </a:lnTo>
                <a:lnTo>
                  <a:pt x="533245" y="658463"/>
                </a:lnTo>
                <a:lnTo>
                  <a:pt x="557498" y="658022"/>
                </a:lnTo>
                <a:lnTo>
                  <a:pt x="581894" y="657725"/>
                </a:lnTo>
                <a:lnTo>
                  <a:pt x="605790" y="657927"/>
                </a:lnTo>
                <a:lnTo>
                  <a:pt x="629185" y="658296"/>
                </a:lnTo>
                <a:lnTo>
                  <a:pt x="652367" y="659165"/>
                </a:lnTo>
                <a:lnTo>
                  <a:pt x="675120" y="660177"/>
                </a:lnTo>
                <a:lnTo>
                  <a:pt x="697230" y="660975"/>
                </a:lnTo>
                <a:lnTo>
                  <a:pt x="719232" y="661546"/>
                </a:lnTo>
                <a:lnTo>
                  <a:pt x="740664" y="662118"/>
                </a:lnTo>
                <a:lnTo>
                  <a:pt x="761523" y="662689"/>
                </a:lnTo>
                <a:lnTo>
                  <a:pt x="781812" y="663261"/>
                </a:lnTo>
                <a:lnTo>
                  <a:pt x="801445" y="663273"/>
                </a:lnTo>
                <a:lnTo>
                  <a:pt x="839569" y="663582"/>
                </a:lnTo>
                <a:lnTo>
                  <a:pt x="878193" y="664845"/>
                </a:lnTo>
                <a:lnTo>
                  <a:pt x="916745" y="667345"/>
                </a:lnTo>
                <a:lnTo>
                  <a:pt x="935736" y="668595"/>
                </a:lnTo>
                <a:lnTo>
                  <a:pt x="954452" y="669488"/>
                </a:lnTo>
                <a:lnTo>
                  <a:pt x="972883" y="670024"/>
                </a:lnTo>
                <a:lnTo>
                  <a:pt x="991028" y="670417"/>
                </a:lnTo>
                <a:lnTo>
                  <a:pt x="1008888" y="670881"/>
                </a:lnTo>
                <a:lnTo>
                  <a:pt x="1027152" y="671333"/>
                </a:lnTo>
                <a:lnTo>
                  <a:pt x="1045273" y="671643"/>
                </a:lnTo>
                <a:lnTo>
                  <a:pt x="1063109" y="671953"/>
                </a:lnTo>
                <a:lnTo>
                  <a:pt x="1080516" y="672405"/>
                </a:lnTo>
                <a:lnTo>
                  <a:pt x="1096970" y="672405"/>
                </a:lnTo>
                <a:lnTo>
                  <a:pt x="1113282" y="672405"/>
                </a:lnTo>
                <a:lnTo>
                  <a:pt x="1129593" y="672405"/>
                </a:lnTo>
                <a:lnTo>
                  <a:pt x="1146048" y="672405"/>
                </a:lnTo>
                <a:lnTo>
                  <a:pt x="1162740" y="672738"/>
                </a:lnTo>
                <a:lnTo>
                  <a:pt x="1179576" y="672786"/>
                </a:lnTo>
                <a:lnTo>
                  <a:pt x="1196411" y="672834"/>
                </a:lnTo>
                <a:lnTo>
                  <a:pt x="1213104" y="673167"/>
                </a:lnTo>
                <a:lnTo>
                  <a:pt x="1230356" y="673989"/>
                </a:lnTo>
                <a:lnTo>
                  <a:pt x="1247679" y="675167"/>
                </a:lnTo>
                <a:lnTo>
                  <a:pt x="1264860" y="676489"/>
                </a:lnTo>
                <a:lnTo>
                  <a:pt x="1281684" y="677739"/>
                </a:lnTo>
                <a:lnTo>
                  <a:pt x="1298221" y="678310"/>
                </a:lnTo>
                <a:lnTo>
                  <a:pt x="1314545" y="678882"/>
                </a:lnTo>
                <a:lnTo>
                  <a:pt x="1330440" y="679453"/>
                </a:lnTo>
                <a:lnTo>
                  <a:pt x="1345692" y="680025"/>
                </a:lnTo>
                <a:lnTo>
                  <a:pt x="1360848" y="680144"/>
                </a:lnTo>
                <a:lnTo>
                  <a:pt x="1375505" y="680406"/>
                </a:lnTo>
                <a:lnTo>
                  <a:pt x="1389733" y="680668"/>
                </a:lnTo>
                <a:lnTo>
                  <a:pt x="1403604" y="680787"/>
                </a:lnTo>
                <a:lnTo>
                  <a:pt x="1417867" y="680906"/>
                </a:lnTo>
                <a:lnTo>
                  <a:pt x="1431988" y="681168"/>
                </a:lnTo>
                <a:lnTo>
                  <a:pt x="1445823" y="681430"/>
                </a:lnTo>
                <a:lnTo>
                  <a:pt x="1459230" y="681549"/>
                </a:lnTo>
                <a:lnTo>
                  <a:pt x="1545336" y="681549"/>
                </a:lnTo>
                <a:lnTo>
                  <a:pt x="1554789" y="681978"/>
                </a:lnTo>
                <a:lnTo>
                  <a:pt x="1564386" y="682692"/>
                </a:lnTo>
                <a:lnTo>
                  <a:pt x="1573410" y="682835"/>
                </a:lnTo>
                <a:lnTo>
                  <a:pt x="1581150" y="681549"/>
                </a:lnTo>
                <a:lnTo>
                  <a:pt x="1608582" y="649640"/>
                </a:lnTo>
                <a:lnTo>
                  <a:pt x="1611165" y="619565"/>
                </a:lnTo>
                <a:lnTo>
                  <a:pt x="1610963" y="607635"/>
                </a:lnTo>
                <a:lnTo>
                  <a:pt x="1610332" y="595133"/>
                </a:lnTo>
                <a:lnTo>
                  <a:pt x="1609344" y="582489"/>
                </a:lnTo>
                <a:lnTo>
                  <a:pt x="1608736" y="569642"/>
                </a:lnTo>
                <a:lnTo>
                  <a:pt x="1604772" y="528387"/>
                </a:lnTo>
                <a:lnTo>
                  <a:pt x="1599438" y="500383"/>
                </a:lnTo>
                <a:lnTo>
                  <a:pt x="1596413" y="485953"/>
                </a:lnTo>
                <a:lnTo>
                  <a:pt x="1590484" y="442471"/>
                </a:lnTo>
                <a:lnTo>
                  <a:pt x="1587436" y="396882"/>
                </a:lnTo>
                <a:lnTo>
                  <a:pt x="1586293" y="364664"/>
                </a:lnTo>
                <a:lnTo>
                  <a:pt x="1585722" y="348555"/>
                </a:lnTo>
                <a:lnTo>
                  <a:pt x="1585269" y="332910"/>
                </a:lnTo>
                <a:lnTo>
                  <a:pt x="1584960" y="317122"/>
                </a:lnTo>
                <a:lnTo>
                  <a:pt x="1584650" y="301621"/>
                </a:lnTo>
                <a:lnTo>
                  <a:pt x="1584198" y="286833"/>
                </a:lnTo>
                <a:lnTo>
                  <a:pt x="1583971" y="272831"/>
                </a:lnTo>
                <a:lnTo>
                  <a:pt x="1583531" y="259401"/>
                </a:lnTo>
                <a:lnTo>
                  <a:pt x="1583233" y="246542"/>
                </a:lnTo>
                <a:lnTo>
                  <a:pt x="1583436" y="234255"/>
                </a:lnTo>
                <a:lnTo>
                  <a:pt x="1584352" y="222634"/>
                </a:lnTo>
                <a:lnTo>
                  <a:pt x="1585626" y="211585"/>
                </a:lnTo>
                <a:lnTo>
                  <a:pt x="1586757" y="200822"/>
                </a:lnTo>
                <a:lnTo>
                  <a:pt x="1587246" y="190059"/>
                </a:lnTo>
                <a:lnTo>
                  <a:pt x="1587424" y="179915"/>
                </a:lnTo>
                <a:lnTo>
                  <a:pt x="1586960" y="170056"/>
                </a:lnTo>
                <a:lnTo>
                  <a:pt x="1586067" y="160484"/>
                </a:lnTo>
                <a:lnTo>
                  <a:pt x="1584960" y="151197"/>
                </a:lnTo>
                <a:lnTo>
                  <a:pt x="1584019" y="142660"/>
                </a:lnTo>
                <a:lnTo>
                  <a:pt x="1582578" y="134338"/>
                </a:lnTo>
                <a:lnTo>
                  <a:pt x="1580995" y="126444"/>
                </a:lnTo>
                <a:lnTo>
                  <a:pt x="1579626" y="119193"/>
                </a:lnTo>
                <a:lnTo>
                  <a:pt x="1578102" y="109287"/>
                </a:lnTo>
                <a:lnTo>
                  <a:pt x="1577340" y="102429"/>
                </a:lnTo>
                <a:lnTo>
                  <a:pt x="1577340" y="94047"/>
                </a:lnTo>
                <a:lnTo>
                  <a:pt x="1576578" y="85665"/>
                </a:lnTo>
                <a:lnTo>
                  <a:pt x="1576578" y="76521"/>
                </a:lnTo>
                <a:lnTo>
                  <a:pt x="1575816" y="68901"/>
                </a:lnTo>
                <a:lnTo>
                  <a:pt x="1574292" y="60519"/>
                </a:lnTo>
                <a:lnTo>
                  <a:pt x="1572006" y="54423"/>
                </a:lnTo>
                <a:lnTo>
                  <a:pt x="1570482" y="47565"/>
                </a:lnTo>
                <a:lnTo>
                  <a:pt x="1568958" y="39945"/>
                </a:lnTo>
                <a:lnTo>
                  <a:pt x="1566672" y="29277"/>
                </a:lnTo>
                <a:lnTo>
                  <a:pt x="1565910" y="2622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55311" y="3827133"/>
            <a:ext cx="201930" cy="251460"/>
          </a:xfrm>
          <a:custGeom>
            <a:avLst/>
            <a:gdLst/>
            <a:ahLst/>
            <a:cxnLst/>
            <a:rect l="l" t="t" r="r" b="b"/>
            <a:pathLst>
              <a:path w="201929" h="251460">
                <a:moveTo>
                  <a:pt x="188416" y="35444"/>
                </a:moveTo>
                <a:lnTo>
                  <a:pt x="189178" y="38492"/>
                </a:lnTo>
                <a:lnTo>
                  <a:pt x="191464" y="45350"/>
                </a:lnTo>
                <a:lnTo>
                  <a:pt x="192988" y="52970"/>
                </a:lnTo>
                <a:lnTo>
                  <a:pt x="193559" y="58733"/>
                </a:lnTo>
                <a:lnTo>
                  <a:pt x="194131" y="65353"/>
                </a:lnTo>
                <a:lnTo>
                  <a:pt x="194702" y="72259"/>
                </a:lnTo>
                <a:lnTo>
                  <a:pt x="195274" y="78878"/>
                </a:lnTo>
                <a:lnTo>
                  <a:pt x="195274" y="86498"/>
                </a:lnTo>
                <a:lnTo>
                  <a:pt x="196036" y="96404"/>
                </a:lnTo>
                <a:lnTo>
                  <a:pt x="196036" y="100214"/>
                </a:lnTo>
                <a:lnTo>
                  <a:pt x="196036" y="104024"/>
                </a:lnTo>
                <a:lnTo>
                  <a:pt x="196036" y="105548"/>
                </a:lnTo>
                <a:lnTo>
                  <a:pt x="196798" y="102500"/>
                </a:lnTo>
                <a:lnTo>
                  <a:pt x="197560" y="99452"/>
                </a:lnTo>
                <a:lnTo>
                  <a:pt x="200608" y="91070"/>
                </a:lnTo>
                <a:lnTo>
                  <a:pt x="201370" y="81926"/>
                </a:lnTo>
                <a:lnTo>
                  <a:pt x="201441" y="74997"/>
                </a:lnTo>
                <a:lnTo>
                  <a:pt x="201370" y="67067"/>
                </a:lnTo>
                <a:lnTo>
                  <a:pt x="200727" y="58566"/>
                </a:lnTo>
                <a:lnTo>
                  <a:pt x="185368" y="17156"/>
                </a:lnTo>
                <a:lnTo>
                  <a:pt x="141696" y="0"/>
                </a:lnTo>
                <a:lnTo>
                  <a:pt x="129932" y="1250"/>
                </a:lnTo>
                <a:lnTo>
                  <a:pt x="93666" y="16466"/>
                </a:lnTo>
                <a:lnTo>
                  <a:pt x="56590" y="48398"/>
                </a:lnTo>
                <a:lnTo>
                  <a:pt x="26908" y="95119"/>
                </a:lnTo>
                <a:lnTo>
                  <a:pt x="6584" y="140886"/>
                </a:lnTo>
                <a:lnTo>
                  <a:pt x="0" y="180367"/>
                </a:lnTo>
                <a:lnTo>
                  <a:pt x="1440" y="191845"/>
                </a:lnTo>
                <a:lnTo>
                  <a:pt x="26038" y="221837"/>
                </a:lnTo>
                <a:lnTo>
                  <a:pt x="33730" y="222134"/>
                </a:lnTo>
                <a:lnTo>
                  <a:pt x="42481" y="220003"/>
                </a:lnTo>
                <a:lnTo>
                  <a:pt x="82057" y="192238"/>
                </a:lnTo>
                <a:lnTo>
                  <a:pt x="109168" y="153554"/>
                </a:lnTo>
                <a:lnTo>
                  <a:pt x="126956" y="109942"/>
                </a:lnTo>
                <a:lnTo>
                  <a:pt x="131266" y="98690"/>
                </a:lnTo>
                <a:lnTo>
                  <a:pt x="137362" y="86498"/>
                </a:lnTo>
                <a:lnTo>
                  <a:pt x="140410" y="79640"/>
                </a:lnTo>
                <a:lnTo>
                  <a:pt x="142696" y="80402"/>
                </a:lnTo>
                <a:lnTo>
                  <a:pt x="144982" y="80402"/>
                </a:lnTo>
                <a:lnTo>
                  <a:pt x="142696" y="90308"/>
                </a:lnTo>
                <a:lnTo>
                  <a:pt x="144220" y="100976"/>
                </a:lnTo>
                <a:lnTo>
                  <a:pt x="148792" y="145934"/>
                </a:lnTo>
                <a:lnTo>
                  <a:pt x="160222" y="190130"/>
                </a:lnTo>
                <a:lnTo>
                  <a:pt x="174700" y="220610"/>
                </a:lnTo>
                <a:lnTo>
                  <a:pt x="178450" y="229231"/>
                </a:lnTo>
                <a:lnTo>
                  <a:pt x="182415" y="238136"/>
                </a:lnTo>
                <a:lnTo>
                  <a:pt x="185951" y="245899"/>
                </a:lnTo>
                <a:lnTo>
                  <a:pt x="188416" y="2510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04689" y="4051554"/>
            <a:ext cx="135890" cy="189865"/>
          </a:xfrm>
          <a:custGeom>
            <a:avLst/>
            <a:gdLst/>
            <a:ahLst/>
            <a:cxnLst/>
            <a:rect l="l" t="t" r="r" b="b"/>
            <a:pathLst>
              <a:path w="135889" h="189864">
                <a:moveTo>
                  <a:pt x="128777" y="762"/>
                </a:moveTo>
                <a:lnTo>
                  <a:pt x="128015" y="762"/>
                </a:lnTo>
                <a:lnTo>
                  <a:pt x="127253" y="0"/>
                </a:lnTo>
                <a:lnTo>
                  <a:pt x="124967" y="762"/>
                </a:lnTo>
                <a:lnTo>
                  <a:pt x="121919" y="1524"/>
                </a:lnTo>
                <a:lnTo>
                  <a:pt x="120395" y="5334"/>
                </a:lnTo>
                <a:lnTo>
                  <a:pt x="114299" y="5334"/>
                </a:lnTo>
                <a:lnTo>
                  <a:pt x="108406" y="5405"/>
                </a:lnTo>
                <a:lnTo>
                  <a:pt x="101441" y="4762"/>
                </a:lnTo>
                <a:lnTo>
                  <a:pt x="94047" y="3833"/>
                </a:lnTo>
                <a:lnTo>
                  <a:pt x="86867" y="3048"/>
                </a:lnTo>
                <a:lnTo>
                  <a:pt x="80355" y="2607"/>
                </a:lnTo>
                <a:lnTo>
                  <a:pt x="73628" y="1809"/>
                </a:lnTo>
                <a:lnTo>
                  <a:pt x="67044" y="1440"/>
                </a:lnTo>
                <a:lnTo>
                  <a:pt x="30384" y="25717"/>
                </a:lnTo>
                <a:lnTo>
                  <a:pt x="19811" y="45720"/>
                </a:lnTo>
                <a:lnTo>
                  <a:pt x="15239" y="54102"/>
                </a:lnTo>
                <a:lnTo>
                  <a:pt x="16001" y="58674"/>
                </a:lnTo>
                <a:lnTo>
                  <a:pt x="16763" y="62484"/>
                </a:lnTo>
                <a:lnTo>
                  <a:pt x="22859" y="63246"/>
                </a:lnTo>
                <a:lnTo>
                  <a:pt x="29717" y="64008"/>
                </a:lnTo>
                <a:lnTo>
                  <a:pt x="35813" y="64770"/>
                </a:lnTo>
                <a:lnTo>
                  <a:pt x="44957" y="63246"/>
                </a:lnTo>
                <a:lnTo>
                  <a:pt x="53339" y="63246"/>
                </a:lnTo>
                <a:lnTo>
                  <a:pt x="59626" y="62591"/>
                </a:lnTo>
                <a:lnTo>
                  <a:pt x="65912" y="62007"/>
                </a:lnTo>
                <a:lnTo>
                  <a:pt x="72199" y="61852"/>
                </a:lnTo>
                <a:lnTo>
                  <a:pt x="78485" y="62484"/>
                </a:lnTo>
                <a:lnTo>
                  <a:pt x="115157" y="77819"/>
                </a:lnTo>
                <a:lnTo>
                  <a:pt x="135635" y="117348"/>
                </a:lnTo>
                <a:lnTo>
                  <a:pt x="135516" y="125468"/>
                </a:lnTo>
                <a:lnTo>
                  <a:pt x="117157" y="166020"/>
                </a:lnTo>
                <a:lnTo>
                  <a:pt x="77366" y="188714"/>
                </a:lnTo>
                <a:lnTo>
                  <a:pt x="68579" y="189738"/>
                </a:lnTo>
                <a:lnTo>
                  <a:pt x="60007" y="188856"/>
                </a:lnTo>
                <a:lnTo>
                  <a:pt x="51434" y="186690"/>
                </a:lnTo>
                <a:lnTo>
                  <a:pt x="42862" y="183951"/>
                </a:lnTo>
                <a:lnTo>
                  <a:pt x="34289" y="181356"/>
                </a:lnTo>
                <a:lnTo>
                  <a:pt x="24860" y="179415"/>
                </a:lnTo>
                <a:lnTo>
                  <a:pt x="14858" y="177260"/>
                </a:lnTo>
                <a:lnTo>
                  <a:pt x="6000" y="175248"/>
                </a:lnTo>
                <a:lnTo>
                  <a:pt x="0" y="17373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06441" y="3957506"/>
            <a:ext cx="112395" cy="8890"/>
          </a:xfrm>
          <a:custGeom>
            <a:avLst/>
            <a:gdLst/>
            <a:ahLst/>
            <a:cxnLst/>
            <a:rect l="l" t="t" r="r" b="b"/>
            <a:pathLst>
              <a:path w="112395" h="8889">
                <a:moveTo>
                  <a:pt x="0" y="321"/>
                </a:moveTo>
                <a:lnTo>
                  <a:pt x="3048" y="321"/>
                </a:lnTo>
                <a:lnTo>
                  <a:pt x="8382" y="321"/>
                </a:lnTo>
                <a:lnTo>
                  <a:pt x="17526" y="321"/>
                </a:lnTo>
                <a:lnTo>
                  <a:pt x="24919" y="214"/>
                </a:lnTo>
                <a:lnTo>
                  <a:pt x="33813" y="35"/>
                </a:lnTo>
                <a:lnTo>
                  <a:pt x="43136" y="0"/>
                </a:lnTo>
                <a:lnTo>
                  <a:pt x="51816" y="321"/>
                </a:lnTo>
                <a:lnTo>
                  <a:pt x="59578" y="1131"/>
                </a:lnTo>
                <a:lnTo>
                  <a:pt x="67056" y="2226"/>
                </a:lnTo>
                <a:lnTo>
                  <a:pt x="74533" y="3321"/>
                </a:lnTo>
                <a:lnTo>
                  <a:pt x="82296" y="4131"/>
                </a:lnTo>
                <a:lnTo>
                  <a:pt x="90475" y="5381"/>
                </a:lnTo>
                <a:lnTo>
                  <a:pt x="99155" y="6703"/>
                </a:lnTo>
                <a:lnTo>
                  <a:pt x="106834" y="7881"/>
                </a:lnTo>
                <a:lnTo>
                  <a:pt x="112014" y="870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98058" y="4026409"/>
            <a:ext cx="138430" cy="13335"/>
          </a:xfrm>
          <a:custGeom>
            <a:avLst/>
            <a:gdLst/>
            <a:ahLst/>
            <a:cxnLst/>
            <a:rect l="l" t="t" r="r" b="b"/>
            <a:pathLst>
              <a:path w="138429" h="13335">
                <a:moveTo>
                  <a:pt x="0" y="9144"/>
                </a:moveTo>
                <a:lnTo>
                  <a:pt x="4048" y="9144"/>
                </a:lnTo>
                <a:lnTo>
                  <a:pt x="10096" y="9144"/>
                </a:lnTo>
                <a:lnTo>
                  <a:pt x="17573" y="9144"/>
                </a:lnTo>
                <a:lnTo>
                  <a:pt x="25908" y="9144"/>
                </a:lnTo>
                <a:lnTo>
                  <a:pt x="34766" y="9036"/>
                </a:lnTo>
                <a:lnTo>
                  <a:pt x="44767" y="8858"/>
                </a:lnTo>
                <a:lnTo>
                  <a:pt x="55054" y="8822"/>
                </a:lnTo>
                <a:lnTo>
                  <a:pt x="64769" y="9144"/>
                </a:lnTo>
                <a:lnTo>
                  <a:pt x="73413" y="10167"/>
                </a:lnTo>
                <a:lnTo>
                  <a:pt x="81915" y="11620"/>
                </a:lnTo>
                <a:lnTo>
                  <a:pt x="89844" y="12787"/>
                </a:lnTo>
                <a:lnTo>
                  <a:pt x="96774" y="12954"/>
                </a:lnTo>
                <a:lnTo>
                  <a:pt x="105918" y="12954"/>
                </a:lnTo>
                <a:lnTo>
                  <a:pt x="110489" y="9144"/>
                </a:lnTo>
                <a:lnTo>
                  <a:pt x="117348" y="6858"/>
                </a:lnTo>
                <a:lnTo>
                  <a:pt x="124205" y="4572"/>
                </a:lnTo>
                <a:lnTo>
                  <a:pt x="134112" y="1524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9529" y="3836670"/>
            <a:ext cx="168910" cy="267970"/>
          </a:xfrm>
          <a:custGeom>
            <a:avLst/>
            <a:gdLst/>
            <a:ahLst/>
            <a:cxnLst/>
            <a:rect l="l" t="t" r="r" b="b"/>
            <a:pathLst>
              <a:path w="168910" h="267970">
                <a:moveTo>
                  <a:pt x="55530" y="0"/>
                </a:moveTo>
                <a:lnTo>
                  <a:pt x="55530" y="762"/>
                </a:lnTo>
                <a:lnTo>
                  <a:pt x="57816" y="1523"/>
                </a:lnTo>
                <a:lnTo>
                  <a:pt x="55530" y="4572"/>
                </a:lnTo>
                <a:lnTo>
                  <a:pt x="53244" y="7620"/>
                </a:lnTo>
                <a:lnTo>
                  <a:pt x="48672" y="7620"/>
                </a:lnTo>
                <a:lnTo>
                  <a:pt x="42576" y="19812"/>
                </a:lnTo>
                <a:lnTo>
                  <a:pt x="24360" y="58709"/>
                </a:lnTo>
                <a:lnTo>
                  <a:pt x="9144" y="109537"/>
                </a:lnTo>
                <a:lnTo>
                  <a:pt x="702" y="161925"/>
                </a:lnTo>
                <a:lnTo>
                  <a:pt x="0" y="177736"/>
                </a:lnTo>
                <a:lnTo>
                  <a:pt x="583" y="192690"/>
                </a:lnTo>
                <a:lnTo>
                  <a:pt x="13049" y="231076"/>
                </a:lnTo>
                <a:lnTo>
                  <a:pt x="51720" y="262128"/>
                </a:lnTo>
                <a:lnTo>
                  <a:pt x="89427" y="267652"/>
                </a:lnTo>
                <a:lnTo>
                  <a:pt x="102489" y="266128"/>
                </a:lnTo>
                <a:lnTo>
                  <a:pt x="145732" y="245840"/>
                </a:lnTo>
                <a:lnTo>
                  <a:pt x="166973" y="208407"/>
                </a:lnTo>
                <a:lnTo>
                  <a:pt x="168306" y="188214"/>
                </a:lnTo>
                <a:lnTo>
                  <a:pt x="166699" y="179070"/>
                </a:lnTo>
                <a:lnTo>
                  <a:pt x="130968" y="161544"/>
                </a:lnTo>
                <a:lnTo>
                  <a:pt x="102381" y="196310"/>
                </a:lnTo>
                <a:lnTo>
                  <a:pt x="102703" y="239708"/>
                </a:lnTo>
                <a:lnTo>
                  <a:pt x="129087" y="243732"/>
                </a:lnTo>
                <a:lnTo>
                  <a:pt x="137064" y="243078"/>
                </a:lnTo>
                <a:lnTo>
                  <a:pt x="145256" y="242625"/>
                </a:lnTo>
                <a:lnTo>
                  <a:pt x="154019" y="242316"/>
                </a:lnTo>
                <a:lnTo>
                  <a:pt x="161925" y="242006"/>
                </a:lnTo>
                <a:lnTo>
                  <a:pt x="167544" y="24155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80048" y="3957828"/>
            <a:ext cx="29845" cy="26670"/>
          </a:xfrm>
          <a:custGeom>
            <a:avLst/>
            <a:gdLst/>
            <a:ahLst/>
            <a:cxnLst/>
            <a:rect l="l" t="t" r="r" b="b"/>
            <a:pathLst>
              <a:path w="29845" h="26670">
                <a:moveTo>
                  <a:pt x="16763" y="0"/>
                </a:moveTo>
                <a:lnTo>
                  <a:pt x="17525" y="761"/>
                </a:lnTo>
                <a:lnTo>
                  <a:pt x="19811" y="1523"/>
                </a:lnTo>
                <a:lnTo>
                  <a:pt x="21335" y="3810"/>
                </a:lnTo>
                <a:lnTo>
                  <a:pt x="22097" y="6858"/>
                </a:lnTo>
                <a:lnTo>
                  <a:pt x="24383" y="12954"/>
                </a:lnTo>
                <a:lnTo>
                  <a:pt x="23621" y="15240"/>
                </a:lnTo>
                <a:lnTo>
                  <a:pt x="22859" y="16764"/>
                </a:lnTo>
                <a:lnTo>
                  <a:pt x="17525" y="17526"/>
                </a:lnTo>
                <a:lnTo>
                  <a:pt x="16001" y="16002"/>
                </a:lnTo>
                <a:lnTo>
                  <a:pt x="13715" y="15240"/>
                </a:lnTo>
                <a:lnTo>
                  <a:pt x="10667" y="9144"/>
                </a:lnTo>
                <a:lnTo>
                  <a:pt x="12191" y="7620"/>
                </a:lnTo>
                <a:lnTo>
                  <a:pt x="12953" y="6858"/>
                </a:lnTo>
                <a:lnTo>
                  <a:pt x="20573" y="6858"/>
                </a:lnTo>
                <a:lnTo>
                  <a:pt x="22859" y="8382"/>
                </a:lnTo>
                <a:lnTo>
                  <a:pt x="25907" y="9906"/>
                </a:lnTo>
                <a:lnTo>
                  <a:pt x="29717" y="13716"/>
                </a:lnTo>
                <a:lnTo>
                  <a:pt x="28955" y="16764"/>
                </a:lnTo>
                <a:lnTo>
                  <a:pt x="28193" y="19812"/>
                </a:lnTo>
                <a:lnTo>
                  <a:pt x="22097" y="25146"/>
                </a:lnTo>
                <a:lnTo>
                  <a:pt x="18287" y="25908"/>
                </a:lnTo>
                <a:lnTo>
                  <a:pt x="15239" y="26670"/>
                </a:lnTo>
                <a:lnTo>
                  <a:pt x="12191" y="22860"/>
                </a:lnTo>
                <a:lnTo>
                  <a:pt x="9143" y="21336"/>
                </a:lnTo>
                <a:lnTo>
                  <a:pt x="6095" y="19812"/>
                </a:lnTo>
                <a:lnTo>
                  <a:pt x="1523" y="17526"/>
                </a:lnTo>
                <a:lnTo>
                  <a:pt x="0" y="1676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63749" y="3784853"/>
            <a:ext cx="92710" cy="328930"/>
          </a:xfrm>
          <a:custGeom>
            <a:avLst/>
            <a:gdLst/>
            <a:ahLst/>
            <a:cxnLst/>
            <a:rect l="l" t="t" r="r" b="b"/>
            <a:pathLst>
              <a:path w="92709" h="328929">
                <a:moveTo>
                  <a:pt x="92142" y="0"/>
                </a:moveTo>
                <a:lnTo>
                  <a:pt x="90618" y="1524"/>
                </a:lnTo>
                <a:lnTo>
                  <a:pt x="89094" y="2286"/>
                </a:lnTo>
                <a:lnTo>
                  <a:pt x="83760" y="9144"/>
                </a:lnTo>
                <a:lnTo>
                  <a:pt x="57852" y="38862"/>
                </a:lnTo>
                <a:lnTo>
                  <a:pt x="49589" y="50422"/>
                </a:lnTo>
                <a:lnTo>
                  <a:pt x="40326" y="63341"/>
                </a:lnTo>
                <a:lnTo>
                  <a:pt x="16037" y="110204"/>
                </a:lnTo>
                <a:lnTo>
                  <a:pt x="4798" y="148685"/>
                </a:lnTo>
                <a:lnTo>
                  <a:pt x="0" y="186118"/>
                </a:lnTo>
                <a:lnTo>
                  <a:pt x="35" y="204597"/>
                </a:lnTo>
                <a:lnTo>
                  <a:pt x="7643" y="255484"/>
                </a:lnTo>
                <a:lnTo>
                  <a:pt x="26610" y="296418"/>
                </a:lnTo>
                <a:lnTo>
                  <a:pt x="51042" y="309383"/>
                </a:lnTo>
                <a:lnTo>
                  <a:pt x="59376" y="312420"/>
                </a:lnTo>
                <a:lnTo>
                  <a:pt x="68246" y="316741"/>
                </a:lnTo>
                <a:lnTo>
                  <a:pt x="77759" y="321278"/>
                </a:lnTo>
                <a:lnTo>
                  <a:pt x="86272" y="325385"/>
                </a:lnTo>
                <a:lnTo>
                  <a:pt x="92142" y="32842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6555" y="3849374"/>
            <a:ext cx="146685" cy="238125"/>
          </a:xfrm>
          <a:custGeom>
            <a:avLst/>
            <a:gdLst/>
            <a:ahLst/>
            <a:cxnLst/>
            <a:rect l="l" t="t" r="r" b="b"/>
            <a:pathLst>
              <a:path w="146684" h="238125">
                <a:moveTo>
                  <a:pt x="25443" y="13204"/>
                </a:moveTo>
                <a:lnTo>
                  <a:pt x="29253" y="11680"/>
                </a:lnTo>
                <a:lnTo>
                  <a:pt x="38397" y="7108"/>
                </a:lnTo>
                <a:lnTo>
                  <a:pt x="47541" y="4822"/>
                </a:lnTo>
                <a:lnTo>
                  <a:pt x="54578" y="2928"/>
                </a:lnTo>
                <a:lnTo>
                  <a:pt x="62686" y="1107"/>
                </a:lnTo>
                <a:lnTo>
                  <a:pt x="71223" y="0"/>
                </a:lnTo>
                <a:lnTo>
                  <a:pt x="79545" y="250"/>
                </a:lnTo>
                <a:lnTo>
                  <a:pt x="119836" y="23967"/>
                </a:lnTo>
                <a:lnTo>
                  <a:pt x="135969" y="70592"/>
                </a:lnTo>
                <a:lnTo>
                  <a:pt x="136028" y="84641"/>
                </a:lnTo>
                <a:lnTo>
                  <a:pt x="134516" y="98976"/>
                </a:lnTo>
                <a:lnTo>
                  <a:pt x="120598" y="141220"/>
                </a:lnTo>
                <a:lnTo>
                  <a:pt x="94785" y="177641"/>
                </a:lnTo>
                <a:lnTo>
                  <a:pt x="60495" y="202180"/>
                </a:lnTo>
                <a:lnTo>
                  <a:pt x="17061" y="215896"/>
                </a:lnTo>
                <a:lnTo>
                  <a:pt x="10477" y="212740"/>
                </a:lnTo>
                <a:lnTo>
                  <a:pt x="5536" y="206656"/>
                </a:lnTo>
                <a:lnTo>
                  <a:pt x="2166" y="199286"/>
                </a:lnTo>
                <a:lnTo>
                  <a:pt x="297" y="192274"/>
                </a:lnTo>
                <a:lnTo>
                  <a:pt x="0" y="184963"/>
                </a:lnTo>
                <a:lnTo>
                  <a:pt x="1345" y="177224"/>
                </a:lnTo>
                <a:lnTo>
                  <a:pt x="29789" y="147030"/>
                </a:lnTo>
                <a:lnTo>
                  <a:pt x="69687" y="148232"/>
                </a:lnTo>
                <a:lnTo>
                  <a:pt x="106013" y="170747"/>
                </a:lnTo>
                <a:lnTo>
                  <a:pt x="126146" y="199977"/>
                </a:lnTo>
                <a:lnTo>
                  <a:pt x="129837" y="207514"/>
                </a:lnTo>
                <a:lnTo>
                  <a:pt x="134278" y="215705"/>
                </a:lnTo>
                <a:lnTo>
                  <a:pt x="139076" y="224468"/>
                </a:lnTo>
                <a:lnTo>
                  <a:pt x="143446" y="232374"/>
                </a:lnTo>
                <a:lnTo>
                  <a:pt x="146601" y="23799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97445" y="3749802"/>
            <a:ext cx="101600" cy="380365"/>
          </a:xfrm>
          <a:custGeom>
            <a:avLst/>
            <a:gdLst/>
            <a:ahLst/>
            <a:cxnLst/>
            <a:rect l="l" t="t" r="r" b="b"/>
            <a:pathLst>
              <a:path w="101600" h="380364">
                <a:moveTo>
                  <a:pt x="0" y="762"/>
                </a:moveTo>
                <a:lnTo>
                  <a:pt x="2286" y="1524"/>
                </a:lnTo>
                <a:lnTo>
                  <a:pt x="6096" y="0"/>
                </a:lnTo>
                <a:lnTo>
                  <a:pt x="12954" y="5334"/>
                </a:lnTo>
                <a:lnTo>
                  <a:pt x="48922" y="38361"/>
                </a:lnTo>
                <a:lnTo>
                  <a:pt x="72390" y="75438"/>
                </a:lnTo>
                <a:lnTo>
                  <a:pt x="92321" y="123979"/>
                </a:lnTo>
                <a:lnTo>
                  <a:pt x="101250" y="179832"/>
                </a:lnTo>
                <a:lnTo>
                  <a:pt x="101596" y="199382"/>
                </a:lnTo>
                <a:lnTo>
                  <a:pt x="100584" y="217932"/>
                </a:lnTo>
                <a:lnTo>
                  <a:pt x="86332" y="267223"/>
                </a:lnTo>
                <a:lnTo>
                  <a:pt x="69342" y="307562"/>
                </a:lnTo>
                <a:lnTo>
                  <a:pt x="63627" y="319337"/>
                </a:lnTo>
                <a:lnTo>
                  <a:pt x="57912" y="331470"/>
                </a:lnTo>
                <a:lnTo>
                  <a:pt x="51661" y="344769"/>
                </a:lnTo>
                <a:lnTo>
                  <a:pt x="45053" y="358997"/>
                </a:lnTo>
                <a:lnTo>
                  <a:pt x="39159" y="371653"/>
                </a:lnTo>
                <a:lnTo>
                  <a:pt x="35052" y="3802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20295" y="3629405"/>
            <a:ext cx="102235" cy="177800"/>
          </a:xfrm>
          <a:custGeom>
            <a:avLst/>
            <a:gdLst/>
            <a:ahLst/>
            <a:cxnLst/>
            <a:rect l="l" t="t" r="r" b="b"/>
            <a:pathLst>
              <a:path w="102234" h="177800">
                <a:moveTo>
                  <a:pt x="32599" y="0"/>
                </a:moveTo>
                <a:lnTo>
                  <a:pt x="31837" y="762"/>
                </a:lnTo>
                <a:lnTo>
                  <a:pt x="31075" y="0"/>
                </a:lnTo>
                <a:lnTo>
                  <a:pt x="28789" y="4572"/>
                </a:lnTo>
                <a:lnTo>
                  <a:pt x="14037" y="37528"/>
                </a:lnTo>
                <a:lnTo>
                  <a:pt x="10215" y="48006"/>
                </a:lnTo>
                <a:lnTo>
                  <a:pt x="404" y="94297"/>
                </a:lnTo>
                <a:lnTo>
                  <a:pt x="0" y="106322"/>
                </a:lnTo>
                <a:lnTo>
                  <a:pt x="595" y="117348"/>
                </a:lnTo>
                <a:lnTo>
                  <a:pt x="12787" y="153924"/>
                </a:lnTo>
                <a:lnTo>
                  <a:pt x="43124" y="177498"/>
                </a:lnTo>
                <a:lnTo>
                  <a:pt x="51458" y="176974"/>
                </a:lnTo>
                <a:lnTo>
                  <a:pt x="60078" y="175593"/>
                </a:lnTo>
                <a:lnTo>
                  <a:pt x="68413" y="174498"/>
                </a:lnTo>
                <a:lnTo>
                  <a:pt x="77723" y="173938"/>
                </a:lnTo>
                <a:lnTo>
                  <a:pt x="87463" y="173450"/>
                </a:lnTo>
                <a:lnTo>
                  <a:pt x="96059" y="173104"/>
                </a:lnTo>
                <a:lnTo>
                  <a:pt x="101941" y="17297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50430" y="3680460"/>
            <a:ext cx="105410" cy="106045"/>
          </a:xfrm>
          <a:custGeom>
            <a:avLst/>
            <a:gdLst/>
            <a:ahLst/>
            <a:cxnLst/>
            <a:rect l="l" t="t" r="r" b="b"/>
            <a:pathLst>
              <a:path w="105409" h="106045">
                <a:moveTo>
                  <a:pt x="83820" y="9905"/>
                </a:moveTo>
                <a:lnTo>
                  <a:pt x="83058" y="9143"/>
                </a:lnTo>
                <a:lnTo>
                  <a:pt x="83058" y="6095"/>
                </a:lnTo>
                <a:lnTo>
                  <a:pt x="79248" y="5333"/>
                </a:lnTo>
                <a:lnTo>
                  <a:pt x="76200" y="4571"/>
                </a:lnTo>
                <a:lnTo>
                  <a:pt x="69342" y="3809"/>
                </a:lnTo>
                <a:lnTo>
                  <a:pt x="64770" y="3047"/>
                </a:lnTo>
                <a:lnTo>
                  <a:pt x="59436" y="2285"/>
                </a:lnTo>
                <a:lnTo>
                  <a:pt x="54102" y="2285"/>
                </a:lnTo>
                <a:lnTo>
                  <a:pt x="48006" y="2285"/>
                </a:lnTo>
                <a:lnTo>
                  <a:pt x="42672" y="1523"/>
                </a:lnTo>
                <a:lnTo>
                  <a:pt x="37338" y="0"/>
                </a:lnTo>
                <a:lnTo>
                  <a:pt x="31242" y="1523"/>
                </a:lnTo>
                <a:lnTo>
                  <a:pt x="25908" y="3047"/>
                </a:lnTo>
                <a:lnTo>
                  <a:pt x="19812" y="4571"/>
                </a:lnTo>
                <a:lnTo>
                  <a:pt x="0" y="38099"/>
                </a:lnTo>
                <a:lnTo>
                  <a:pt x="762" y="45719"/>
                </a:lnTo>
                <a:lnTo>
                  <a:pt x="28956" y="61721"/>
                </a:lnTo>
                <a:lnTo>
                  <a:pt x="36576" y="60959"/>
                </a:lnTo>
                <a:lnTo>
                  <a:pt x="44196" y="60959"/>
                </a:lnTo>
                <a:lnTo>
                  <a:pt x="51816" y="60959"/>
                </a:lnTo>
                <a:lnTo>
                  <a:pt x="60960" y="60197"/>
                </a:lnTo>
                <a:lnTo>
                  <a:pt x="68580" y="60959"/>
                </a:lnTo>
                <a:lnTo>
                  <a:pt x="103632" y="76199"/>
                </a:lnTo>
                <a:lnTo>
                  <a:pt x="105156" y="81533"/>
                </a:lnTo>
                <a:lnTo>
                  <a:pt x="102870" y="89915"/>
                </a:lnTo>
                <a:lnTo>
                  <a:pt x="66294" y="105917"/>
                </a:lnTo>
                <a:lnTo>
                  <a:pt x="60198" y="104393"/>
                </a:lnTo>
                <a:lnTo>
                  <a:pt x="52578" y="104393"/>
                </a:lnTo>
                <a:lnTo>
                  <a:pt x="45720" y="104393"/>
                </a:lnTo>
                <a:lnTo>
                  <a:pt x="35814" y="104393"/>
                </a:lnTo>
                <a:lnTo>
                  <a:pt x="32004" y="10439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29501" y="374218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59041" y="3690366"/>
            <a:ext cx="8890" cy="112395"/>
          </a:xfrm>
          <a:custGeom>
            <a:avLst/>
            <a:gdLst/>
            <a:ahLst/>
            <a:cxnLst/>
            <a:rect l="l" t="t" r="r" b="b"/>
            <a:pathLst>
              <a:path w="8890" h="112395">
                <a:moveTo>
                  <a:pt x="8381" y="0"/>
                </a:moveTo>
                <a:lnTo>
                  <a:pt x="8381" y="762"/>
                </a:lnTo>
                <a:lnTo>
                  <a:pt x="8381" y="0"/>
                </a:lnTo>
                <a:lnTo>
                  <a:pt x="8381" y="3810"/>
                </a:lnTo>
                <a:lnTo>
                  <a:pt x="8381" y="8382"/>
                </a:lnTo>
                <a:lnTo>
                  <a:pt x="8381" y="15240"/>
                </a:lnTo>
                <a:lnTo>
                  <a:pt x="8381" y="23622"/>
                </a:lnTo>
                <a:lnTo>
                  <a:pt x="8489" y="30646"/>
                </a:lnTo>
                <a:lnTo>
                  <a:pt x="8667" y="38671"/>
                </a:lnTo>
                <a:lnTo>
                  <a:pt x="8703" y="46982"/>
                </a:lnTo>
                <a:lnTo>
                  <a:pt x="8381" y="54864"/>
                </a:lnTo>
                <a:lnTo>
                  <a:pt x="7560" y="62162"/>
                </a:lnTo>
                <a:lnTo>
                  <a:pt x="6381" y="69246"/>
                </a:lnTo>
                <a:lnTo>
                  <a:pt x="5060" y="76188"/>
                </a:lnTo>
                <a:lnTo>
                  <a:pt x="3809" y="83058"/>
                </a:lnTo>
                <a:lnTo>
                  <a:pt x="2678" y="91118"/>
                </a:lnTo>
                <a:lnTo>
                  <a:pt x="1619" y="99536"/>
                </a:lnTo>
                <a:lnTo>
                  <a:pt x="702" y="106953"/>
                </a:lnTo>
                <a:lnTo>
                  <a:pt x="0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10856" y="3585209"/>
            <a:ext cx="99060" cy="226060"/>
          </a:xfrm>
          <a:custGeom>
            <a:avLst/>
            <a:gdLst/>
            <a:ahLst/>
            <a:cxnLst/>
            <a:rect l="l" t="t" r="r" b="b"/>
            <a:pathLst>
              <a:path w="99059" h="226060">
                <a:moveTo>
                  <a:pt x="0" y="1524"/>
                </a:moveTo>
                <a:lnTo>
                  <a:pt x="762" y="1524"/>
                </a:lnTo>
                <a:lnTo>
                  <a:pt x="0" y="0"/>
                </a:lnTo>
                <a:lnTo>
                  <a:pt x="3810" y="1524"/>
                </a:lnTo>
                <a:lnTo>
                  <a:pt x="7620" y="3048"/>
                </a:lnTo>
                <a:lnTo>
                  <a:pt x="15240" y="4572"/>
                </a:lnTo>
                <a:lnTo>
                  <a:pt x="23622" y="9906"/>
                </a:lnTo>
                <a:lnTo>
                  <a:pt x="62484" y="39326"/>
                </a:lnTo>
                <a:lnTo>
                  <a:pt x="88213" y="78807"/>
                </a:lnTo>
                <a:lnTo>
                  <a:pt x="98690" y="123848"/>
                </a:lnTo>
                <a:lnTo>
                  <a:pt x="98774" y="135064"/>
                </a:lnTo>
                <a:lnTo>
                  <a:pt x="97857" y="145994"/>
                </a:lnTo>
                <a:lnTo>
                  <a:pt x="96012" y="156210"/>
                </a:lnTo>
                <a:lnTo>
                  <a:pt x="92737" y="165437"/>
                </a:lnTo>
                <a:lnTo>
                  <a:pt x="88106" y="174021"/>
                </a:lnTo>
                <a:lnTo>
                  <a:pt x="83046" y="182463"/>
                </a:lnTo>
                <a:lnTo>
                  <a:pt x="78486" y="191262"/>
                </a:lnTo>
                <a:lnTo>
                  <a:pt x="73485" y="200691"/>
                </a:lnTo>
                <a:lnTo>
                  <a:pt x="68199" y="210693"/>
                </a:lnTo>
                <a:lnTo>
                  <a:pt x="63484" y="219551"/>
                </a:lnTo>
                <a:lnTo>
                  <a:pt x="60198" y="2255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45322" y="4420695"/>
            <a:ext cx="267970" cy="184150"/>
          </a:xfrm>
          <a:custGeom>
            <a:avLst/>
            <a:gdLst/>
            <a:ahLst/>
            <a:cxnLst/>
            <a:rect l="l" t="t" r="r" b="b"/>
            <a:pathLst>
              <a:path w="267970" h="184150">
                <a:moveTo>
                  <a:pt x="172497" y="72056"/>
                </a:moveTo>
                <a:lnTo>
                  <a:pt x="172497" y="70532"/>
                </a:lnTo>
                <a:lnTo>
                  <a:pt x="174021" y="69008"/>
                </a:lnTo>
                <a:lnTo>
                  <a:pt x="172497" y="63674"/>
                </a:lnTo>
                <a:lnTo>
                  <a:pt x="155447" y="21383"/>
                </a:lnTo>
                <a:lnTo>
                  <a:pt x="121919" y="809"/>
                </a:lnTo>
                <a:lnTo>
                  <a:pt x="109668" y="0"/>
                </a:lnTo>
                <a:lnTo>
                  <a:pt x="97059" y="1190"/>
                </a:lnTo>
                <a:lnTo>
                  <a:pt x="56554" y="15335"/>
                </a:lnTo>
                <a:lnTo>
                  <a:pt x="23812" y="44529"/>
                </a:lnTo>
                <a:lnTo>
                  <a:pt x="4571" y="82593"/>
                </a:lnTo>
                <a:lnTo>
                  <a:pt x="0" y="109954"/>
                </a:lnTo>
                <a:lnTo>
                  <a:pt x="285" y="122348"/>
                </a:lnTo>
                <a:lnTo>
                  <a:pt x="17811" y="161972"/>
                </a:lnTo>
                <a:lnTo>
                  <a:pt x="39135" y="173759"/>
                </a:lnTo>
                <a:lnTo>
                  <a:pt x="47529" y="173402"/>
                </a:lnTo>
                <a:lnTo>
                  <a:pt x="88677" y="148256"/>
                </a:lnTo>
                <a:lnTo>
                  <a:pt x="114823" y="116538"/>
                </a:lnTo>
                <a:lnTo>
                  <a:pt x="134207" y="87677"/>
                </a:lnTo>
                <a:lnTo>
                  <a:pt x="138922" y="80200"/>
                </a:lnTo>
                <a:lnTo>
                  <a:pt x="142779" y="75866"/>
                </a:lnTo>
                <a:lnTo>
                  <a:pt x="147351" y="73580"/>
                </a:lnTo>
                <a:lnTo>
                  <a:pt x="146589" y="84248"/>
                </a:lnTo>
                <a:lnTo>
                  <a:pt x="148875" y="91106"/>
                </a:lnTo>
                <a:lnTo>
                  <a:pt x="151316" y="97464"/>
                </a:lnTo>
                <a:lnTo>
                  <a:pt x="154114" y="104822"/>
                </a:lnTo>
                <a:lnTo>
                  <a:pt x="157341" y="112752"/>
                </a:lnTo>
                <a:lnTo>
                  <a:pt x="180117" y="152828"/>
                </a:lnTo>
                <a:lnTo>
                  <a:pt x="209692" y="179522"/>
                </a:lnTo>
                <a:lnTo>
                  <a:pt x="226647" y="180427"/>
                </a:lnTo>
                <a:lnTo>
                  <a:pt x="234981" y="181022"/>
                </a:lnTo>
                <a:lnTo>
                  <a:pt x="243851" y="181820"/>
                </a:lnTo>
                <a:lnTo>
                  <a:pt x="253364" y="182832"/>
                </a:lnTo>
                <a:lnTo>
                  <a:pt x="261877" y="183701"/>
                </a:lnTo>
                <a:lnTo>
                  <a:pt x="267747" y="18407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73268" y="4557522"/>
            <a:ext cx="139065" cy="183515"/>
          </a:xfrm>
          <a:custGeom>
            <a:avLst/>
            <a:gdLst/>
            <a:ahLst/>
            <a:cxnLst/>
            <a:rect l="l" t="t" r="r" b="b"/>
            <a:pathLst>
              <a:path w="139064" h="183514">
                <a:moveTo>
                  <a:pt x="112013" y="4572"/>
                </a:moveTo>
                <a:lnTo>
                  <a:pt x="110489" y="3810"/>
                </a:lnTo>
                <a:lnTo>
                  <a:pt x="105917" y="762"/>
                </a:lnTo>
                <a:lnTo>
                  <a:pt x="99059" y="0"/>
                </a:lnTo>
                <a:lnTo>
                  <a:pt x="93273" y="142"/>
                </a:lnTo>
                <a:lnTo>
                  <a:pt x="86486" y="571"/>
                </a:lnTo>
                <a:lnTo>
                  <a:pt x="79128" y="1285"/>
                </a:lnTo>
                <a:lnTo>
                  <a:pt x="71627" y="2286"/>
                </a:lnTo>
                <a:lnTo>
                  <a:pt x="63746" y="3333"/>
                </a:lnTo>
                <a:lnTo>
                  <a:pt x="25145" y="12954"/>
                </a:lnTo>
                <a:lnTo>
                  <a:pt x="12191" y="35052"/>
                </a:lnTo>
                <a:lnTo>
                  <a:pt x="9905" y="41910"/>
                </a:lnTo>
                <a:lnTo>
                  <a:pt x="8381" y="48768"/>
                </a:lnTo>
                <a:lnTo>
                  <a:pt x="7619" y="57150"/>
                </a:lnTo>
                <a:lnTo>
                  <a:pt x="9143" y="61722"/>
                </a:lnTo>
                <a:lnTo>
                  <a:pt x="49529" y="76962"/>
                </a:lnTo>
                <a:lnTo>
                  <a:pt x="64865" y="77819"/>
                </a:lnTo>
                <a:lnTo>
                  <a:pt x="72782" y="78140"/>
                </a:lnTo>
                <a:lnTo>
                  <a:pt x="114299" y="93726"/>
                </a:lnTo>
                <a:lnTo>
                  <a:pt x="137255" y="125325"/>
                </a:lnTo>
                <a:lnTo>
                  <a:pt x="138493" y="132969"/>
                </a:lnTo>
                <a:lnTo>
                  <a:pt x="138302" y="140612"/>
                </a:lnTo>
                <a:lnTo>
                  <a:pt x="111251" y="170688"/>
                </a:lnTo>
                <a:lnTo>
                  <a:pt x="68579" y="182880"/>
                </a:lnTo>
                <a:lnTo>
                  <a:pt x="59364" y="183153"/>
                </a:lnTo>
                <a:lnTo>
                  <a:pt x="50863" y="182213"/>
                </a:lnTo>
                <a:lnTo>
                  <a:pt x="42648" y="180844"/>
                </a:lnTo>
                <a:lnTo>
                  <a:pt x="34289" y="179832"/>
                </a:lnTo>
                <a:lnTo>
                  <a:pt x="24967" y="179141"/>
                </a:lnTo>
                <a:lnTo>
                  <a:pt x="15144" y="178308"/>
                </a:lnTo>
                <a:lnTo>
                  <a:pt x="6322" y="177474"/>
                </a:lnTo>
                <a:lnTo>
                  <a:pt x="0" y="1767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66638" y="4501897"/>
            <a:ext cx="113030" cy="17145"/>
          </a:xfrm>
          <a:custGeom>
            <a:avLst/>
            <a:gdLst/>
            <a:ahLst/>
            <a:cxnLst/>
            <a:rect l="l" t="t" r="r" b="b"/>
            <a:pathLst>
              <a:path w="113029" h="17145">
                <a:moveTo>
                  <a:pt x="0" y="16763"/>
                </a:moveTo>
                <a:lnTo>
                  <a:pt x="3810" y="16001"/>
                </a:lnTo>
                <a:lnTo>
                  <a:pt x="12192" y="13715"/>
                </a:lnTo>
                <a:lnTo>
                  <a:pt x="22098" y="12191"/>
                </a:lnTo>
                <a:lnTo>
                  <a:pt x="29956" y="11632"/>
                </a:lnTo>
                <a:lnTo>
                  <a:pt x="39243" y="11144"/>
                </a:lnTo>
                <a:lnTo>
                  <a:pt x="49101" y="10798"/>
                </a:lnTo>
                <a:lnTo>
                  <a:pt x="58674" y="10667"/>
                </a:lnTo>
                <a:lnTo>
                  <a:pt x="68329" y="10322"/>
                </a:lnTo>
                <a:lnTo>
                  <a:pt x="78200" y="10191"/>
                </a:lnTo>
                <a:lnTo>
                  <a:pt x="87070" y="9917"/>
                </a:lnTo>
                <a:lnTo>
                  <a:pt x="93726" y="9143"/>
                </a:lnTo>
                <a:lnTo>
                  <a:pt x="101346" y="8381"/>
                </a:lnTo>
                <a:lnTo>
                  <a:pt x="100584" y="6095"/>
                </a:lnTo>
                <a:lnTo>
                  <a:pt x="103632" y="4571"/>
                </a:lnTo>
                <a:lnTo>
                  <a:pt x="106680" y="3047"/>
                </a:lnTo>
                <a:lnTo>
                  <a:pt x="111252" y="761"/>
                </a:lnTo>
                <a:lnTo>
                  <a:pt x="11277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49873" y="4574285"/>
            <a:ext cx="68580" cy="13970"/>
          </a:xfrm>
          <a:custGeom>
            <a:avLst/>
            <a:gdLst/>
            <a:ahLst/>
            <a:cxnLst/>
            <a:rect l="l" t="t" r="r" b="b"/>
            <a:pathLst>
              <a:path w="68579" h="13970">
                <a:moveTo>
                  <a:pt x="0" y="13716"/>
                </a:moveTo>
                <a:lnTo>
                  <a:pt x="3048" y="12192"/>
                </a:lnTo>
                <a:lnTo>
                  <a:pt x="12192" y="6858"/>
                </a:lnTo>
                <a:lnTo>
                  <a:pt x="21336" y="4572"/>
                </a:lnTo>
                <a:lnTo>
                  <a:pt x="29337" y="3333"/>
                </a:lnTo>
                <a:lnTo>
                  <a:pt x="38481" y="2095"/>
                </a:lnTo>
                <a:lnTo>
                  <a:pt x="47053" y="1143"/>
                </a:lnTo>
                <a:lnTo>
                  <a:pt x="53340" y="762"/>
                </a:lnTo>
                <a:lnTo>
                  <a:pt x="60198" y="0"/>
                </a:lnTo>
                <a:lnTo>
                  <a:pt x="58674" y="2286"/>
                </a:lnTo>
                <a:lnTo>
                  <a:pt x="60960" y="3048"/>
                </a:lnTo>
                <a:lnTo>
                  <a:pt x="64008" y="3810"/>
                </a:lnTo>
                <a:lnTo>
                  <a:pt x="67818" y="4572"/>
                </a:lnTo>
                <a:lnTo>
                  <a:pt x="68580" y="45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72938" y="4415028"/>
            <a:ext cx="157480" cy="266700"/>
          </a:xfrm>
          <a:custGeom>
            <a:avLst/>
            <a:gdLst/>
            <a:ahLst/>
            <a:cxnLst/>
            <a:rect l="l" t="t" r="r" b="b"/>
            <a:pathLst>
              <a:path w="157479" h="266700">
                <a:moveTo>
                  <a:pt x="56411" y="0"/>
                </a:moveTo>
                <a:lnTo>
                  <a:pt x="55649" y="1524"/>
                </a:lnTo>
                <a:lnTo>
                  <a:pt x="54887" y="3048"/>
                </a:lnTo>
                <a:lnTo>
                  <a:pt x="51839" y="9144"/>
                </a:lnTo>
                <a:lnTo>
                  <a:pt x="49958" y="13727"/>
                </a:lnTo>
                <a:lnTo>
                  <a:pt x="47648" y="19526"/>
                </a:lnTo>
                <a:lnTo>
                  <a:pt x="44767" y="26610"/>
                </a:lnTo>
                <a:lnTo>
                  <a:pt x="41171" y="35052"/>
                </a:lnTo>
                <a:lnTo>
                  <a:pt x="37242" y="44184"/>
                </a:lnTo>
                <a:lnTo>
                  <a:pt x="32599" y="54387"/>
                </a:lnTo>
                <a:lnTo>
                  <a:pt x="27670" y="65591"/>
                </a:lnTo>
                <a:lnTo>
                  <a:pt x="13263" y="105060"/>
                </a:lnTo>
                <a:lnTo>
                  <a:pt x="2714" y="148732"/>
                </a:lnTo>
                <a:lnTo>
                  <a:pt x="0" y="178260"/>
                </a:lnTo>
                <a:lnTo>
                  <a:pt x="785" y="192024"/>
                </a:lnTo>
                <a:lnTo>
                  <a:pt x="13001" y="228885"/>
                </a:lnTo>
                <a:lnTo>
                  <a:pt x="48875" y="258115"/>
                </a:lnTo>
                <a:lnTo>
                  <a:pt x="94607" y="266199"/>
                </a:lnTo>
                <a:lnTo>
                  <a:pt x="105941" y="264414"/>
                </a:lnTo>
                <a:lnTo>
                  <a:pt x="145565" y="240029"/>
                </a:lnTo>
                <a:lnTo>
                  <a:pt x="156995" y="201930"/>
                </a:lnTo>
                <a:lnTo>
                  <a:pt x="156281" y="194607"/>
                </a:lnTo>
                <a:lnTo>
                  <a:pt x="114323" y="184404"/>
                </a:lnTo>
                <a:lnTo>
                  <a:pt x="85236" y="210966"/>
                </a:lnTo>
                <a:lnTo>
                  <a:pt x="77747" y="248411"/>
                </a:lnTo>
                <a:lnTo>
                  <a:pt x="108918" y="244363"/>
                </a:lnTo>
                <a:lnTo>
                  <a:pt x="118133" y="241554"/>
                </a:lnTo>
                <a:lnTo>
                  <a:pt x="127015" y="239172"/>
                </a:lnTo>
                <a:lnTo>
                  <a:pt x="136612" y="236791"/>
                </a:lnTo>
                <a:lnTo>
                  <a:pt x="145351" y="234696"/>
                </a:lnTo>
                <a:lnTo>
                  <a:pt x="151661" y="23317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15100" y="4552950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29">
                <a:moveTo>
                  <a:pt x="7620" y="0"/>
                </a:moveTo>
                <a:lnTo>
                  <a:pt x="7620" y="1523"/>
                </a:lnTo>
                <a:lnTo>
                  <a:pt x="8382" y="5333"/>
                </a:lnTo>
                <a:lnTo>
                  <a:pt x="7620" y="9143"/>
                </a:lnTo>
                <a:lnTo>
                  <a:pt x="6858" y="12953"/>
                </a:lnTo>
                <a:lnTo>
                  <a:pt x="4572" y="19811"/>
                </a:lnTo>
                <a:lnTo>
                  <a:pt x="3810" y="22097"/>
                </a:lnTo>
                <a:lnTo>
                  <a:pt x="2286" y="23621"/>
                </a:lnTo>
                <a:lnTo>
                  <a:pt x="0" y="20573"/>
                </a:lnTo>
                <a:lnTo>
                  <a:pt x="1524" y="19811"/>
                </a:lnTo>
                <a:lnTo>
                  <a:pt x="3048" y="19049"/>
                </a:lnTo>
                <a:lnTo>
                  <a:pt x="9144" y="19049"/>
                </a:lnTo>
                <a:lnTo>
                  <a:pt x="12954" y="19049"/>
                </a:lnTo>
                <a:lnTo>
                  <a:pt x="17526" y="18287"/>
                </a:lnTo>
                <a:lnTo>
                  <a:pt x="22860" y="17525"/>
                </a:lnTo>
                <a:lnTo>
                  <a:pt x="25146" y="175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80454" y="4398264"/>
            <a:ext cx="83820" cy="302260"/>
          </a:xfrm>
          <a:custGeom>
            <a:avLst/>
            <a:gdLst/>
            <a:ahLst/>
            <a:cxnLst/>
            <a:rect l="l" t="t" r="r" b="b"/>
            <a:pathLst>
              <a:path w="83820" h="302260">
                <a:moveTo>
                  <a:pt x="83820" y="0"/>
                </a:moveTo>
                <a:lnTo>
                  <a:pt x="83058" y="762"/>
                </a:lnTo>
                <a:lnTo>
                  <a:pt x="82296" y="1524"/>
                </a:lnTo>
                <a:lnTo>
                  <a:pt x="80010" y="3810"/>
                </a:lnTo>
                <a:lnTo>
                  <a:pt x="76962" y="6858"/>
                </a:lnTo>
                <a:lnTo>
                  <a:pt x="75438" y="7620"/>
                </a:lnTo>
                <a:lnTo>
                  <a:pt x="69342" y="14478"/>
                </a:lnTo>
                <a:lnTo>
                  <a:pt x="63555" y="20752"/>
                </a:lnTo>
                <a:lnTo>
                  <a:pt x="56769" y="28098"/>
                </a:lnTo>
                <a:lnTo>
                  <a:pt x="49410" y="36445"/>
                </a:lnTo>
                <a:lnTo>
                  <a:pt x="25812" y="68865"/>
                </a:lnTo>
                <a:lnTo>
                  <a:pt x="6858" y="111156"/>
                </a:lnTo>
                <a:lnTo>
                  <a:pt x="0" y="160020"/>
                </a:lnTo>
                <a:lnTo>
                  <a:pt x="547" y="176426"/>
                </a:lnTo>
                <a:lnTo>
                  <a:pt x="7620" y="222504"/>
                </a:lnTo>
                <a:lnTo>
                  <a:pt x="23050" y="252829"/>
                </a:lnTo>
                <a:lnTo>
                  <a:pt x="28956" y="262128"/>
                </a:lnTo>
                <a:lnTo>
                  <a:pt x="34635" y="272819"/>
                </a:lnTo>
                <a:lnTo>
                  <a:pt x="40671" y="284226"/>
                </a:lnTo>
                <a:lnTo>
                  <a:pt x="45993" y="294489"/>
                </a:lnTo>
                <a:lnTo>
                  <a:pt x="49530" y="30175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98206" y="4424660"/>
            <a:ext cx="153670" cy="191770"/>
          </a:xfrm>
          <a:custGeom>
            <a:avLst/>
            <a:gdLst/>
            <a:ahLst/>
            <a:cxnLst/>
            <a:rect l="l" t="t" r="r" b="b"/>
            <a:pathLst>
              <a:path w="153670" h="191770">
                <a:moveTo>
                  <a:pt x="35409" y="7893"/>
                </a:moveTo>
                <a:lnTo>
                  <a:pt x="39219" y="7131"/>
                </a:lnTo>
                <a:lnTo>
                  <a:pt x="48363" y="4845"/>
                </a:lnTo>
                <a:lnTo>
                  <a:pt x="56745" y="3321"/>
                </a:lnTo>
                <a:lnTo>
                  <a:pt x="64115" y="2214"/>
                </a:lnTo>
                <a:lnTo>
                  <a:pt x="72270" y="750"/>
                </a:lnTo>
                <a:lnTo>
                  <a:pt x="80855" y="0"/>
                </a:lnTo>
                <a:lnTo>
                  <a:pt x="118443" y="14644"/>
                </a:lnTo>
                <a:lnTo>
                  <a:pt x="146673" y="51077"/>
                </a:lnTo>
                <a:lnTo>
                  <a:pt x="153423" y="86951"/>
                </a:lnTo>
                <a:lnTo>
                  <a:pt x="152292" y="100143"/>
                </a:lnTo>
                <a:lnTo>
                  <a:pt x="134564" y="137719"/>
                </a:lnTo>
                <a:lnTo>
                  <a:pt x="101822" y="168318"/>
                </a:lnTo>
                <a:lnTo>
                  <a:pt x="61317" y="186963"/>
                </a:lnTo>
                <a:lnTo>
                  <a:pt x="37980" y="191440"/>
                </a:lnTo>
                <a:lnTo>
                  <a:pt x="27348" y="190928"/>
                </a:lnTo>
                <a:lnTo>
                  <a:pt x="1119" y="158769"/>
                </a:lnTo>
                <a:lnTo>
                  <a:pt x="0" y="151149"/>
                </a:lnTo>
                <a:lnTo>
                  <a:pt x="166" y="143529"/>
                </a:lnTo>
                <a:lnTo>
                  <a:pt x="33123" y="116859"/>
                </a:lnTo>
                <a:lnTo>
                  <a:pt x="77950" y="132326"/>
                </a:lnTo>
                <a:lnTo>
                  <a:pt x="109620" y="160710"/>
                </a:lnTo>
                <a:lnTo>
                  <a:pt x="118026" y="174974"/>
                </a:lnTo>
                <a:lnTo>
                  <a:pt x="121515" y="180105"/>
                </a:lnTo>
                <a:lnTo>
                  <a:pt x="126087" y="185439"/>
                </a:lnTo>
                <a:lnTo>
                  <a:pt x="127611" y="183153"/>
                </a:lnTo>
                <a:lnTo>
                  <a:pt x="129897" y="184677"/>
                </a:lnTo>
                <a:lnTo>
                  <a:pt x="132945" y="186201"/>
                </a:lnTo>
                <a:lnTo>
                  <a:pt x="137517" y="188487"/>
                </a:lnTo>
                <a:lnTo>
                  <a:pt x="139041" y="18924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32498" y="4277105"/>
            <a:ext cx="94615" cy="73660"/>
          </a:xfrm>
          <a:custGeom>
            <a:avLst/>
            <a:gdLst/>
            <a:ahLst/>
            <a:cxnLst/>
            <a:rect l="l" t="t" r="r" b="b"/>
            <a:pathLst>
              <a:path w="94615" h="73660">
                <a:moveTo>
                  <a:pt x="0" y="0"/>
                </a:moveTo>
                <a:lnTo>
                  <a:pt x="762" y="2286"/>
                </a:lnTo>
                <a:lnTo>
                  <a:pt x="3048" y="8382"/>
                </a:lnTo>
                <a:lnTo>
                  <a:pt x="3810" y="12954"/>
                </a:lnTo>
                <a:lnTo>
                  <a:pt x="5334" y="17526"/>
                </a:lnTo>
                <a:lnTo>
                  <a:pt x="6096" y="22860"/>
                </a:lnTo>
                <a:lnTo>
                  <a:pt x="6096" y="28194"/>
                </a:lnTo>
                <a:lnTo>
                  <a:pt x="6096" y="33528"/>
                </a:lnTo>
                <a:lnTo>
                  <a:pt x="762" y="38862"/>
                </a:lnTo>
                <a:lnTo>
                  <a:pt x="3048" y="44196"/>
                </a:lnTo>
                <a:lnTo>
                  <a:pt x="5334" y="49530"/>
                </a:lnTo>
                <a:lnTo>
                  <a:pt x="43434" y="69342"/>
                </a:lnTo>
                <a:lnTo>
                  <a:pt x="63579" y="73199"/>
                </a:lnTo>
                <a:lnTo>
                  <a:pt x="69342" y="73152"/>
                </a:lnTo>
                <a:lnTo>
                  <a:pt x="75438" y="73152"/>
                </a:lnTo>
                <a:lnTo>
                  <a:pt x="77724" y="69342"/>
                </a:lnTo>
                <a:lnTo>
                  <a:pt x="81534" y="67056"/>
                </a:lnTo>
                <a:lnTo>
                  <a:pt x="86106" y="64769"/>
                </a:lnTo>
                <a:lnTo>
                  <a:pt x="92202" y="61721"/>
                </a:lnTo>
                <a:lnTo>
                  <a:pt x="94488" y="6019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10221" y="4259579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7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78803" y="4294633"/>
            <a:ext cx="103505" cy="422909"/>
          </a:xfrm>
          <a:custGeom>
            <a:avLst/>
            <a:gdLst/>
            <a:ahLst/>
            <a:cxnLst/>
            <a:rect l="l" t="t" r="r" b="b"/>
            <a:pathLst>
              <a:path w="103504" h="422910">
                <a:moveTo>
                  <a:pt x="25907" y="0"/>
                </a:moveTo>
                <a:lnTo>
                  <a:pt x="27431" y="761"/>
                </a:lnTo>
                <a:lnTo>
                  <a:pt x="32003" y="1523"/>
                </a:lnTo>
                <a:lnTo>
                  <a:pt x="34289" y="3809"/>
                </a:lnTo>
                <a:lnTo>
                  <a:pt x="37337" y="6858"/>
                </a:lnTo>
                <a:lnTo>
                  <a:pt x="38099" y="7619"/>
                </a:lnTo>
                <a:lnTo>
                  <a:pt x="43433" y="14478"/>
                </a:lnTo>
                <a:lnTo>
                  <a:pt x="47624" y="20764"/>
                </a:lnTo>
                <a:lnTo>
                  <a:pt x="52958" y="28193"/>
                </a:lnTo>
                <a:lnTo>
                  <a:pt x="58864" y="36766"/>
                </a:lnTo>
                <a:lnTo>
                  <a:pt x="83200" y="82057"/>
                </a:lnTo>
                <a:lnTo>
                  <a:pt x="95916" y="126587"/>
                </a:lnTo>
                <a:lnTo>
                  <a:pt x="102107" y="178450"/>
                </a:lnTo>
                <a:lnTo>
                  <a:pt x="103155" y="217027"/>
                </a:lnTo>
                <a:lnTo>
                  <a:pt x="102107" y="235458"/>
                </a:lnTo>
                <a:lnTo>
                  <a:pt x="90856" y="287321"/>
                </a:lnTo>
                <a:lnTo>
                  <a:pt x="73628" y="333089"/>
                </a:lnTo>
                <a:lnTo>
                  <a:pt x="53089" y="368510"/>
                </a:lnTo>
                <a:lnTo>
                  <a:pt x="38016" y="383440"/>
                </a:lnTo>
                <a:lnTo>
                  <a:pt x="30479" y="390906"/>
                </a:lnTo>
                <a:lnTo>
                  <a:pt x="21967" y="399657"/>
                </a:lnTo>
                <a:lnTo>
                  <a:pt x="13239" y="408908"/>
                </a:lnTo>
                <a:lnTo>
                  <a:pt x="5512" y="417159"/>
                </a:lnTo>
                <a:lnTo>
                  <a:pt x="0" y="42290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27141" y="4953203"/>
            <a:ext cx="264160" cy="163830"/>
          </a:xfrm>
          <a:custGeom>
            <a:avLst/>
            <a:gdLst/>
            <a:ahLst/>
            <a:cxnLst/>
            <a:rect l="l" t="t" r="r" b="b"/>
            <a:pathLst>
              <a:path w="264160" h="163829">
                <a:moveTo>
                  <a:pt x="125729" y="66091"/>
                </a:moveTo>
                <a:lnTo>
                  <a:pt x="125729" y="64567"/>
                </a:lnTo>
                <a:lnTo>
                  <a:pt x="125729" y="63043"/>
                </a:lnTo>
                <a:lnTo>
                  <a:pt x="125729" y="57709"/>
                </a:lnTo>
                <a:lnTo>
                  <a:pt x="125837" y="52268"/>
                </a:lnTo>
                <a:lnTo>
                  <a:pt x="126015" y="45612"/>
                </a:lnTo>
                <a:lnTo>
                  <a:pt x="126051" y="38528"/>
                </a:lnTo>
                <a:lnTo>
                  <a:pt x="125729" y="31801"/>
                </a:lnTo>
                <a:lnTo>
                  <a:pt x="98798" y="0"/>
                </a:lnTo>
                <a:lnTo>
                  <a:pt x="90677" y="1321"/>
                </a:lnTo>
                <a:lnTo>
                  <a:pt x="48005" y="24943"/>
                </a:lnTo>
                <a:lnTo>
                  <a:pt x="20145" y="56126"/>
                </a:lnTo>
                <a:lnTo>
                  <a:pt x="3905" y="91428"/>
                </a:lnTo>
                <a:lnTo>
                  <a:pt x="0" y="114097"/>
                </a:lnTo>
                <a:lnTo>
                  <a:pt x="702" y="123491"/>
                </a:lnTo>
                <a:lnTo>
                  <a:pt x="25241" y="157531"/>
                </a:lnTo>
                <a:lnTo>
                  <a:pt x="42671" y="162103"/>
                </a:lnTo>
                <a:lnTo>
                  <a:pt x="50899" y="160543"/>
                </a:lnTo>
                <a:lnTo>
                  <a:pt x="82153" y="136957"/>
                </a:lnTo>
                <a:lnTo>
                  <a:pt x="105453" y="99488"/>
                </a:lnTo>
                <a:lnTo>
                  <a:pt x="113764" y="78557"/>
                </a:lnTo>
                <a:lnTo>
                  <a:pt x="117347" y="70663"/>
                </a:lnTo>
                <a:lnTo>
                  <a:pt x="121157" y="62281"/>
                </a:lnTo>
                <a:lnTo>
                  <a:pt x="123443" y="57709"/>
                </a:lnTo>
                <a:lnTo>
                  <a:pt x="125729" y="59995"/>
                </a:lnTo>
                <a:lnTo>
                  <a:pt x="128015" y="62281"/>
                </a:lnTo>
                <a:lnTo>
                  <a:pt x="126491" y="74473"/>
                </a:lnTo>
                <a:lnTo>
                  <a:pt x="129539" y="84379"/>
                </a:lnTo>
                <a:lnTo>
                  <a:pt x="150423" y="126742"/>
                </a:lnTo>
                <a:lnTo>
                  <a:pt x="181927" y="158293"/>
                </a:lnTo>
                <a:lnTo>
                  <a:pt x="203001" y="163651"/>
                </a:lnTo>
                <a:lnTo>
                  <a:pt x="211645" y="162103"/>
                </a:lnTo>
                <a:lnTo>
                  <a:pt x="220575" y="159984"/>
                </a:lnTo>
                <a:lnTo>
                  <a:pt x="229361" y="158293"/>
                </a:lnTo>
                <a:lnTo>
                  <a:pt x="238684" y="156591"/>
                </a:lnTo>
                <a:lnTo>
                  <a:pt x="248507" y="154959"/>
                </a:lnTo>
                <a:lnTo>
                  <a:pt x="257329" y="153471"/>
                </a:lnTo>
                <a:lnTo>
                  <a:pt x="263651" y="15219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25084" y="5087873"/>
            <a:ext cx="115570" cy="138430"/>
          </a:xfrm>
          <a:custGeom>
            <a:avLst/>
            <a:gdLst/>
            <a:ahLst/>
            <a:cxnLst/>
            <a:rect l="l" t="t" r="r" b="b"/>
            <a:pathLst>
              <a:path w="115570" h="138429">
                <a:moveTo>
                  <a:pt x="112013" y="761"/>
                </a:moveTo>
                <a:lnTo>
                  <a:pt x="109727" y="761"/>
                </a:lnTo>
                <a:lnTo>
                  <a:pt x="102107" y="0"/>
                </a:lnTo>
                <a:lnTo>
                  <a:pt x="95249" y="761"/>
                </a:lnTo>
                <a:lnTo>
                  <a:pt x="62507" y="6072"/>
                </a:lnTo>
                <a:lnTo>
                  <a:pt x="55816" y="7429"/>
                </a:lnTo>
                <a:lnTo>
                  <a:pt x="21335" y="27431"/>
                </a:lnTo>
                <a:lnTo>
                  <a:pt x="9905" y="39623"/>
                </a:lnTo>
                <a:lnTo>
                  <a:pt x="10667" y="44195"/>
                </a:lnTo>
                <a:lnTo>
                  <a:pt x="11429" y="49529"/>
                </a:lnTo>
                <a:lnTo>
                  <a:pt x="45755" y="61436"/>
                </a:lnTo>
                <a:lnTo>
                  <a:pt x="52577" y="63245"/>
                </a:lnTo>
                <a:lnTo>
                  <a:pt x="59793" y="65793"/>
                </a:lnTo>
                <a:lnTo>
                  <a:pt x="67436" y="68770"/>
                </a:lnTo>
                <a:lnTo>
                  <a:pt x="75080" y="72032"/>
                </a:lnTo>
                <a:lnTo>
                  <a:pt x="82295" y="75437"/>
                </a:lnTo>
                <a:lnTo>
                  <a:pt x="89094" y="78450"/>
                </a:lnTo>
                <a:lnTo>
                  <a:pt x="115061" y="103631"/>
                </a:lnTo>
                <a:lnTo>
                  <a:pt x="113537" y="109727"/>
                </a:lnTo>
                <a:lnTo>
                  <a:pt x="78962" y="134778"/>
                </a:lnTo>
                <a:lnTo>
                  <a:pt x="60959" y="137921"/>
                </a:lnTo>
                <a:lnTo>
                  <a:pt x="53089" y="137862"/>
                </a:lnTo>
                <a:lnTo>
                  <a:pt x="45434" y="136874"/>
                </a:lnTo>
                <a:lnTo>
                  <a:pt x="37921" y="135457"/>
                </a:lnTo>
                <a:lnTo>
                  <a:pt x="30479" y="134111"/>
                </a:lnTo>
                <a:lnTo>
                  <a:pt x="22288" y="132980"/>
                </a:lnTo>
                <a:lnTo>
                  <a:pt x="13525" y="131921"/>
                </a:lnTo>
                <a:lnTo>
                  <a:pt x="5619" y="131004"/>
                </a:lnTo>
                <a:lnTo>
                  <a:pt x="0" y="13030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66639" y="5053585"/>
            <a:ext cx="139065" cy="9525"/>
          </a:xfrm>
          <a:custGeom>
            <a:avLst/>
            <a:gdLst/>
            <a:ahLst/>
            <a:cxnLst/>
            <a:rect l="l" t="t" r="r" b="b"/>
            <a:pathLst>
              <a:path w="139064" h="9525">
                <a:moveTo>
                  <a:pt x="0" y="762"/>
                </a:moveTo>
                <a:lnTo>
                  <a:pt x="762" y="762"/>
                </a:lnTo>
                <a:lnTo>
                  <a:pt x="4572" y="762"/>
                </a:lnTo>
                <a:lnTo>
                  <a:pt x="8382" y="762"/>
                </a:lnTo>
                <a:lnTo>
                  <a:pt x="13716" y="0"/>
                </a:lnTo>
                <a:lnTo>
                  <a:pt x="23622" y="762"/>
                </a:lnTo>
                <a:lnTo>
                  <a:pt x="32289" y="1250"/>
                </a:lnTo>
                <a:lnTo>
                  <a:pt x="42672" y="2381"/>
                </a:lnTo>
                <a:lnTo>
                  <a:pt x="53625" y="3655"/>
                </a:lnTo>
                <a:lnTo>
                  <a:pt x="64008" y="4572"/>
                </a:lnTo>
                <a:lnTo>
                  <a:pt x="73485" y="5464"/>
                </a:lnTo>
                <a:lnTo>
                  <a:pt x="82677" y="6000"/>
                </a:lnTo>
                <a:lnTo>
                  <a:pt x="91868" y="6393"/>
                </a:lnTo>
                <a:lnTo>
                  <a:pt x="101346" y="6858"/>
                </a:lnTo>
                <a:lnTo>
                  <a:pt x="111359" y="7429"/>
                </a:lnTo>
                <a:lnTo>
                  <a:pt x="122015" y="8001"/>
                </a:lnTo>
                <a:lnTo>
                  <a:pt x="131671" y="8572"/>
                </a:lnTo>
                <a:lnTo>
                  <a:pt x="138684" y="91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92546" y="512292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34993" y="4954523"/>
            <a:ext cx="138430" cy="252095"/>
          </a:xfrm>
          <a:custGeom>
            <a:avLst/>
            <a:gdLst/>
            <a:ahLst/>
            <a:cxnLst/>
            <a:rect l="l" t="t" r="r" b="b"/>
            <a:pathLst>
              <a:path w="138429" h="252095">
                <a:moveTo>
                  <a:pt x="72080" y="4571"/>
                </a:moveTo>
                <a:lnTo>
                  <a:pt x="71318" y="4571"/>
                </a:lnTo>
                <a:lnTo>
                  <a:pt x="72080" y="0"/>
                </a:lnTo>
                <a:lnTo>
                  <a:pt x="67508" y="4571"/>
                </a:lnTo>
                <a:lnTo>
                  <a:pt x="42957" y="39731"/>
                </a:lnTo>
                <a:lnTo>
                  <a:pt x="25598" y="73913"/>
                </a:lnTo>
                <a:lnTo>
                  <a:pt x="9846" y="115383"/>
                </a:lnTo>
                <a:lnTo>
                  <a:pt x="833" y="157162"/>
                </a:lnTo>
                <a:lnTo>
                  <a:pt x="0" y="170687"/>
                </a:lnTo>
                <a:lnTo>
                  <a:pt x="452" y="183641"/>
                </a:lnTo>
                <a:lnTo>
                  <a:pt x="14168" y="227837"/>
                </a:lnTo>
                <a:lnTo>
                  <a:pt x="52268" y="249935"/>
                </a:lnTo>
                <a:lnTo>
                  <a:pt x="74652" y="252031"/>
                </a:lnTo>
                <a:lnTo>
                  <a:pt x="86022" y="251007"/>
                </a:lnTo>
                <a:lnTo>
                  <a:pt x="125396" y="229338"/>
                </a:lnTo>
                <a:lnTo>
                  <a:pt x="138267" y="190869"/>
                </a:lnTo>
                <a:lnTo>
                  <a:pt x="136850" y="182117"/>
                </a:lnTo>
                <a:lnTo>
                  <a:pt x="97797" y="163258"/>
                </a:lnTo>
                <a:lnTo>
                  <a:pt x="69032" y="190499"/>
                </a:lnTo>
                <a:lnTo>
                  <a:pt x="85796" y="227837"/>
                </a:lnTo>
                <a:lnTo>
                  <a:pt x="91130" y="232409"/>
                </a:lnTo>
                <a:lnTo>
                  <a:pt x="96464" y="236981"/>
                </a:lnTo>
                <a:lnTo>
                  <a:pt x="104084" y="243839"/>
                </a:lnTo>
                <a:lnTo>
                  <a:pt x="106370" y="2461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1957" y="5097017"/>
            <a:ext cx="44450" cy="30480"/>
          </a:xfrm>
          <a:custGeom>
            <a:avLst/>
            <a:gdLst/>
            <a:ahLst/>
            <a:cxnLst/>
            <a:rect l="l" t="t" r="r" b="b"/>
            <a:pathLst>
              <a:path w="44450" h="30479">
                <a:moveTo>
                  <a:pt x="18288" y="0"/>
                </a:moveTo>
                <a:lnTo>
                  <a:pt x="18288" y="762"/>
                </a:lnTo>
                <a:lnTo>
                  <a:pt x="19050" y="2286"/>
                </a:lnTo>
                <a:lnTo>
                  <a:pt x="18288" y="4572"/>
                </a:lnTo>
                <a:lnTo>
                  <a:pt x="17526" y="6858"/>
                </a:lnTo>
                <a:lnTo>
                  <a:pt x="16764" y="12192"/>
                </a:lnTo>
                <a:lnTo>
                  <a:pt x="13716" y="15240"/>
                </a:lnTo>
                <a:lnTo>
                  <a:pt x="11430" y="18288"/>
                </a:lnTo>
                <a:lnTo>
                  <a:pt x="5334" y="20574"/>
                </a:lnTo>
                <a:lnTo>
                  <a:pt x="3048" y="20574"/>
                </a:lnTo>
                <a:lnTo>
                  <a:pt x="762" y="20574"/>
                </a:lnTo>
                <a:lnTo>
                  <a:pt x="0" y="16764"/>
                </a:lnTo>
                <a:lnTo>
                  <a:pt x="2286" y="14478"/>
                </a:lnTo>
                <a:lnTo>
                  <a:pt x="3810" y="12192"/>
                </a:lnTo>
                <a:lnTo>
                  <a:pt x="9144" y="8382"/>
                </a:lnTo>
                <a:lnTo>
                  <a:pt x="14478" y="7620"/>
                </a:lnTo>
                <a:lnTo>
                  <a:pt x="19812" y="6096"/>
                </a:lnTo>
                <a:lnTo>
                  <a:pt x="28956" y="6095"/>
                </a:lnTo>
                <a:lnTo>
                  <a:pt x="33528" y="8381"/>
                </a:lnTo>
                <a:lnTo>
                  <a:pt x="38100" y="9905"/>
                </a:lnTo>
                <a:lnTo>
                  <a:pt x="41910" y="13715"/>
                </a:lnTo>
                <a:lnTo>
                  <a:pt x="43434" y="16763"/>
                </a:lnTo>
                <a:lnTo>
                  <a:pt x="44196" y="20574"/>
                </a:lnTo>
                <a:lnTo>
                  <a:pt x="40386" y="29718"/>
                </a:lnTo>
                <a:lnTo>
                  <a:pt x="39624" y="30480"/>
                </a:lnTo>
                <a:lnTo>
                  <a:pt x="38100" y="30480"/>
                </a:lnTo>
                <a:lnTo>
                  <a:pt x="38100" y="22860"/>
                </a:lnTo>
                <a:lnTo>
                  <a:pt x="37338" y="19812"/>
                </a:lnTo>
                <a:lnTo>
                  <a:pt x="36576" y="16002"/>
                </a:lnTo>
                <a:lnTo>
                  <a:pt x="35814" y="10667"/>
                </a:lnTo>
                <a:lnTo>
                  <a:pt x="35814" y="83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21602" y="4985004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73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28794" y="4967478"/>
            <a:ext cx="184150" cy="224790"/>
          </a:xfrm>
          <a:custGeom>
            <a:avLst/>
            <a:gdLst/>
            <a:ahLst/>
            <a:cxnLst/>
            <a:rect l="l" t="t" r="r" b="b"/>
            <a:pathLst>
              <a:path w="184150" h="224789">
                <a:moveTo>
                  <a:pt x="13204" y="0"/>
                </a:moveTo>
                <a:lnTo>
                  <a:pt x="13204" y="2286"/>
                </a:lnTo>
                <a:lnTo>
                  <a:pt x="14728" y="5334"/>
                </a:lnTo>
                <a:lnTo>
                  <a:pt x="13204" y="12954"/>
                </a:lnTo>
                <a:lnTo>
                  <a:pt x="11572" y="19359"/>
                </a:lnTo>
                <a:lnTo>
                  <a:pt x="9298" y="27051"/>
                </a:lnTo>
                <a:lnTo>
                  <a:pt x="6881" y="35885"/>
                </a:lnTo>
                <a:lnTo>
                  <a:pt x="4822" y="45720"/>
                </a:lnTo>
                <a:lnTo>
                  <a:pt x="2928" y="56197"/>
                </a:lnTo>
                <a:lnTo>
                  <a:pt x="1107" y="67818"/>
                </a:lnTo>
                <a:lnTo>
                  <a:pt x="0" y="80009"/>
                </a:lnTo>
                <a:lnTo>
                  <a:pt x="250" y="92202"/>
                </a:lnTo>
                <a:lnTo>
                  <a:pt x="10215" y="129385"/>
                </a:lnTo>
                <a:lnTo>
                  <a:pt x="30539" y="161639"/>
                </a:lnTo>
                <a:lnTo>
                  <a:pt x="72068" y="190404"/>
                </a:lnTo>
                <a:lnTo>
                  <a:pt x="107787" y="198370"/>
                </a:lnTo>
                <a:lnTo>
                  <a:pt x="119312" y="198024"/>
                </a:lnTo>
                <a:lnTo>
                  <a:pt x="161317" y="183165"/>
                </a:lnTo>
                <a:lnTo>
                  <a:pt x="183665" y="150209"/>
                </a:lnTo>
                <a:lnTo>
                  <a:pt x="181606" y="145542"/>
                </a:lnTo>
                <a:lnTo>
                  <a:pt x="139469" y="144934"/>
                </a:lnTo>
                <a:lnTo>
                  <a:pt x="105632" y="168568"/>
                </a:lnTo>
                <a:lnTo>
                  <a:pt x="97035" y="184904"/>
                </a:lnTo>
                <a:lnTo>
                  <a:pt x="92452" y="192786"/>
                </a:lnTo>
                <a:lnTo>
                  <a:pt x="87451" y="201537"/>
                </a:lnTo>
                <a:lnTo>
                  <a:pt x="82165" y="210788"/>
                </a:lnTo>
                <a:lnTo>
                  <a:pt x="77450" y="219039"/>
                </a:lnTo>
                <a:lnTo>
                  <a:pt x="74164" y="22479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57611" y="5519165"/>
            <a:ext cx="241935" cy="167640"/>
          </a:xfrm>
          <a:custGeom>
            <a:avLst/>
            <a:gdLst/>
            <a:ahLst/>
            <a:cxnLst/>
            <a:rect l="l" t="t" r="r" b="b"/>
            <a:pathLst>
              <a:path w="241935" h="167639">
                <a:moveTo>
                  <a:pt x="155459" y="61722"/>
                </a:moveTo>
                <a:lnTo>
                  <a:pt x="155459" y="57912"/>
                </a:lnTo>
                <a:lnTo>
                  <a:pt x="157745" y="47244"/>
                </a:lnTo>
                <a:lnTo>
                  <a:pt x="155459" y="39624"/>
                </a:lnTo>
                <a:lnTo>
                  <a:pt x="130409" y="5429"/>
                </a:lnTo>
                <a:lnTo>
                  <a:pt x="114311" y="0"/>
                </a:lnTo>
                <a:lnTo>
                  <a:pt x="104298" y="428"/>
                </a:lnTo>
                <a:lnTo>
                  <a:pt x="58828" y="22240"/>
                </a:lnTo>
                <a:lnTo>
                  <a:pt x="26681" y="58674"/>
                </a:lnTo>
                <a:lnTo>
                  <a:pt x="3428" y="103251"/>
                </a:lnTo>
                <a:lnTo>
                  <a:pt x="0" y="127551"/>
                </a:lnTo>
                <a:lnTo>
                  <a:pt x="2774" y="137445"/>
                </a:lnTo>
                <a:lnTo>
                  <a:pt x="36218" y="166985"/>
                </a:lnTo>
                <a:lnTo>
                  <a:pt x="44969" y="167640"/>
                </a:lnTo>
                <a:lnTo>
                  <a:pt x="54566" y="165961"/>
                </a:lnTo>
                <a:lnTo>
                  <a:pt x="90892" y="138945"/>
                </a:lnTo>
                <a:lnTo>
                  <a:pt x="110501" y="100584"/>
                </a:lnTo>
                <a:lnTo>
                  <a:pt x="124217" y="64008"/>
                </a:lnTo>
                <a:lnTo>
                  <a:pt x="119360" y="105441"/>
                </a:lnTo>
                <a:lnTo>
                  <a:pt x="137076" y="141160"/>
                </a:lnTo>
                <a:lnTo>
                  <a:pt x="170902" y="163139"/>
                </a:lnTo>
                <a:lnTo>
                  <a:pt x="202215" y="155043"/>
                </a:lnTo>
                <a:lnTo>
                  <a:pt x="210323" y="151638"/>
                </a:lnTo>
                <a:lnTo>
                  <a:pt x="218634" y="148006"/>
                </a:lnTo>
                <a:lnTo>
                  <a:pt x="227659" y="144303"/>
                </a:lnTo>
                <a:lnTo>
                  <a:pt x="235827" y="141029"/>
                </a:lnTo>
                <a:lnTo>
                  <a:pt x="241565" y="13868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14416" y="5604509"/>
            <a:ext cx="146685" cy="218440"/>
          </a:xfrm>
          <a:custGeom>
            <a:avLst/>
            <a:gdLst/>
            <a:ahLst/>
            <a:cxnLst/>
            <a:rect l="l" t="t" r="r" b="b"/>
            <a:pathLst>
              <a:path w="146685" h="218439">
                <a:moveTo>
                  <a:pt x="140208" y="2286"/>
                </a:moveTo>
                <a:lnTo>
                  <a:pt x="138684" y="2286"/>
                </a:lnTo>
                <a:lnTo>
                  <a:pt x="136398" y="0"/>
                </a:lnTo>
                <a:lnTo>
                  <a:pt x="131826" y="2286"/>
                </a:lnTo>
                <a:lnTo>
                  <a:pt x="126492" y="3810"/>
                </a:lnTo>
                <a:lnTo>
                  <a:pt x="119634" y="9906"/>
                </a:lnTo>
                <a:lnTo>
                  <a:pt x="109728" y="14478"/>
                </a:lnTo>
                <a:lnTo>
                  <a:pt x="101869" y="18359"/>
                </a:lnTo>
                <a:lnTo>
                  <a:pt x="92583" y="22098"/>
                </a:lnTo>
                <a:lnTo>
                  <a:pt x="82724" y="25836"/>
                </a:lnTo>
                <a:lnTo>
                  <a:pt x="73152" y="29718"/>
                </a:lnTo>
                <a:lnTo>
                  <a:pt x="38100" y="50292"/>
                </a:lnTo>
                <a:lnTo>
                  <a:pt x="6858" y="73914"/>
                </a:lnTo>
                <a:lnTo>
                  <a:pt x="0" y="84582"/>
                </a:lnTo>
                <a:lnTo>
                  <a:pt x="0" y="89916"/>
                </a:lnTo>
                <a:lnTo>
                  <a:pt x="21431" y="103727"/>
                </a:lnTo>
                <a:lnTo>
                  <a:pt x="28444" y="103715"/>
                </a:lnTo>
                <a:lnTo>
                  <a:pt x="35814" y="103632"/>
                </a:lnTo>
                <a:lnTo>
                  <a:pt x="44184" y="103048"/>
                </a:lnTo>
                <a:lnTo>
                  <a:pt x="53054" y="101822"/>
                </a:lnTo>
                <a:lnTo>
                  <a:pt x="62067" y="100738"/>
                </a:lnTo>
                <a:lnTo>
                  <a:pt x="105918" y="107442"/>
                </a:lnTo>
                <a:lnTo>
                  <a:pt x="140410" y="128992"/>
                </a:lnTo>
                <a:lnTo>
                  <a:pt x="146304" y="149352"/>
                </a:lnTo>
                <a:lnTo>
                  <a:pt x="144875" y="157495"/>
                </a:lnTo>
                <a:lnTo>
                  <a:pt x="121384" y="190190"/>
                </a:lnTo>
                <a:lnTo>
                  <a:pt x="78033" y="207537"/>
                </a:lnTo>
                <a:lnTo>
                  <a:pt x="59126" y="209800"/>
                </a:lnTo>
                <a:lnTo>
                  <a:pt x="49530" y="211074"/>
                </a:lnTo>
                <a:lnTo>
                  <a:pt x="38957" y="212895"/>
                </a:lnTo>
                <a:lnTo>
                  <a:pt x="27813" y="214788"/>
                </a:lnTo>
                <a:lnTo>
                  <a:pt x="17811" y="216538"/>
                </a:lnTo>
                <a:lnTo>
                  <a:pt x="10668" y="21793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01691" y="5608320"/>
            <a:ext cx="94615" cy="7620"/>
          </a:xfrm>
          <a:custGeom>
            <a:avLst/>
            <a:gdLst/>
            <a:ahLst/>
            <a:cxnLst/>
            <a:rect l="l" t="t" r="r" b="b"/>
            <a:pathLst>
              <a:path w="94614" h="7620">
                <a:moveTo>
                  <a:pt x="0" y="6857"/>
                </a:moveTo>
                <a:lnTo>
                  <a:pt x="762" y="6857"/>
                </a:lnTo>
                <a:lnTo>
                  <a:pt x="1524" y="7619"/>
                </a:lnTo>
                <a:lnTo>
                  <a:pt x="8382" y="6857"/>
                </a:lnTo>
                <a:lnTo>
                  <a:pt x="14001" y="6036"/>
                </a:lnTo>
                <a:lnTo>
                  <a:pt x="21336" y="4857"/>
                </a:lnTo>
                <a:lnTo>
                  <a:pt x="29813" y="3536"/>
                </a:lnTo>
                <a:lnTo>
                  <a:pt x="71330" y="250"/>
                </a:lnTo>
                <a:lnTo>
                  <a:pt x="79248" y="0"/>
                </a:lnTo>
                <a:lnTo>
                  <a:pt x="87630" y="761"/>
                </a:lnTo>
                <a:lnTo>
                  <a:pt x="84582" y="2285"/>
                </a:lnTo>
                <a:lnTo>
                  <a:pt x="86868" y="3809"/>
                </a:lnTo>
                <a:lnTo>
                  <a:pt x="89916" y="4571"/>
                </a:lnTo>
                <a:lnTo>
                  <a:pt x="93726" y="6095"/>
                </a:lnTo>
                <a:lnTo>
                  <a:pt x="94488" y="685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35979" y="5641085"/>
            <a:ext cx="138430" cy="26670"/>
          </a:xfrm>
          <a:custGeom>
            <a:avLst/>
            <a:gdLst/>
            <a:ahLst/>
            <a:cxnLst/>
            <a:rect l="l" t="t" r="r" b="b"/>
            <a:pathLst>
              <a:path w="138429" h="26670">
                <a:moveTo>
                  <a:pt x="0" y="25907"/>
                </a:moveTo>
                <a:lnTo>
                  <a:pt x="2286" y="25907"/>
                </a:lnTo>
                <a:lnTo>
                  <a:pt x="5334" y="26669"/>
                </a:lnTo>
                <a:lnTo>
                  <a:pt x="12954" y="25907"/>
                </a:lnTo>
                <a:lnTo>
                  <a:pt x="55864" y="19240"/>
                </a:lnTo>
                <a:lnTo>
                  <a:pt x="91440" y="10667"/>
                </a:lnTo>
                <a:lnTo>
                  <a:pt x="104382" y="7608"/>
                </a:lnTo>
                <a:lnTo>
                  <a:pt x="117824" y="4476"/>
                </a:lnTo>
                <a:lnTo>
                  <a:pt x="129694" y="1774"/>
                </a:lnTo>
                <a:lnTo>
                  <a:pt x="13792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68152" y="5538704"/>
            <a:ext cx="139065" cy="220345"/>
          </a:xfrm>
          <a:custGeom>
            <a:avLst/>
            <a:gdLst/>
            <a:ahLst/>
            <a:cxnLst/>
            <a:rect l="l" t="t" r="r" b="b"/>
            <a:pathLst>
              <a:path w="139064" h="220345">
                <a:moveTo>
                  <a:pt x="138922" y="33039"/>
                </a:moveTo>
                <a:lnTo>
                  <a:pt x="137398" y="29991"/>
                </a:lnTo>
                <a:lnTo>
                  <a:pt x="134350" y="20847"/>
                </a:lnTo>
                <a:lnTo>
                  <a:pt x="130540" y="16275"/>
                </a:lnTo>
                <a:lnTo>
                  <a:pt x="125968" y="10941"/>
                </a:lnTo>
                <a:lnTo>
                  <a:pt x="122158" y="5607"/>
                </a:lnTo>
                <a:lnTo>
                  <a:pt x="113014" y="3321"/>
                </a:lnTo>
                <a:lnTo>
                  <a:pt x="105013" y="1357"/>
                </a:lnTo>
                <a:lnTo>
                  <a:pt x="95297" y="178"/>
                </a:lnTo>
                <a:lnTo>
                  <a:pt x="84724" y="0"/>
                </a:lnTo>
                <a:lnTo>
                  <a:pt x="74152" y="1035"/>
                </a:lnTo>
                <a:lnTo>
                  <a:pt x="29194" y="17037"/>
                </a:lnTo>
                <a:lnTo>
                  <a:pt x="1762" y="46755"/>
                </a:lnTo>
                <a:lnTo>
                  <a:pt x="0" y="53935"/>
                </a:lnTo>
                <a:lnTo>
                  <a:pt x="238" y="61329"/>
                </a:lnTo>
                <a:lnTo>
                  <a:pt x="33766" y="88665"/>
                </a:lnTo>
                <a:lnTo>
                  <a:pt x="42029" y="88784"/>
                </a:lnTo>
                <a:lnTo>
                  <a:pt x="51292" y="87903"/>
                </a:lnTo>
                <a:lnTo>
                  <a:pt x="90249" y="61138"/>
                </a:lnTo>
                <a:lnTo>
                  <a:pt x="102346" y="30360"/>
                </a:lnTo>
                <a:lnTo>
                  <a:pt x="103870" y="26181"/>
                </a:lnTo>
                <a:lnTo>
                  <a:pt x="106156" y="23133"/>
                </a:lnTo>
                <a:lnTo>
                  <a:pt x="107680" y="26181"/>
                </a:lnTo>
                <a:lnTo>
                  <a:pt x="108442" y="33801"/>
                </a:lnTo>
                <a:lnTo>
                  <a:pt x="109442" y="40838"/>
                </a:lnTo>
                <a:lnTo>
                  <a:pt x="110156" y="50089"/>
                </a:lnTo>
                <a:lnTo>
                  <a:pt x="110585" y="60912"/>
                </a:lnTo>
                <a:lnTo>
                  <a:pt x="110728" y="72663"/>
                </a:lnTo>
                <a:lnTo>
                  <a:pt x="110359" y="84962"/>
                </a:lnTo>
                <a:lnTo>
                  <a:pt x="109489" y="98476"/>
                </a:lnTo>
                <a:lnTo>
                  <a:pt x="108477" y="112418"/>
                </a:lnTo>
                <a:lnTo>
                  <a:pt x="107680" y="126003"/>
                </a:lnTo>
                <a:lnTo>
                  <a:pt x="107120" y="139898"/>
                </a:lnTo>
                <a:lnTo>
                  <a:pt x="106632" y="153721"/>
                </a:lnTo>
                <a:lnTo>
                  <a:pt x="106287" y="166830"/>
                </a:lnTo>
                <a:lnTo>
                  <a:pt x="106156" y="178581"/>
                </a:lnTo>
                <a:lnTo>
                  <a:pt x="105608" y="189737"/>
                </a:lnTo>
                <a:lnTo>
                  <a:pt x="105203" y="199822"/>
                </a:lnTo>
                <a:lnTo>
                  <a:pt x="105084" y="208049"/>
                </a:lnTo>
                <a:lnTo>
                  <a:pt x="105394" y="213633"/>
                </a:lnTo>
                <a:lnTo>
                  <a:pt x="105394" y="219729"/>
                </a:lnTo>
                <a:lnTo>
                  <a:pt x="107680" y="214395"/>
                </a:lnTo>
                <a:lnTo>
                  <a:pt x="109204" y="214395"/>
                </a:lnTo>
                <a:lnTo>
                  <a:pt x="110728" y="214395"/>
                </a:lnTo>
                <a:lnTo>
                  <a:pt x="112252" y="214395"/>
                </a:lnTo>
                <a:lnTo>
                  <a:pt x="113014" y="21439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48222" y="5511546"/>
            <a:ext cx="207645" cy="205740"/>
          </a:xfrm>
          <a:custGeom>
            <a:avLst/>
            <a:gdLst/>
            <a:ahLst/>
            <a:cxnLst/>
            <a:rect l="l" t="t" r="r" b="b"/>
            <a:pathLst>
              <a:path w="207645" h="205739">
                <a:moveTo>
                  <a:pt x="19050" y="0"/>
                </a:moveTo>
                <a:lnTo>
                  <a:pt x="3750" y="41112"/>
                </a:lnTo>
                <a:lnTo>
                  <a:pt x="0" y="80009"/>
                </a:lnTo>
                <a:lnTo>
                  <a:pt x="1012" y="94440"/>
                </a:lnTo>
                <a:lnTo>
                  <a:pt x="9906" y="139445"/>
                </a:lnTo>
                <a:lnTo>
                  <a:pt x="27372" y="176629"/>
                </a:lnTo>
                <a:lnTo>
                  <a:pt x="58102" y="199167"/>
                </a:lnTo>
                <a:lnTo>
                  <a:pt x="97917" y="205716"/>
                </a:lnTo>
                <a:lnTo>
                  <a:pt x="113157" y="204596"/>
                </a:lnTo>
                <a:lnTo>
                  <a:pt x="155543" y="190833"/>
                </a:lnTo>
                <a:lnTo>
                  <a:pt x="188976" y="163829"/>
                </a:lnTo>
                <a:lnTo>
                  <a:pt x="207264" y="124967"/>
                </a:lnTo>
                <a:lnTo>
                  <a:pt x="206371" y="117919"/>
                </a:lnTo>
                <a:lnTo>
                  <a:pt x="162008" y="112454"/>
                </a:lnTo>
                <a:lnTo>
                  <a:pt x="130004" y="141565"/>
                </a:lnTo>
                <a:lnTo>
                  <a:pt x="120360" y="167675"/>
                </a:lnTo>
                <a:lnTo>
                  <a:pt x="119634" y="173735"/>
                </a:lnTo>
                <a:lnTo>
                  <a:pt x="118110" y="182117"/>
                </a:lnTo>
                <a:lnTo>
                  <a:pt x="115062" y="194309"/>
                </a:lnTo>
                <a:lnTo>
                  <a:pt x="114300" y="198119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04840" y="5278373"/>
            <a:ext cx="1604010" cy="727710"/>
          </a:xfrm>
          <a:custGeom>
            <a:avLst/>
            <a:gdLst/>
            <a:ahLst/>
            <a:cxnLst/>
            <a:rect l="l" t="t" r="r" b="b"/>
            <a:pathLst>
              <a:path w="1604009" h="727710">
                <a:moveTo>
                  <a:pt x="1464945" y="69341"/>
                </a:moveTo>
                <a:lnTo>
                  <a:pt x="1426083" y="64769"/>
                </a:lnTo>
                <a:lnTo>
                  <a:pt x="1395698" y="59721"/>
                </a:lnTo>
                <a:lnTo>
                  <a:pt x="1377969" y="56733"/>
                </a:lnTo>
                <a:lnTo>
                  <a:pt x="1359027" y="54101"/>
                </a:lnTo>
                <a:lnTo>
                  <a:pt x="1338774" y="51268"/>
                </a:lnTo>
                <a:lnTo>
                  <a:pt x="1317021" y="48577"/>
                </a:lnTo>
                <a:lnTo>
                  <a:pt x="1269873" y="44195"/>
                </a:lnTo>
                <a:lnTo>
                  <a:pt x="1216152" y="41052"/>
                </a:lnTo>
                <a:lnTo>
                  <a:pt x="1160145" y="39623"/>
                </a:lnTo>
                <a:lnTo>
                  <a:pt x="1132474" y="39540"/>
                </a:lnTo>
                <a:lnTo>
                  <a:pt x="1104519" y="40100"/>
                </a:lnTo>
                <a:lnTo>
                  <a:pt x="1076563" y="40802"/>
                </a:lnTo>
                <a:lnTo>
                  <a:pt x="1048893" y="41147"/>
                </a:lnTo>
                <a:lnTo>
                  <a:pt x="1022151" y="41481"/>
                </a:lnTo>
                <a:lnTo>
                  <a:pt x="995553" y="41528"/>
                </a:lnTo>
                <a:lnTo>
                  <a:pt x="968954" y="41576"/>
                </a:lnTo>
                <a:lnTo>
                  <a:pt x="942213" y="41909"/>
                </a:lnTo>
                <a:lnTo>
                  <a:pt x="914566" y="42957"/>
                </a:lnTo>
                <a:lnTo>
                  <a:pt x="886777" y="44005"/>
                </a:lnTo>
                <a:lnTo>
                  <a:pt x="859274" y="45338"/>
                </a:lnTo>
                <a:lnTo>
                  <a:pt x="832485" y="47243"/>
                </a:lnTo>
                <a:lnTo>
                  <a:pt x="806338" y="49553"/>
                </a:lnTo>
                <a:lnTo>
                  <a:pt x="781050" y="52577"/>
                </a:lnTo>
                <a:lnTo>
                  <a:pt x="755761" y="55602"/>
                </a:lnTo>
                <a:lnTo>
                  <a:pt x="702373" y="59924"/>
                </a:lnTo>
                <a:lnTo>
                  <a:pt x="646461" y="62519"/>
                </a:lnTo>
                <a:lnTo>
                  <a:pt x="618363" y="63245"/>
                </a:lnTo>
                <a:lnTo>
                  <a:pt x="590252" y="64258"/>
                </a:lnTo>
                <a:lnTo>
                  <a:pt x="534031" y="65710"/>
                </a:lnTo>
                <a:lnTo>
                  <a:pt x="479059" y="66746"/>
                </a:lnTo>
                <a:lnTo>
                  <a:pt x="452056" y="67055"/>
                </a:lnTo>
                <a:lnTo>
                  <a:pt x="425338" y="67365"/>
                </a:lnTo>
                <a:lnTo>
                  <a:pt x="398907" y="67817"/>
                </a:lnTo>
                <a:lnTo>
                  <a:pt x="371856" y="67937"/>
                </a:lnTo>
                <a:lnTo>
                  <a:pt x="344805" y="68198"/>
                </a:lnTo>
                <a:lnTo>
                  <a:pt x="318325" y="68460"/>
                </a:lnTo>
                <a:lnTo>
                  <a:pt x="292989" y="68579"/>
                </a:lnTo>
                <a:lnTo>
                  <a:pt x="268628" y="67663"/>
                </a:lnTo>
                <a:lnTo>
                  <a:pt x="244983" y="66389"/>
                </a:lnTo>
                <a:lnTo>
                  <a:pt x="222480" y="65258"/>
                </a:lnTo>
                <a:lnTo>
                  <a:pt x="201549" y="64769"/>
                </a:lnTo>
                <a:lnTo>
                  <a:pt x="181772" y="64484"/>
                </a:lnTo>
                <a:lnTo>
                  <a:pt x="163353" y="64769"/>
                </a:lnTo>
                <a:lnTo>
                  <a:pt x="113478" y="68806"/>
                </a:lnTo>
                <a:lnTo>
                  <a:pt x="84689" y="74021"/>
                </a:lnTo>
                <a:lnTo>
                  <a:pt x="72009" y="76199"/>
                </a:lnTo>
                <a:lnTo>
                  <a:pt x="60817" y="77676"/>
                </a:lnTo>
                <a:lnTo>
                  <a:pt x="51054" y="78295"/>
                </a:lnTo>
                <a:lnTo>
                  <a:pt x="42433" y="79200"/>
                </a:lnTo>
                <a:lnTo>
                  <a:pt x="11811" y="105155"/>
                </a:lnTo>
                <a:lnTo>
                  <a:pt x="1952" y="147054"/>
                </a:lnTo>
                <a:lnTo>
                  <a:pt x="0" y="184439"/>
                </a:lnTo>
                <a:lnTo>
                  <a:pt x="762" y="206216"/>
                </a:lnTo>
                <a:lnTo>
                  <a:pt x="2095" y="229850"/>
                </a:lnTo>
                <a:lnTo>
                  <a:pt x="3429" y="255269"/>
                </a:lnTo>
                <a:lnTo>
                  <a:pt x="5524" y="313181"/>
                </a:lnTo>
                <a:lnTo>
                  <a:pt x="8763" y="373379"/>
                </a:lnTo>
                <a:lnTo>
                  <a:pt x="12573" y="428434"/>
                </a:lnTo>
                <a:lnTo>
                  <a:pt x="14549" y="454604"/>
                </a:lnTo>
                <a:lnTo>
                  <a:pt x="16383" y="480059"/>
                </a:lnTo>
                <a:lnTo>
                  <a:pt x="17180" y="505682"/>
                </a:lnTo>
                <a:lnTo>
                  <a:pt x="17621" y="530732"/>
                </a:lnTo>
                <a:lnTo>
                  <a:pt x="18204" y="554640"/>
                </a:lnTo>
                <a:lnTo>
                  <a:pt x="21419" y="597491"/>
                </a:lnTo>
                <a:lnTo>
                  <a:pt x="30099" y="650747"/>
                </a:lnTo>
                <a:lnTo>
                  <a:pt x="42314" y="687288"/>
                </a:lnTo>
                <a:lnTo>
                  <a:pt x="73032" y="715434"/>
                </a:lnTo>
                <a:lnTo>
                  <a:pt x="120515" y="725864"/>
                </a:lnTo>
                <a:lnTo>
                  <a:pt x="168116" y="727424"/>
                </a:lnTo>
                <a:lnTo>
                  <a:pt x="187011" y="727055"/>
                </a:lnTo>
                <a:lnTo>
                  <a:pt x="208407" y="726185"/>
                </a:lnTo>
                <a:lnTo>
                  <a:pt x="233172" y="724221"/>
                </a:lnTo>
                <a:lnTo>
                  <a:pt x="260223" y="721899"/>
                </a:lnTo>
                <a:lnTo>
                  <a:pt x="288988" y="719435"/>
                </a:lnTo>
                <a:lnTo>
                  <a:pt x="350436" y="714648"/>
                </a:lnTo>
                <a:lnTo>
                  <a:pt x="417802" y="709862"/>
                </a:lnTo>
                <a:lnTo>
                  <a:pt x="484393" y="706433"/>
                </a:lnTo>
                <a:lnTo>
                  <a:pt x="549640" y="704361"/>
                </a:lnTo>
                <a:lnTo>
                  <a:pt x="582549" y="703325"/>
                </a:lnTo>
                <a:lnTo>
                  <a:pt x="616053" y="702873"/>
                </a:lnTo>
                <a:lnTo>
                  <a:pt x="649986" y="702563"/>
                </a:lnTo>
                <a:lnTo>
                  <a:pt x="683918" y="702254"/>
                </a:lnTo>
                <a:lnTo>
                  <a:pt x="717423" y="701801"/>
                </a:lnTo>
                <a:lnTo>
                  <a:pt x="749843" y="700420"/>
                </a:lnTo>
                <a:lnTo>
                  <a:pt x="781907" y="698753"/>
                </a:lnTo>
                <a:lnTo>
                  <a:pt x="813542" y="697087"/>
                </a:lnTo>
                <a:lnTo>
                  <a:pt x="844677" y="695705"/>
                </a:lnTo>
                <a:lnTo>
                  <a:pt x="875704" y="695241"/>
                </a:lnTo>
                <a:lnTo>
                  <a:pt x="906018" y="694848"/>
                </a:lnTo>
                <a:lnTo>
                  <a:pt x="935759" y="694312"/>
                </a:lnTo>
                <a:lnTo>
                  <a:pt x="965073" y="693419"/>
                </a:lnTo>
                <a:lnTo>
                  <a:pt x="993933" y="692038"/>
                </a:lnTo>
                <a:lnTo>
                  <a:pt x="1022223" y="690371"/>
                </a:lnTo>
                <a:lnTo>
                  <a:pt x="1049940" y="688705"/>
                </a:lnTo>
                <a:lnTo>
                  <a:pt x="1077087" y="687323"/>
                </a:lnTo>
                <a:lnTo>
                  <a:pt x="1129950" y="686180"/>
                </a:lnTo>
                <a:lnTo>
                  <a:pt x="1179957" y="685037"/>
                </a:lnTo>
                <a:lnTo>
                  <a:pt x="1227010" y="683704"/>
                </a:lnTo>
                <a:lnTo>
                  <a:pt x="1249179" y="683323"/>
                </a:lnTo>
                <a:lnTo>
                  <a:pt x="1291494" y="683894"/>
                </a:lnTo>
                <a:lnTo>
                  <a:pt x="1331499" y="686085"/>
                </a:lnTo>
                <a:lnTo>
                  <a:pt x="1350645" y="687323"/>
                </a:lnTo>
                <a:lnTo>
                  <a:pt x="1369206" y="687776"/>
                </a:lnTo>
                <a:lnTo>
                  <a:pt x="1387125" y="688085"/>
                </a:lnTo>
                <a:lnTo>
                  <a:pt x="1404330" y="688395"/>
                </a:lnTo>
                <a:lnTo>
                  <a:pt x="1420749" y="688847"/>
                </a:lnTo>
                <a:lnTo>
                  <a:pt x="1436203" y="689181"/>
                </a:lnTo>
                <a:lnTo>
                  <a:pt x="1477137" y="689609"/>
                </a:lnTo>
                <a:lnTo>
                  <a:pt x="1512284" y="693253"/>
                </a:lnTo>
                <a:lnTo>
                  <a:pt x="1522857" y="694181"/>
                </a:lnTo>
                <a:lnTo>
                  <a:pt x="1532846" y="695503"/>
                </a:lnTo>
                <a:lnTo>
                  <a:pt x="1542192" y="696753"/>
                </a:lnTo>
                <a:lnTo>
                  <a:pt x="1550824" y="697289"/>
                </a:lnTo>
                <a:lnTo>
                  <a:pt x="1585186" y="680287"/>
                </a:lnTo>
                <a:lnTo>
                  <a:pt x="1601533" y="644937"/>
                </a:lnTo>
                <a:lnTo>
                  <a:pt x="1603629" y="624839"/>
                </a:lnTo>
                <a:lnTo>
                  <a:pt x="1602628" y="612862"/>
                </a:lnTo>
                <a:lnTo>
                  <a:pt x="1600200" y="599884"/>
                </a:lnTo>
                <a:lnTo>
                  <a:pt x="1597199" y="586049"/>
                </a:lnTo>
                <a:lnTo>
                  <a:pt x="1594485" y="571499"/>
                </a:lnTo>
                <a:lnTo>
                  <a:pt x="1587948" y="523708"/>
                </a:lnTo>
                <a:lnTo>
                  <a:pt x="1583531" y="466153"/>
                </a:lnTo>
                <a:lnTo>
                  <a:pt x="1582566" y="445317"/>
                </a:lnTo>
                <a:lnTo>
                  <a:pt x="1581531" y="425195"/>
                </a:lnTo>
                <a:lnTo>
                  <a:pt x="1579709" y="406241"/>
                </a:lnTo>
                <a:lnTo>
                  <a:pt x="1577816" y="387286"/>
                </a:lnTo>
                <a:lnTo>
                  <a:pt x="1576066" y="368617"/>
                </a:lnTo>
                <a:lnTo>
                  <a:pt x="1572863" y="317563"/>
                </a:lnTo>
                <a:lnTo>
                  <a:pt x="1571625" y="288035"/>
                </a:lnTo>
                <a:lnTo>
                  <a:pt x="1571065" y="274403"/>
                </a:lnTo>
                <a:lnTo>
                  <a:pt x="1570577" y="261842"/>
                </a:lnTo>
                <a:lnTo>
                  <a:pt x="1570231" y="249995"/>
                </a:lnTo>
                <a:lnTo>
                  <a:pt x="1570101" y="238505"/>
                </a:lnTo>
                <a:lnTo>
                  <a:pt x="1569660" y="227683"/>
                </a:lnTo>
                <a:lnTo>
                  <a:pt x="1569434" y="217074"/>
                </a:lnTo>
                <a:lnTo>
                  <a:pt x="1569350" y="206894"/>
                </a:lnTo>
                <a:lnTo>
                  <a:pt x="1569339" y="197357"/>
                </a:lnTo>
                <a:lnTo>
                  <a:pt x="1569219" y="188035"/>
                </a:lnTo>
                <a:lnTo>
                  <a:pt x="1568958" y="179355"/>
                </a:lnTo>
                <a:lnTo>
                  <a:pt x="1568696" y="171104"/>
                </a:lnTo>
                <a:lnTo>
                  <a:pt x="1568577" y="163067"/>
                </a:lnTo>
                <a:lnTo>
                  <a:pt x="1568684" y="155317"/>
                </a:lnTo>
                <a:lnTo>
                  <a:pt x="1568862" y="147923"/>
                </a:lnTo>
                <a:lnTo>
                  <a:pt x="1568898" y="140672"/>
                </a:lnTo>
                <a:lnTo>
                  <a:pt x="1564005" y="105917"/>
                </a:lnTo>
                <a:lnTo>
                  <a:pt x="1562481" y="97535"/>
                </a:lnTo>
                <a:lnTo>
                  <a:pt x="1560957" y="89915"/>
                </a:lnTo>
                <a:lnTo>
                  <a:pt x="1557909" y="83057"/>
                </a:lnTo>
                <a:lnTo>
                  <a:pt x="1554861" y="76199"/>
                </a:lnTo>
                <a:lnTo>
                  <a:pt x="1549527" y="69341"/>
                </a:lnTo>
                <a:lnTo>
                  <a:pt x="1545717" y="63245"/>
                </a:lnTo>
                <a:lnTo>
                  <a:pt x="1541907" y="56387"/>
                </a:lnTo>
                <a:lnTo>
                  <a:pt x="1539621" y="50291"/>
                </a:lnTo>
                <a:lnTo>
                  <a:pt x="1535811" y="44195"/>
                </a:lnTo>
                <a:lnTo>
                  <a:pt x="1531239" y="38099"/>
                </a:lnTo>
                <a:lnTo>
                  <a:pt x="1527429" y="32003"/>
                </a:lnTo>
                <a:lnTo>
                  <a:pt x="1522095" y="26669"/>
                </a:lnTo>
                <a:lnTo>
                  <a:pt x="1486281" y="8381"/>
                </a:lnTo>
                <a:lnTo>
                  <a:pt x="1478661" y="6857"/>
                </a:lnTo>
                <a:lnTo>
                  <a:pt x="1471803" y="5333"/>
                </a:lnTo>
                <a:lnTo>
                  <a:pt x="1465707" y="4571"/>
                </a:lnTo>
                <a:lnTo>
                  <a:pt x="1458849" y="3047"/>
                </a:lnTo>
                <a:lnTo>
                  <a:pt x="1451991" y="2285"/>
                </a:lnTo>
                <a:lnTo>
                  <a:pt x="1442085" y="761"/>
                </a:lnTo>
                <a:lnTo>
                  <a:pt x="1439037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69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1032" y="762000"/>
            <a:ext cx="5280025" cy="674370"/>
          </a:xfrm>
          <a:custGeom>
            <a:avLst/>
            <a:gdLst/>
            <a:ahLst/>
            <a:cxnLst/>
            <a:rect l="l" t="t" r="r" b="b"/>
            <a:pathLst>
              <a:path w="5280025" h="674369">
                <a:moveTo>
                  <a:pt x="0" y="0"/>
                </a:moveTo>
                <a:lnTo>
                  <a:pt x="0" y="674369"/>
                </a:lnTo>
                <a:lnTo>
                  <a:pt x="5279898" y="674369"/>
                </a:lnTo>
                <a:lnTo>
                  <a:pt x="5279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143637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1033" y="1436370"/>
            <a:ext cx="5280025" cy="464184"/>
          </a:xfrm>
          <a:custGeom>
            <a:avLst/>
            <a:gdLst/>
            <a:ahLst/>
            <a:cxnLst/>
            <a:rect l="l" t="t" r="r" b="b"/>
            <a:pathLst>
              <a:path w="5280025" h="464185">
                <a:moveTo>
                  <a:pt x="0" y="0"/>
                </a:moveTo>
                <a:lnTo>
                  <a:pt x="0" y="464058"/>
                </a:lnTo>
                <a:lnTo>
                  <a:pt x="5279898" y="464057"/>
                </a:lnTo>
                <a:lnTo>
                  <a:pt x="5279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1032" y="762000"/>
            <a:ext cx="5280025" cy="106093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7620" algn="ctr">
              <a:spcBef>
                <a:spcPts val="295"/>
              </a:spcBef>
              <a:tabLst>
                <a:tab pos="4444628" algn="l"/>
              </a:tabLst>
            </a:pPr>
            <a:r>
              <a:rPr sz="2949" spc="10" dirty="0">
                <a:latin typeface="Times New Roman"/>
                <a:cs typeface="Times New Roman"/>
              </a:rPr>
              <a:t>Write </a:t>
            </a:r>
            <a:r>
              <a:rPr sz="2949" spc="5" dirty="0">
                <a:latin typeface="Times New Roman"/>
                <a:cs typeface="Times New Roman"/>
              </a:rPr>
              <a:t>an </a:t>
            </a:r>
            <a:r>
              <a:rPr sz="2949" spc="10" dirty="0">
                <a:latin typeface="Times New Roman"/>
                <a:cs typeface="Times New Roman"/>
              </a:rPr>
              <a:t>equation </a:t>
            </a:r>
            <a:r>
              <a:rPr sz="2949" spc="5" dirty="0">
                <a:latin typeface="Times New Roman"/>
                <a:cs typeface="Times New Roman"/>
              </a:rPr>
              <a:t>for</a:t>
            </a:r>
            <a:r>
              <a:rPr sz="2949" spc="15" dirty="0">
                <a:latin typeface="Times New Roman"/>
                <a:cs typeface="Times New Roman"/>
              </a:rPr>
              <a:t> the</a:t>
            </a:r>
            <a:r>
              <a:rPr sz="2949" spc="-5" dirty="0">
                <a:latin typeface="Times New Roman"/>
                <a:cs typeface="Times New Roman"/>
              </a:rPr>
              <a:t> </a:t>
            </a:r>
            <a:r>
              <a:rPr sz="2949" spc="90" dirty="0">
                <a:latin typeface="Times New Roman"/>
                <a:cs typeface="Times New Roman"/>
              </a:rPr>
              <a:t>n</a:t>
            </a:r>
            <a:r>
              <a:rPr sz="2550" spc="135" baseline="44117" dirty="0">
                <a:latin typeface="Times New Roman"/>
                <a:cs typeface="Times New Roman"/>
              </a:rPr>
              <a:t>th	</a:t>
            </a:r>
            <a:r>
              <a:rPr sz="2949" spc="10" dirty="0">
                <a:latin typeface="Times New Roman"/>
                <a:cs typeface="Times New Roman"/>
              </a:rPr>
              <a:t>term</a:t>
            </a:r>
            <a:endParaRPr sz="2949">
              <a:latin typeface="Times New Roman"/>
              <a:cs typeface="Times New Roman"/>
            </a:endParaRPr>
          </a:p>
          <a:p>
            <a:pPr algn="ctr">
              <a:spcBef>
                <a:spcPts val="940"/>
              </a:spcBef>
            </a:pPr>
            <a:r>
              <a:rPr sz="2949" spc="15" dirty="0">
                <a:latin typeface="Times New Roman"/>
                <a:cs typeface="Times New Roman"/>
              </a:rPr>
              <a:t>of the </a:t>
            </a:r>
            <a:r>
              <a:rPr sz="2949" spc="5" dirty="0">
                <a:latin typeface="Times New Roman"/>
                <a:cs typeface="Times New Roman"/>
              </a:rPr>
              <a:t>geometric</a:t>
            </a:r>
            <a:r>
              <a:rPr sz="2949" spc="-114" dirty="0">
                <a:latin typeface="Times New Roman"/>
                <a:cs typeface="Times New Roman"/>
              </a:rPr>
              <a:t> </a:t>
            </a:r>
            <a:r>
              <a:rPr sz="2949" spc="5" dirty="0">
                <a:latin typeface="Times New Roman"/>
                <a:cs typeface="Times New Roman"/>
              </a:rPr>
              <a:t>sequence.</a:t>
            </a:r>
            <a:endParaRPr sz="294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1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9540" y="2247139"/>
            <a:ext cx="14662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Example</a:t>
            </a:r>
            <a:r>
              <a:rPr sz="2400" spc="-8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AFF9A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202" y="2743201"/>
            <a:ext cx="2713990" cy="52578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5875">
              <a:lnSpc>
                <a:spcPts val="4140"/>
              </a:lnSpc>
            </a:pPr>
            <a:r>
              <a:rPr sz="3700" spc="-20" dirty="0">
                <a:latin typeface="Times New Roman"/>
                <a:cs typeface="Times New Roman"/>
              </a:rPr>
              <a:t>5,10,</a:t>
            </a:r>
            <a:r>
              <a:rPr sz="3700" spc="-505" dirty="0">
                <a:latin typeface="Times New Roman"/>
                <a:cs typeface="Times New Roman"/>
              </a:rPr>
              <a:t> </a:t>
            </a:r>
            <a:r>
              <a:rPr sz="3700" spc="-15" dirty="0">
                <a:latin typeface="Times New Roman"/>
                <a:cs typeface="Times New Roman"/>
              </a:rPr>
              <a:t>20,</a:t>
            </a:r>
            <a:r>
              <a:rPr sz="3700" spc="-505" dirty="0">
                <a:latin typeface="Times New Roman"/>
                <a:cs typeface="Times New Roman"/>
              </a:rPr>
              <a:t> </a:t>
            </a:r>
            <a:r>
              <a:rPr sz="3700" spc="30" dirty="0">
                <a:latin typeface="Times New Roman"/>
                <a:cs typeface="Times New Roman"/>
              </a:rPr>
              <a:t>40,...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0928" y="2775205"/>
            <a:ext cx="2593975" cy="619760"/>
          </a:xfrm>
          <a:custGeom>
            <a:avLst/>
            <a:gdLst/>
            <a:ahLst/>
            <a:cxnLst/>
            <a:rect l="l" t="t" r="r" b="b"/>
            <a:pathLst>
              <a:path w="2593975" h="619760">
                <a:moveTo>
                  <a:pt x="0" y="0"/>
                </a:moveTo>
                <a:lnTo>
                  <a:pt x="0" y="619505"/>
                </a:lnTo>
                <a:lnTo>
                  <a:pt x="2593848" y="619505"/>
                </a:lnTo>
                <a:lnTo>
                  <a:pt x="2593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00928" y="2733294"/>
            <a:ext cx="2593975" cy="60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89"/>
            <a:r>
              <a:rPr sz="3899" spc="-40" dirty="0">
                <a:latin typeface="Times New Roman"/>
                <a:cs typeface="Times New Roman"/>
              </a:rPr>
              <a:t>2,</a:t>
            </a:r>
            <a:r>
              <a:rPr sz="3899" spc="-575" dirty="0">
                <a:latin typeface="Times New Roman"/>
                <a:cs typeface="Times New Roman"/>
              </a:rPr>
              <a:t> </a:t>
            </a:r>
            <a:r>
              <a:rPr sz="3899" spc="-35" dirty="0">
                <a:latin typeface="Times New Roman"/>
                <a:cs typeface="Times New Roman"/>
              </a:rPr>
              <a:t>6,18,</a:t>
            </a:r>
            <a:r>
              <a:rPr sz="3899" spc="-640" dirty="0">
                <a:latin typeface="Times New Roman"/>
                <a:cs typeface="Times New Roman"/>
              </a:rPr>
              <a:t> </a:t>
            </a:r>
            <a:r>
              <a:rPr sz="3899" spc="20" dirty="0">
                <a:latin typeface="Times New Roman"/>
                <a:cs typeface="Times New Roman"/>
              </a:rPr>
              <a:t>54,...</a:t>
            </a:r>
            <a:endParaRPr sz="389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1" y="33939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0928" y="3414140"/>
            <a:ext cx="2593975" cy="0"/>
          </a:xfrm>
          <a:custGeom>
            <a:avLst/>
            <a:gdLst/>
            <a:ahLst/>
            <a:cxnLst/>
            <a:rect l="l" t="t" r="r" b="b"/>
            <a:pathLst>
              <a:path w="2593975">
                <a:moveTo>
                  <a:pt x="0" y="0"/>
                </a:moveTo>
                <a:lnTo>
                  <a:pt x="2593848" y="0"/>
                </a:lnTo>
              </a:path>
            </a:pathLst>
          </a:custGeom>
          <a:ln w="4038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1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009" y="4724400"/>
            <a:ext cx="914019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42832" y="5286756"/>
            <a:ext cx="462955" cy="6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1" y="5352288"/>
            <a:ext cx="9144000" cy="9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00057" y="6320027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77" y="0"/>
                </a:lnTo>
              </a:path>
            </a:pathLst>
          </a:custGeom>
          <a:ln w="24383">
            <a:solidFill>
              <a:srgbClr val="0088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7660" y="6221729"/>
            <a:ext cx="1088871" cy="110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066" y="6288786"/>
            <a:ext cx="156845" cy="43815"/>
          </a:xfrm>
          <a:custGeom>
            <a:avLst/>
            <a:gdLst/>
            <a:ahLst/>
            <a:cxnLst/>
            <a:rect l="l" t="t" r="r" b="b"/>
            <a:pathLst>
              <a:path w="156845" h="43814">
                <a:moveTo>
                  <a:pt x="156819" y="19049"/>
                </a:moveTo>
                <a:lnTo>
                  <a:pt x="118719" y="0"/>
                </a:lnTo>
                <a:lnTo>
                  <a:pt x="0" y="43434"/>
                </a:lnTo>
                <a:lnTo>
                  <a:pt x="90820" y="43434"/>
                </a:lnTo>
                <a:lnTo>
                  <a:pt x="156819" y="1904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42531" y="5858255"/>
            <a:ext cx="1872945" cy="473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28181" y="5801106"/>
            <a:ext cx="846327" cy="531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65007" y="5791200"/>
            <a:ext cx="966977" cy="400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70086" y="6258305"/>
            <a:ext cx="69713" cy="73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91729" y="6210300"/>
            <a:ext cx="126111" cy="121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6173" y="6096000"/>
            <a:ext cx="898525" cy="236220"/>
          </a:xfrm>
          <a:custGeom>
            <a:avLst/>
            <a:gdLst/>
            <a:ahLst/>
            <a:cxnLst/>
            <a:rect l="l" t="t" r="r" b="b"/>
            <a:pathLst>
              <a:path w="898525" h="236220">
                <a:moveTo>
                  <a:pt x="898311" y="76200"/>
                </a:moveTo>
                <a:lnTo>
                  <a:pt x="726861" y="19050"/>
                </a:lnTo>
                <a:lnTo>
                  <a:pt x="631611" y="9906"/>
                </a:lnTo>
                <a:lnTo>
                  <a:pt x="537885" y="0"/>
                </a:lnTo>
                <a:lnTo>
                  <a:pt x="423585" y="9906"/>
                </a:lnTo>
                <a:lnTo>
                  <a:pt x="318429" y="28956"/>
                </a:lnTo>
                <a:lnTo>
                  <a:pt x="223179" y="57150"/>
                </a:lnTo>
                <a:lnTo>
                  <a:pt x="137835" y="105156"/>
                </a:lnTo>
                <a:lnTo>
                  <a:pt x="63159" y="152400"/>
                </a:lnTo>
                <a:lnTo>
                  <a:pt x="15153" y="209550"/>
                </a:lnTo>
                <a:lnTo>
                  <a:pt x="0" y="236220"/>
                </a:lnTo>
                <a:lnTo>
                  <a:pt x="35615" y="236220"/>
                </a:lnTo>
                <a:lnTo>
                  <a:pt x="44109" y="219456"/>
                </a:lnTo>
                <a:lnTo>
                  <a:pt x="101259" y="162306"/>
                </a:lnTo>
                <a:lnTo>
                  <a:pt x="156885" y="114300"/>
                </a:lnTo>
                <a:lnTo>
                  <a:pt x="242229" y="76200"/>
                </a:lnTo>
                <a:lnTo>
                  <a:pt x="328335" y="48006"/>
                </a:lnTo>
                <a:lnTo>
                  <a:pt x="432729" y="28956"/>
                </a:lnTo>
                <a:lnTo>
                  <a:pt x="537885" y="19050"/>
                </a:lnTo>
                <a:lnTo>
                  <a:pt x="631611" y="28956"/>
                </a:lnTo>
                <a:lnTo>
                  <a:pt x="726861" y="48006"/>
                </a:lnTo>
                <a:lnTo>
                  <a:pt x="812205" y="76200"/>
                </a:lnTo>
                <a:lnTo>
                  <a:pt x="888405" y="105156"/>
                </a:lnTo>
                <a:lnTo>
                  <a:pt x="898311" y="7620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3057" y="6000751"/>
            <a:ext cx="579120" cy="105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2277" y="6105906"/>
            <a:ext cx="105155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8804" y="6220205"/>
            <a:ext cx="620626" cy="112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30141" y="6252209"/>
            <a:ext cx="504784" cy="800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58300" y="5581650"/>
            <a:ext cx="188975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44147" y="5353050"/>
            <a:ext cx="70184" cy="2194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39201" y="5515355"/>
            <a:ext cx="455675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14689" y="5353050"/>
            <a:ext cx="151637" cy="266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42832" y="5353051"/>
            <a:ext cx="474725" cy="254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99982" y="5355335"/>
            <a:ext cx="360425" cy="20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5033" y="5377434"/>
            <a:ext cx="288798" cy="1615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79231" y="5393436"/>
            <a:ext cx="198120" cy="129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21902" y="5418582"/>
            <a:ext cx="115824" cy="74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1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5076" y="6886956"/>
            <a:ext cx="285750" cy="2095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009" y="6332220"/>
            <a:ext cx="9140190" cy="9829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10885" y="6505957"/>
            <a:ext cx="844295" cy="5189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4130" y="6553200"/>
            <a:ext cx="717803" cy="4366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3285" y="6604254"/>
            <a:ext cx="545591" cy="3284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26531" y="6642355"/>
            <a:ext cx="416051" cy="2522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0631" y="6683502"/>
            <a:ext cx="304800" cy="1699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34101" y="6355079"/>
            <a:ext cx="608075" cy="2552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24600" y="7077456"/>
            <a:ext cx="704849" cy="1043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57900" y="6658356"/>
            <a:ext cx="141732" cy="3429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4956" y="6364985"/>
            <a:ext cx="1190243" cy="7696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65976" y="6724650"/>
            <a:ext cx="133350" cy="845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7650" y="6702553"/>
            <a:ext cx="1013460" cy="5989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0802" y="6740652"/>
            <a:ext cx="862584" cy="5273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74235" y="6774180"/>
            <a:ext cx="794765" cy="4747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16908" y="6803135"/>
            <a:ext cx="704850" cy="4091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43578" y="6815328"/>
            <a:ext cx="656082" cy="3810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26635" y="6848856"/>
            <a:ext cx="485393" cy="3048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88358" y="6896100"/>
            <a:ext cx="360425" cy="2148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92752" y="6961631"/>
            <a:ext cx="143256" cy="952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1333" y="6525006"/>
            <a:ext cx="712469" cy="2948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58005" y="6572251"/>
            <a:ext cx="1415796" cy="73380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62755" y="6534151"/>
            <a:ext cx="646176" cy="77190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99126" y="6877050"/>
            <a:ext cx="171450" cy="4000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40659" y="6332220"/>
            <a:ext cx="1325245" cy="213360"/>
          </a:xfrm>
          <a:custGeom>
            <a:avLst/>
            <a:gdLst/>
            <a:ahLst/>
            <a:cxnLst/>
            <a:rect l="l" t="t" r="r" b="b"/>
            <a:pathLst>
              <a:path w="1325245" h="213359">
                <a:moveTo>
                  <a:pt x="1325118" y="41910"/>
                </a:moveTo>
                <a:lnTo>
                  <a:pt x="1207770" y="13716"/>
                </a:lnTo>
                <a:lnTo>
                  <a:pt x="1124376" y="0"/>
                </a:lnTo>
                <a:lnTo>
                  <a:pt x="559399" y="0"/>
                </a:lnTo>
                <a:lnTo>
                  <a:pt x="368046" y="32766"/>
                </a:lnTo>
                <a:lnTo>
                  <a:pt x="174498" y="99060"/>
                </a:lnTo>
                <a:lnTo>
                  <a:pt x="0" y="185166"/>
                </a:lnTo>
                <a:lnTo>
                  <a:pt x="29718" y="213360"/>
                </a:lnTo>
                <a:lnTo>
                  <a:pt x="193548" y="128016"/>
                </a:lnTo>
                <a:lnTo>
                  <a:pt x="387096" y="60960"/>
                </a:lnTo>
                <a:lnTo>
                  <a:pt x="599694" y="22860"/>
                </a:lnTo>
                <a:lnTo>
                  <a:pt x="822198" y="3810"/>
                </a:lnTo>
                <a:lnTo>
                  <a:pt x="947928" y="13716"/>
                </a:lnTo>
                <a:lnTo>
                  <a:pt x="1082802" y="22860"/>
                </a:lnTo>
                <a:lnTo>
                  <a:pt x="1198626" y="41910"/>
                </a:lnTo>
                <a:lnTo>
                  <a:pt x="1314450" y="70866"/>
                </a:lnTo>
                <a:lnTo>
                  <a:pt x="1325118" y="41910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21379" y="6574535"/>
            <a:ext cx="271780" cy="731520"/>
          </a:xfrm>
          <a:custGeom>
            <a:avLst/>
            <a:gdLst/>
            <a:ahLst/>
            <a:cxnLst/>
            <a:rect l="l" t="t" r="r" b="b"/>
            <a:pathLst>
              <a:path w="271779" h="731520">
                <a:moveTo>
                  <a:pt x="271271" y="28193"/>
                </a:moveTo>
                <a:lnTo>
                  <a:pt x="243077" y="0"/>
                </a:lnTo>
                <a:lnTo>
                  <a:pt x="136397" y="95249"/>
                </a:lnTo>
                <a:lnTo>
                  <a:pt x="68579" y="190499"/>
                </a:lnTo>
                <a:lnTo>
                  <a:pt x="20573" y="302513"/>
                </a:lnTo>
                <a:lnTo>
                  <a:pt x="0" y="416813"/>
                </a:lnTo>
                <a:lnTo>
                  <a:pt x="9905" y="502919"/>
                </a:lnTo>
                <a:lnTo>
                  <a:pt x="39623" y="579119"/>
                </a:lnTo>
                <a:lnTo>
                  <a:pt x="49529" y="598931"/>
                </a:lnTo>
                <a:lnTo>
                  <a:pt x="49529" y="416813"/>
                </a:lnTo>
                <a:lnTo>
                  <a:pt x="68579" y="302513"/>
                </a:lnTo>
                <a:lnTo>
                  <a:pt x="106679" y="207263"/>
                </a:lnTo>
                <a:lnTo>
                  <a:pt x="184403" y="114299"/>
                </a:lnTo>
                <a:lnTo>
                  <a:pt x="271271" y="28193"/>
                </a:lnTo>
                <a:close/>
              </a:path>
              <a:path w="271779" h="731520">
                <a:moveTo>
                  <a:pt x="193547" y="731519"/>
                </a:moveTo>
                <a:lnTo>
                  <a:pt x="136397" y="655319"/>
                </a:lnTo>
                <a:lnTo>
                  <a:pt x="87629" y="579119"/>
                </a:lnTo>
                <a:lnTo>
                  <a:pt x="58673" y="502919"/>
                </a:lnTo>
                <a:lnTo>
                  <a:pt x="49529" y="416813"/>
                </a:lnTo>
                <a:lnTo>
                  <a:pt x="49529" y="598931"/>
                </a:lnTo>
                <a:lnTo>
                  <a:pt x="77723" y="655319"/>
                </a:lnTo>
                <a:lnTo>
                  <a:pt x="136397" y="731519"/>
                </a:lnTo>
                <a:lnTo>
                  <a:pt x="193547" y="73151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41977" y="6412229"/>
            <a:ext cx="571500" cy="89382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9807" y="6332220"/>
            <a:ext cx="698543" cy="5638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2808" y="6934200"/>
            <a:ext cx="155447" cy="37185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76600" y="6332220"/>
            <a:ext cx="698500" cy="974090"/>
          </a:xfrm>
          <a:custGeom>
            <a:avLst/>
            <a:gdLst/>
            <a:ahLst/>
            <a:cxnLst/>
            <a:rect l="l" t="t" r="r" b="b"/>
            <a:pathLst>
              <a:path w="698500" h="974090">
                <a:moveTo>
                  <a:pt x="698286" y="0"/>
                </a:moveTo>
                <a:lnTo>
                  <a:pt x="607466" y="0"/>
                </a:lnTo>
                <a:lnTo>
                  <a:pt x="569975" y="13715"/>
                </a:lnTo>
                <a:lnTo>
                  <a:pt x="435101" y="80009"/>
                </a:lnTo>
                <a:lnTo>
                  <a:pt x="310133" y="156209"/>
                </a:lnTo>
                <a:lnTo>
                  <a:pt x="203453" y="242315"/>
                </a:lnTo>
                <a:lnTo>
                  <a:pt x="116585" y="337565"/>
                </a:lnTo>
                <a:lnTo>
                  <a:pt x="59435" y="440435"/>
                </a:lnTo>
                <a:lnTo>
                  <a:pt x="9905" y="544829"/>
                </a:lnTo>
                <a:lnTo>
                  <a:pt x="0" y="659129"/>
                </a:lnTo>
                <a:lnTo>
                  <a:pt x="9905" y="745235"/>
                </a:lnTo>
                <a:lnTo>
                  <a:pt x="28955" y="821435"/>
                </a:lnTo>
                <a:lnTo>
                  <a:pt x="28955" y="659129"/>
                </a:lnTo>
                <a:lnTo>
                  <a:pt x="38099" y="544829"/>
                </a:lnTo>
                <a:lnTo>
                  <a:pt x="87629" y="440435"/>
                </a:lnTo>
                <a:lnTo>
                  <a:pt x="144779" y="346709"/>
                </a:lnTo>
                <a:lnTo>
                  <a:pt x="232409" y="251459"/>
                </a:lnTo>
                <a:lnTo>
                  <a:pt x="338327" y="166115"/>
                </a:lnTo>
                <a:lnTo>
                  <a:pt x="464057" y="89915"/>
                </a:lnTo>
                <a:lnTo>
                  <a:pt x="609599" y="32765"/>
                </a:lnTo>
                <a:lnTo>
                  <a:pt x="698286" y="0"/>
                </a:lnTo>
                <a:close/>
              </a:path>
              <a:path w="698500" h="974090">
                <a:moveTo>
                  <a:pt x="154685" y="973835"/>
                </a:moveTo>
                <a:lnTo>
                  <a:pt x="106679" y="897635"/>
                </a:lnTo>
                <a:lnTo>
                  <a:pt x="68579" y="821435"/>
                </a:lnTo>
                <a:lnTo>
                  <a:pt x="38099" y="745235"/>
                </a:lnTo>
                <a:lnTo>
                  <a:pt x="28955" y="659129"/>
                </a:lnTo>
                <a:lnTo>
                  <a:pt x="28955" y="821435"/>
                </a:lnTo>
                <a:lnTo>
                  <a:pt x="68579" y="897635"/>
                </a:lnTo>
                <a:lnTo>
                  <a:pt x="116585" y="973835"/>
                </a:lnTo>
                <a:lnTo>
                  <a:pt x="154685" y="973835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24701" y="6332220"/>
            <a:ext cx="1907285" cy="6865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10401" y="6332220"/>
            <a:ext cx="512825" cy="63855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85859" y="6818376"/>
            <a:ext cx="114300" cy="8610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09331" y="6923531"/>
            <a:ext cx="1119377" cy="17145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28355" y="6332220"/>
            <a:ext cx="227075" cy="46710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3330" y="6332221"/>
            <a:ext cx="50222" cy="213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14081" y="6332221"/>
            <a:ext cx="1138555" cy="448309"/>
          </a:xfrm>
          <a:custGeom>
            <a:avLst/>
            <a:gdLst/>
            <a:ahLst/>
            <a:cxnLst/>
            <a:rect l="l" t="t" r="r" b="b"/>
            <a:pathLst>
              <a:path w="1138554" h="448309">
                <a:moveTo>
                  <a:pt x="67706" y="0"/>
                </a:moveTo>
                <a:lnTo>
                  <a:pt x="32090" y="0"/>
                </a:lnTo>
                <a:lnTo>
                  <a:pt x="9143" y="40385"/>
                </a:lnTo>
                <a:lnTo>
                  <a:pt x="0" y="106679"/>
                </a:lnTo>
                <a:lnTo>
                  <a:pt x="9143" y="172211"/>
                </a:lnTo>
                <a:lnTo>
                  <a:pt x="38099" y="222595"/>
                </a:lnTo>
                <a:lnTo>
                  <a:pt x="38099" y="106679"/>
                </a:lnTo>
                <a:lnTo>
                  <a:pt x="47243" y="40385"/>
                </a:lnTo>
                <a:lnTo>
                  <a:pt x="67706" y="0"/>
                </a:lnTo>
                <a:close/>
              </a:path>
              <a:path w="1138554" h="448309">
                <a:moveTo>
                  <a:pt x="1100327" y="221269"/>
                </a:moveTo>
                <a:lnTo>
                  <a:pt x="1100327" y="106679"/>
                </a:lnTo>
                <a:lnTo>
                  <a:pt x="1090421" y="172211"/>
                </a:lnTo>
                <a:lnTo>
                  <a:pt x="1062227" y="229361"/>
                </a:lnTo>
                <a:lnTo>
                  <a:pt x="1005077" y="286511"/>
                </a:lnTo>
                <a:lnTo>
                  <a:pt x="949451" y="333755"/>
                </a:lnTo>
                <a:lnTo>
                  <a:pt x="863345" y="371855"/>
                </a:lnTo>
                <a:lnTo>
                  <a:pt x="778001" y="400811"/>
                </a:lnTo>
                <a:lnTo>
                  <a:pt x="672845" y="419861"/>
                </a:lnTo>
                <a:lnTo>
                  <a:pt x="569975" y="429005"/>
                </a:lnTo>
                <a:lnTo>
                  <a:pt x="464819" y="419861"/>
                </a:lnTo>
                <a:lnTo>
                  <a:pt x="360425" y="400811"/>
                </a:lnTo>
                <a:lnTo>
                  <a:pt x="274319" y="371855"/>
                </a:lnTo>
                <a:lnTo>
                  <a:pt x="188975" y="333755"/>
                </a:lnTo>
                <a:lnTo>
                  <a:pt x="133349" y="286511"/>
                </a:lnTo>
                <a:lnTo>
                  <a:pt x="76199" y="229361"/>
                </a:lnTo>
                <a:lnTo>
                  <a:pt x="47243" y="172211"/>
                </a:lnTo>
                <a:lnTo>
                  <a:pt x="38099" y="106679"/>
                </a:lnTo>
                <a:lnTo>
                  <a:pt x="38099" y="222595"/>
                </a:lnTo>
                <a:lnTo>
                  <a:pt x="95249" y="295655"/>
                </a:lnTo>
                <a:lnTo>
                  <a:pt x="169925" y="352805"/>
                </a:lnTo>
                <a:lnTo>
                  <a:pt x="255269" y="390905"/>
                </a:lnTo>
                <a:lnTo>
                  <a:pt x="350519" y="419861"/>
                </a:lnTo>
                <a:lnTo>
                  <a:pt x="455675" y="438911"/>
                </a:lnTo>
                <a:lnTo>
                  <a:pt x="569975" y="448055"/>
                </a:lnTo>
                <a:lnTo>
                  <a:pt x="682751" y="438911"/>
                </a:lnTo>
                <a:lnTo>
                  <a:pt x="787145" y="419861"/>
                </a:lnTo>
                <a:lnTo>
                  <a:pt x="892301" y="390905"/>
                </a:lnTo>
                <a:lnTo>
                  <a:pt x="968501" y="352805"/>
                </a:lnTo>
                <a:lnTo>
                  <a:pt x="1043177" y="295655"/>
                </a:lnTo>
                <a:lnTo>
                  <a:pt x="1090421" y="238505"/>
                </a:lnTo>
                <a:lnTo>
                  <a:pt x="1100327" y="221269"/>
                </a:lnTo>
                <a:close/>
              </a:path>
              <a:path w="1138554" h="448309">
                <a:moveTo>
                  <a:pt x="1138427" y="106679"/>
                </a:moveTo>
                <a:lnTo>
                  <a:pt x="1138427" y="87629"/>
                </a:lnTo>
                <a:lnTo>
                  <a:pt x="1128521" y="68579"/>
                </a:lnTo>
                <a:lnTo>
                  <a:pt x="1090421" y="78485"/>
                </a:lnTo>
                <a:lnTo>
                  <a:pt x="1100327" y="97535"/>
                </a:lnTo>
                <a:lnTo>
                  <a:pt x="1100327" y="221269"/>
                </a:lnTo>
                <a:lnTo>
                  <a:pt x="1128521" y="172211"/>
                </a:lnTo>
                <a:lnTo>
                  <a:pt x="1138427" y="106679"/>
                </a:lnTo>
                <a:close/>
              </a:path>
            </a:pathLst>
          </a:custGeom>
          <a:solidFill>
            <a:srgbClr val="008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61682" y="6332220"/>
            <a:ext cx="1443227" cy="54330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74102" y="6332221"/>
            <a:ext cx="822198" cy="3596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25156" y="6332221"/>
            <a:ext cx="707898" cy="3185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76209" y="6332221"/>
            <a:ext cx="612648" cy="28955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45553" y="6332221"/>
            <a:ext cx="473201" cy="245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02703" y="6332220"/>
            <a:ext cx="352805" cy="2164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78902" y="6375654"/>
            <a:ext cx="200405" cy="12877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1" y="685801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7715" y="2369058"/>
            <a:ext cx="281305" cy="212725"/>
          </a:xfrm>
          <a:custGeom>
            <a:avLst/>
            <a:gdLst/>
            <a:ahLst/>
            <a:cxnLst/>
            <a:rect l="l" t="t" r="r" b="b"/>
            <a:pathLst>
              <a:path w="281304" h="212725">
                <a:moveTo>
                  <a:pt x="151637" y="129539"/>
                </a:moveTo>
                <a:lnTo>
                  <a:pt x="151637" y="132587"/>
                </a:lnTo>
                <a:lnTo>
                  <a:pt x="151637" y="144017"/>
                </a:lnTo>
                <a:lnTo>
                  <a:pt x="151637" y="147065"/>
                </a:lnTo>
                <a:lnTo>
                  <a:pt x="151637" y="150113"/>
                </a:lnTo>
                <a:lnTo>
                  <a:pt x="152399" y="153161"/>
                </a:lnTo>
                <a:lnTo>
                  <a:pt x="151637" y="147065"/>
                </a:lnTo>
                <a:lnTo>
                  <a:pt x="150923" y="141172"/>
                </a:lnTo>
                <a:lnTo>
                  <a:pt x="149923" y="133064"/>
                </a:lnTo>
                <a:lnTo>
                  <a:pt x="142589" y="87439"/>
                </a:lnTo>
                <a:lnTo>
                  <a:pt x="132790" y="48815"/>
                </a:lnTo>
                <a:lnTo>
                  <a:pt x="111418" y="10501"/>
                </a:lnTo>
                <a:lnTo>
                  <a:pt x="87629" y="0"/>
                </a:lnTo>
                <a:lnTo>
                  <a:pt x="77759" y="2762"/>
                </a:lnTo>
                <a:lnTo>
                  <a:pt x="45719" y="25907"/>
                </a:lnTo>
                <a:lnTo>
                  <a:pt x="18930" y="70699"/>
                </a:lnTo>
                <a:lnTo>
                  <a:pt x="2952" y="117538"/>
                </a:lnTo>
                <a:lnTo>
                  <a:pt x="0" y="147065"/>
                </a:lnTo>
                <a:lnTo>
                  <a:pt x="1416" y="160770"/>
                </a:lnTo>
                <a:lnTo>
                  <a:pt x="23336" y="201298"/>
                </a:lnTo>
                <a:lnTo>
                  <a:pt x="53339" y="209549"/>
                </a:lnTo>
                <a:lnTo>
                  <a:pt x="62686" y="207871"/>
                </a:lnTo>
                <a:lnTo>
                  <a:pt x="96964" y="182332"/>
                </a:lnTo>
                <a:lnTo>
                  <a:pt x="115823" y="147827"/>
                </a:lnTo>
                <a:lnTo>
                  <a:pt x="127075" y="111073"/>
                </a:lnTo>
                <a:lnTo>
                  <a:pt x="129539" y="104393"/>
                </a:lnTo>
                <a:lnTo>
                  <a:pt x="131825" y="99059"/>
                </a:lnTo>
                <a:lnTo>
                  <a:pt x="130301" y="108965"/>
                </a:lnTo>
                <a:lnTo>
                  <a:pt x="131825" y="117347"/>
                </a:lnTo>
                <a:lnTo>
                  <a:pt x="132766" y="124563"/>
                </a:lnTo>
                <a:lnTo>
                  <a:pt x="133635" y="133921"/>
                </a:lnTo>
                <a:lnTo>
                  <a:pt x="134933" y="144137"/>
                </a:lnTo>
                <a:lnTo>
                  <a:pt x="150983" y="181248"/>
                </a:lnTo>
                <a:lnTo>
                  <a:pt x="183451" y="207728"/>
                </a:lnTo>
                <a:lnTo>
                  <a:pt x="203763" y="212550"/>
                </a:lnTo>
                <a:lnTo>
                  <a:pt x="214693" y="212026"/>
                </a:lnTo>
                <a:lnTo>
                  <a:pt x="225909" y="210645"/>
                </a:lnTo>
                <a:lnTo>
                  <a:pt x="236981" y="209549"/>
                </a:lnTo>
                <a:lnTo>
                  <a:pt x="248923" y="208978"/>
                </a:lnTo>
                <a:lnTo>
                  <a:pt x="261651" y="208406"/>
                </a:lnTo>
                <a:lnTo>
                  <a:pt x="273093" y="207835"/>
                </a:lnTo>
                <a:lnTo>
                  <a:pt x="281177" y="20726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3182" y="2559558"/>
            <a:ext cx="173355" cy="102235"/>
          </a:xfrm>
          <a:custGeom>
            <a:avLst/>
            <a:gdLst/>
            <a:ahLst/>
            <a:cxnLst/>
            <a:rect l="l" t="t" r="r" b="b"/>
            <a:pathLst>
              <a:path w="173354" h="102235">
                <a:moveTo>
                  <a:pt x="0" y="0"/>
                </a:moveTo>
                <a:lnTo>
                  <a:pt x="762" y="3048"/>
                </a:lnTo>
                <a:lnTo>
                  <a:pt x="3048" y="11430"/>
                </a:lnTo>
                <a:lnTo>
                  <a:pt x="4572" y="21336"/>
                </a:lnTo>
                <a:lnTo>
                  <a:pt x="5036" y="29408"/>
                </a:lnTo>
                <a:lnTo>
                  <a:pt x="5429" y="38481"/>
                </a:lnTo>
                <a:lnTo>
                  <a:pt x="5965" y="48125"/>
                </a:lnTo>
                <a:lnTo>
                  <a:pt x="6858" y="57912"/>
                </a:lnTo>
                <a:lnTo>
                  <a:pt x="7584" y="69044"/>
                </a:lnTo>
                <a:lnTo>
                  <a:pt x="8667" y="81248"/>
                </a:lnTo>
                <a:lnTo>
                  <a:pt x="10179" y="91880"/>
                </a:lnTo>
                <a:lnTo>
                  <a:pt x="12192" y="98298"/>
                </a:lnTo>
                <a:lnTo>
                  <a:pt x="14478" y="102107"/>
                </a:lnTo>
                <a:lnTo>
                  <a:pt x="18288" y="92202"/>
                </a:lnTo>
                <a:lnTo>
                  <a:pt x="22860" y="83058"/>
                </a:lnTo>
                <a:lnTo>
                  <a:pt x="27122" y="75187"/>
                </a:lnTo>
                <a:lnTo>
                  <a:pt x="31813" y="65246"/>
                </a:lnTo>
                <a:lnTo>
                  <a:pt x="36790" y="54875"/>
                </a:lnTo>
                <a:lnTo>
                  <a:pt x="64008" y="18287"/>
                </a:lnTo>
                <a:lnTo>
                  <a:pt x="84796" y="12715"/>
                </a:lnTo>
                <a:lnTo>
                  <a:pt x="92202" y="13715"/>
                </a:lnTo>
                <a:lnTo>
                  <a:pt x="129266" y="40707"/>
                </a:lnTo>
                <a:lnTo>
                  <a:pt x="136528" y="59447"/>
                </a:lnTo>
                <a:lnTo>
                  <a:pt x="139446" y="67817"/>
                </a:lnTo>
                <a:lnTo>
                  <a:pt x="141827" y="75842"/>
                </a:lnTo>
                <a:lnTo>
                  <a:pt x="143637" y="83438"/>
                </a:lnTo>
                <a:lnTo>
                  <a:pt x="145446" y="89892"/>
                </a:lnTo>
                <a:lnTo>
                  <a:pt x="147828" y="94488"/>
                </a:lnTo>
                <a:lnTo>
                  <a:pt x="150876" y="99059"/>
                </a:lnTo>
                <a:lnTo>
                  <a:pt x="156210" y="94488"/>
                </a:lnTo>
                <a:lnTo>
                  <a:pt x="160020" y="94488"/>
                </a:lnTo>
                <a:lnTo>
                  <a:pt x="164592" y="94488"/>
                </a:lnTo>
                <a:lnTo>
                  <a:pt x="170688" y="94488"/>
                </a:lnTo>
                <a:lnTo>
                  <a:pt x="172974" y="9448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9789" y="2481833"/>
            <a:ext cx="94615" cy="8890"/>
          </a:xfrm>
          <a:custGeom>
            <a:avLst/>
            <a:gdLst/>
            <a:ahLst/>
            <a:cxnLst/>
            <a:rect l="l" t="t" r="r" b="b"/>
            <a:pathLst>
              <a:path w="94614" h="8889">
                <a:moveTo>
                  <a:pt x="0" y="0"/>
                </a:moveTo>
                <a:lnTo>
                  <a:pt x="25908" y="3809"/>
                </a:lnTo>
                <a:lnTo>
                  <a:pt x="94488" y="838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3880" y="2524505"/>
            <a:ext cx="128905" cy="26670"/>
          </a:xfrm>
          <a:custGeom>
            <a:avLst/>
            <a:gdLst/>
            <a:ahLst/>
            <a:cxnLst/>
            <a:rect l="l" t="t" r="r" b="b"/>
            <a:pathLst>
              <a:path w="128904" h="26669">
                <a:moveTo>
                  <a:pt x="0" y="25908"/>
                </a:moveTo>
                <a:lnTo>
                  <a:pt x="2286" y="25908"/>
                </a:lnTo>
                <a:lnTo>
                  <a:pt x="8382" y="26670"/>
                </a:lnTo>
                <a:lnTo>
                  <a:pt x="16764" y="25908"/>
                </a:lnTo>
                <a:lnTo>
                  <a:pt x="61090" y="19573"/>
                </a:lnTo>
                <a:lnTo>
                  <a:pt x="70580" y="16764"/>
                </a:lnTo>
                <a:lnTo>
                  <a:pt x="80212" y="13954"/>
                </a:lnTo>
                <a:lnTo>
                  <a:pt x="89916" y="11430"/>
                </a:lnTo>
                <a:lnTo>
                  <a:pt x="100595" y="8358"/>
                </a:lnTo>
                <a:lnTo>
                  <a:pt x="111918" y="5143"/>
                </a:lnTo>
                <a:lnTo>
                  <a:pt x="121955" y="2214"/>
                </a:lnTo>
                <a:lnTo>
                  <a:pt x="12877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005" y="2405920"/>
            <a:ext cx="219710" cy="147320"/>
          </a:xfrm>
          <a:custGeom>
            <a:avLst/>
            <a:gdLst/>
            <a:ahLst/>
            <a:cxnLst/>
            <a:rect l="l" t="t" r="r" b="b"/>
            <a:pathLst>
              <a:path w="219710" h="147319">
                <a:moveTo>
                  <a:pt x="99060" y="92678"/>
                </a:moveTo>
                <a:lnTo>
                  <a:pt x="100584" y="91154"/>
                </a:lnTo>
                <a:lnTo>
                  <a:pt x="105156" y="90392"/>
                </a:lnTo>
                <a:lnTo>
                  <a:pt x="107442" y="84296"/>
                </a:lnTo>
                <a:lnTo>
                  <a:pt x="112299" y="40957"/>
                </a:lnTo>
                <a:lnTo>
                  <a:pt x="93976" y="5667"/>
                </a:lnTo>
                <a:lnTo>
                  <a:pt x="69056" y="0"/>
                </a:lnTo>
                <a:lnTo>
                  <a:pt x="59114" y="1250"/>
                </a:lnTo>
                <a:lnTo>
                  <a:pt x="21133" y="26038"/>
                </a:lnTo>
                <a:lnTo>
                  <a:pt x="1285" y="70461"/>
                </a:lnTo>
                <a:lnTo>
                  <a:pt x="0" y="82010"/>
                </a:lnTo>
                <a:lnTo>
                  <a:pt x="916" y="92487"/>
                </a:lnTo>
                <a:lnTo>
                  <a:pt x="14989" y="129623"/>
                </a:lnTo>
                <a:lnTo>
                  <a:pt x="41814" y="146839"/>
                </a:lnTo>
                <a:lnTo>
                  <a:pt x="51244" y="145161"/>
                </a:lnTo>
                <a:lnTo>
                  <a:pt x="87249" y="123063"/>
                </a:lnTo>
                <a:lnTo>
                  <a:pt x="112014" y="87725"/>
                </a:lnTo>
                <a:lnTo>
                  <a:pt x="117348" y="73628"/>
                </a:lnTo>
                <a:lnTo>
                  <a:pt x="119634" y="69056"/>
                </a:lnTo>
                <a:lnTo>
                  <a:pt x="112014" y="75152"/>
                </a:lnTo>
                <a:lnTo>
                  <a:pt x="112776" y="78962"/>
                </a:lnTo>
                <a:lnTo>
                  <a:pt x="112776" y="83534"/>
                </a:lnTo>
                <a:lnTo>
                  <a:pt x="115062" y="91154"/>
                </a:lnTo>
                <a:lnTo>
                  <a:pt x="118872" y="98774"/>
                </a:lnTo>
                <a:lnTo>
                  <a:pt x="121693" y="105525"/>
                </a:lnTo>
                <a:lnTo>
                  <a:pt x="146589" y="136683"/>
                </a:lnTo>
                <a:lnTo>
                  <a:pt x="174593" y="145256"/>
                </a:lnTo>
                <a:lnTo>
                  <a:pt x="182201" y="144803"/>
                </a:lnTo>
                <a:lnTo>
                  <a:pt x="189738" y="144494"/>
                </a:lnTo>
                <a:lnTo>
                  <a:pt x="197917" y="144494"/>
                </a:lnTo>
                <a:lnTo>
                  <a:pt x="206597" y="144494"/>
                </a:lnTo>
                <a:lnTo>
                  <a:pt x="214276" y="144494"/>
                </a:lnTo>
                <a:lnTo>
                  <a:pt x="219456" y="14449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7185" y="2585467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201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5776" y="2481833"/>
            <a:ext cx="26670" cy="16510"/>
          </a:xfrm>
          <a:custGeom>
            <a:avLst/>
            <a:gdLst/>
            <a:ahLst/>
            <a:cxnLst/>
            <a:rect l="l" t="t" r="r" b="b"/>
            <a:pathLst>
              <a:path w="26670" h="16510">
                <a:moveTo>
                  <a:pt x="24384" y="0"/>
                </a:moveTo>
                <a:lnTo>
                  <a:pt x="24384" y="762"/>
                </a:lnTo>
                <a:lnTo>
                  <a:pt x="26670" y="1523"/>
                </a:lnTo>
                <a:lnTo>
                  <a:pt x="24384" y="3810"/>
                </a:lnTo>
                <a:lnTo>
                  <a:pt x="22098" y="6858"/>
                </a:lnTo>
                <a:lnTo>
                  <a:pt x="15240" y="13716"/>
                </a:lnTo>
                <a:lnTo>
                  <a:pt x="11430" y="15240"/>
                </a:lnTo>
                <a:lnTo>
                  <a:pt x="7620" y="16002"/>
                </a:lnTo>
                <a:lnTo>
                  <a:pt x="0" y="12192"/>
                </a:lnTo>
                <a:lnTo>
                  <a:pt x="762" y="11430"/>
                </a:lnTo>
                <a:lnTo>
                  <a:pt x="762" y="10668"/>
                </a:lnTo>
                <a:lnTo>
                  <a:pt x="8382" y="10668"/>
                </a:lnTo>
                <a:lnTo>
                  <a:pt x="12192" y="9906"/>
                </a:lnTo>
                <a:lnTo>
                  <a:pt x="16002" y="9144"/>
                </a:lnTo>
                <a:lnTo>
                  <a:pt x="22098" y="8382"/>
                </a:lnTo>
                <a:lnTo>
                  <a:pt x="24384" y="838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6265" y="2394966"/>
            <a:ext cx="163830" cy="149860"/>
          </a:xfrm>
          <a:custGeom>
            <a:avLst/>
            <a:gdLst/>
            <a:ahLst/>
            <a:cxnLst/>
            <a:rect l="l" t="t" r="r" b="b"/>
            <a:pathLst>
              <a:path w="163829" h="149860">
                <a:moveTo>
                  <a:pt x="0" y="17525"/>
                </a:moveTo>
                <a:lnTo>
                  <a:pt x="1524" y="19811"/>
                </a:lnTo>
                <a:lnTo>
                  <a:pt x="4572" y="22859"/>
                </a:lnTo>
                <a:lnTo>
                  <a:pt x="8382" y="30479"/>
                </a:lnTo>
                <a:lnTo>
                  <a:pt x="30468" y="73925"/>
                </a:lnTo>
                <a:lnTo>
                  <a:pt x="39302" y="97857"/>
                </a:lnTo>
                <a:lnTo>
                  <a:pt x="43434" y="108965"/>
                </a:lnTo>
                <a:lnTo>
                  <a:pt x="56388" y="145541"/>
                </a:lnTo>
                <a:lnTo>
                  <a:pt x="59436" y="149351"/>
                </a:lnTo>
                <a:lnTo>
                  <a:pt x="60198" y="141731"/>
                </a:lnTo>
                <a:lnTo>
                  <a:pt x="62484" y="133349"/>
                </a:lnTo>
                <a:lnTo>
                  <a:pt x="64210" y="126027"/>
                </a:lnTo>
                <a:lnTo>
                  <a:pt x="66008" y="117062"/>
                </a:lnTo>
                <a:lnTo>
                  <a:pt x="67948" y="107096"/>
                </a:lnTo>
                <a:lnTo>
                  <a:pt x="70104" y="96773"/>
                </a:lnTo>
                <a:lnTo>
                  <a:pt x="82296" y="53339"/>
                </a:lnTo>
                <a:lnTo>
                  <a:pt x="105918" y="22097"/>
                </a:lnTo>
                <a:lnTo>
                  <a:pt x="127777" y="13739"/>
                </a:lnTo>
                <a:lnTo>
                  <a:pt x="134874" y="11429"/>
                </a:lnTo>
                <a:lnTo>
                  <a:pt x="142934" y="8358"/>
                </a:lnTo>
                <a:lnTo>
                  <a:pt x="151352" y="5143"/>
                </a:lnTo>
                <a:lnTo>
                  <a:pt x="158769" y="2214"/>
                </a:lnTo>
                <a:lnTo>
                  <a:pt x="16383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2015" y="2169415"/>
            <a:ext cx="93980" cy="217170"/>
          </a:xfrm>
          <a:custGeom>
            <a:avLst/>
            <a:gdLst/>
            <a:ahLst/>
            <a:cxnLst/>
            <a:rect l="l" t="t" r="r" b="b"/>
            <a:pathLst>
              <a:path w="93979" h="217169">
                <a:moveTo>
                  <a:pt x="68579" y="1524"/>
                </a:moveTo>
                <a:lnTo>
                  <a:pt x="67055" y="2286"/>
                </a:lnTo>
                <a:lnTo>
                  <a:pt x="64769" y="0"/>
                </a:lnTo>
                <a:lnTo>
                  <a:pt x="59435" y="6096"/>
                </a:lnTo>
                <a:lnTo>
                  <a:pt x="31015" y="43219"/>
                </a:lnTo>
                <a:lnTo>
                  <a:pt x="23145" y="53911"/>
                </a:lnTo>
                <a:lnTo>
                  <a:pt x="5893" y="91582"/>
                </a:lnTo>
                <a:lnTo>
                  <a:pt x="0" y="134874"/>
                </a:lnTo>
                <a:lnTo>
                  <a:pt x="559" y="147268"/>
                </a:lnTo>
                <a:lnTo>
                  <a:pt x="13287" y="189761"/>
                </a:lnTo>
                <a:lnTo>
                  <a:pt x="48863" y="214693"/>
                </a:lnTo>
                <a:lnTo>
                  <a:pt x="56471" y="214193"/>
                </a:lnTo>
                <a:lnTo>
                  <a:pt x="64007" y="214122"/>
                </a:lnTo>
                <a:lnTo>
                  <a:pt x="72187" y="215241"/>
                </a:lnTo>
                <a:lnTo>
                  <a:pt x="80867" y="216217"/>
                </a:lnTo>
                <a:lnTo>
                  <a:pt x="88546" y="216908"/>
                </a:lnTo>
                <a:lnTo>
                  <a:pt x="93725" y="21717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5835" y="2259402"/>
            <a:ext cx="139700" cy="93345"/>
          </a:xfrm>
          <a:custGeom>
            <a:avLst/>
            <a:gdLst/>
            <a:ahLst/>
            <a:cxnLst/>
            <a:rect l="l" t="t" r="r" b="b"/>
            <a:pathLst>
              <a:path w="139700" h="93344">
                <a:moveTo>
                  <a:pt x="1524" y="6786"/>
                </a:moveTo>
                <a:lnTo>
                  <a:pt x="1524" y="9072"/>
                </a:lnTo>
                <a:lnTo>
                  <a:pt x="0" y="15930"/>
                </a:lnTo>
                <a:lnTo>
                  <a:pt x="1524" y="23550"/>
                </a:lnTo>
                <a:lnTo>
                  <a:pt x="3262" y="30563"/>
                </a:lnTo>
                <a:lnTo>
                  <a:pt x="5715" y="38504"/>
                </a:lnTo>
                <a:lnTo>
                  <a:pt x="8167" y="46589"/>
                </a:lnTo>
                <a:lnTo>
                  <a:pt x="9906" y="54030"/>
                </a:lnTo>
                <a:lnTo>
                  <a:pt x="12192" y="63174"/>
                </a:lnTo>
                <a:lnTo>
                  <a:pt x="12954" y="76890"/>
                </a:lnTo>
                <a:lnTo>
                  <a:pt x="14478" y="77652"/>
                </a:lnTo>
                <a:lnTo>
                  <a:pt x="16764" y="78414"/>
                </a:lnTo>
                <a:lnTo>
                  <a:pt x="18288" y="67746"/>
                </a:lnTo>
                <a:lnTo>
                  <a:pt x="21336" y="59364"/>
                </a:lnTo>
                <a:lnTo>
                  <a:pt x="23657" y="52351"/>
                </a:lnTo>
                <a:lnTo>
                  <a:pt x="26193" y="44410"/>
                </a:lnTo>
                <a:lnTo>
                  <a:pt x="29158" y="36325"/>
                </a:lnTo>
                <a:lnTo>
                  <a:pt x="51816" y="4500"/>
                </a:lnTo>
                <a:lnTo>
                  <a:pt x="71532" y="0"/>
                </a:lnTo>
                <a:lnTo>
                  <a:pt x="78486" y="1452"/>
                </a:lnTo>
                <a:lnTo>
                  <a:pt x="114133" y="29217"/>
                </a:lnTo>
                <a:lnTo>
                  <a:pt x="126682" y="72128"/>
                </a:lnTo>
                <a:lnTo>
                  <a:pt x="127206" y="78724"/>
                </a:lnTo>
                <a:lnTo>
                  <a:pt x="128016" y="83748"/>
                </a:lnTo>
                <a:lnTo>
                  <a:pt x="129540" y="88320"/>
                </a:lnTo>
                <a:lnTo>
                  <a:pt x="131826" y="86796"/>
                </a:lnTo>
                <a:lnTo>
                  <a:pt x="134112" y="88320"/>
                </a:lnTo>
                <a:lnTo>
                  <a:pt x="135636" y="89844"/>
                </a:lnTo>
                <a:lnTo>
                  <a:pt x="138684" y="92130"/>
                </a:lnTo>
                <a:lnTo>
                  <a:pt x="139446" y="9289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2150" y="229209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05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1690" y="2240279"/>
            <a:ext cx="6350" cy="128905"/>
          </a:xfrm>
          <a:custGeom>
            <a:avLst/>
            <a:gdLst/>
            <a:ahLst/>
            <a:cxnLst/>
            <a:rect l="l" t="t" r="r" b="b"/>
            <a:pathLst>
              <a:path w="6350" h="128905">
                <a:moveTo>
                  <a:pt x="0" y="0"/>
                </a:moveTo>
                <a:lnTo>
                  <a:pt x="762" y="3048"/>
                </a:lnTo>
                <a:lnTo>
                  <a:pt x="3048" y="11430"/>
                </a:lnTo>
                <a:lnTo>
                  <a:pt x="3810" y="21336"/>
                </a:lnTo>
                <a:lnTo>
                  <a:pt x="4810" y="29515"/>
                </a:lnTo>
                <a:lnTo>
                  <a:pt x="5524" y="38766"/>
                </a:lnTo>
                <a:lnTo>
                  <a:pt x="5953" y="48446"/>
                </a:lnTo>
                <a:lnTo>
                  <a:pt x="6096" y="57912"/>
                </a:lnTo>
                <a:lnTo>
                  <a:pt x="5726" y="66936"/>
                </a:lnTo>
                <a:lnTo>
                  <a:pt x="4857" y="75819"/>
                </a:lnTo>
                <a:lnTo>
                  <a:pt x="3845" y="84701"/>
                </a:lnTo>
                <a:lnTo>
                  <a:pt x="3048" y="93726"/>
                </a:lnTo>
                <a:lnTo>
                  <a:pt x="1928" y="103274"/>
                </a:lnTo>
                <a:lnTo>
                  <a:pt x="952" y="113538"/>
                </a:lnTo>
                <a:lnTo>
                  <a:pt x="261" y="122658"/>
                </a:lnTo>
                <a:lnTo>
                  <a:pt x="0" y="12877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8453" y="2142745"/>
            <a:ext cx="137160" cy="235585"/>
          </a:xfrm>
          <a:custGeom>
            <a:avLst/>
            <a:gdLst/>
            <a:ahLst/>
            <a:cxnLst/>
            <a:rect l="l" t="t" r="r" b="b"/>
            <a:pathLst>
              <a:path w="137160" h="235585">
                <a:moveTo>
                  <a:pt x="0" y="2286"/>
                </a:moveTo>
                <a:lnTo>
                  <a:pt x="3048" y="2286"/>
                </a:lnTo>
                <a:lnTo>
                  <a:pt x="9144" y="0"/>
                </a:lnTo>
                <a:lnTo>
                  <a:pt x="17526" y="2286"/>
                </a:lnTo>
                <a:lnTo>
                  <a:pt x="61317" y="20824"/>
                </a:lnTo>
                <a:lnTo>
                  <a:pt x="100786" y="53232"/>
                </a:lnTo>
                <a:lnTo>
                  <a:pt x="127254" y="87630"/>
                </a:lnTo>
                <a:lnTo>
                  <a:pt x="137112" y="127170"/>
                </a:lnTo>
                <a:lnTo>
                  <a:pt x="137160" y="139446"/>
                </a:lnTo>
                <a:lnTo>
                  <a:pt x="136219" y="151376"/>
                </a:lnTo>
                <a:lnTo>
                  <a:pt x="119062" y="190904"/>
                </a:lnTo>
                <a:lnTo>
                  <a:pt x="104394" y="203239"/>
                </a:lnTo>
                <a:lnTo>
                  <a:pt x="96774" y="209550"/>
                </a:lnTo>
                <a:lnTo>
                  <a:pt x="89273" y="216491"/>
                </a:lnTo>
                <a:lnTo>
                  <a:pt x="81343" y="223932"/>
                </a:lnTo>
                <a:lnTo>
                  <a:pt x="74271" y="230659"/>
                </a:lnTo>
                <a:lnTo>
                  <a:pt x="69342" y="23545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415" y="3742183"/>
            <a:ext cx="220979" cy="196215"/>
          </a:xfrm>
          <a:custGeom>
            <a:avLst/>
            <a:gdLst/>
            <a:ahLst/>
            <a:cxnLst/>
            <a:rect l="l" t="t" r="r" b="b"/>
            <a:pathLst>
              <a:path w="220980" h="196214">
                <a:moveTo>
                  <a:pt x="133635" y="0"/>
                </a:moveTo>
                <a:lnTo>
                  <a:pt x="134397" y="3048"/>
                </a:lnTo>
                <a:lnTo>
                  <a:pt x="137445" y="12192"/>
                </a:lnTo>
                <a:lnTo>
                  <a:pt x="138207" y="21336"/>
                </a:lnTo>
                <a:lnTo>
                  <a:pt x="139100" y="28908"/>
                </a:lnTo>
                <a:lnTo>
                  <a:pt x="139636" y="37338"/>
                </a:lnTo>
                <a:lnTo>
                  <a:pt x="140029" y="45767"/>
                </a:lnTo>
                <a:lnTo>
                  <a:pt x="140493" y="53340"/>
                </a:lnTo>
                <a:lnTo>
                  <a:pt x="141255" y="63246"/>
                </a:lnTo>
                <a:lnTo>
                  <a:pt x="141255" y="74676"/>
                </a:lnTo>
                <a:lnTo>
                  <a:pt x="141255" y="78486"/>
                </a:lnTo>
                <a:lnTo>
                  <a:pt x="142017" y="82296"/>
                </a:lnTo>
                <a:lnTo>
                  <a:pt x="142779" y="81534"/>
                </a:lnTo>
                <a:lnTo>
                  <a:pt x="142017" y="77724"/>
                </a:lnTo>
                <a:lnTo>
                  <a:pt x="141255" y="73914"/>
                </a:lnTo>
                <a:lnTo>
                  <a:pt x="131135" y="34956"/>
                </a:lnTo>
                <a:lnTo>
                  <a:pt x="104679" y="5334"/>
                </a:lnTo>
                <a:lnTo>
                  <a:pt x="91154" y="2952"/>
                </a:lnTo>
                <a:lnTo>
                  <a:pt x="83891" y="4155"/>
                </a:lnTo>
                <a:lnTo>
                  <a:pt x="44481" y="33528"/>
                </a:lnTo>
                <a:lnTo>
                  <a:pt x="22193" y="65031"/>
                </a:lnTo>
                <a:lnTo>
                  <a:pt x="7048" y="102870"/>
                </a:lnTo>
                <a:lnTo>
                  <a:pt x="440" y="140815"/>
                </a:lnTo>
                <a:lnTo>
                  <a:pt x="0" y="152495"/>
                </a:lnTo>
                <a:lnTo>
                  <a:pt x="845" y="163175"/>
                </a:lnTo>
                <a:lnTo>
                  <a:pt x="25431" y="193548"/>
                </a:lnTo>
                <a:lnTo>
                  <a:pt x="40671" y="195929"/>
                </a:lnTo>
                <a:lnTo>
                  <a:pt x="49220" y="194726"/>
                </a:lnTo>
                <a:lnTo>
                  <a:pt x="87451" y="173271"/>
                </a:lnTo>
                <a:lnTo>
                  <a:pt x="114728" y="131802"/>
                </a:lnTo>
                <a:lnTo>
                  <a:pt x="129016" y="92975"/>
                </a:lnTo>
                <a:lnTo>
                  <a:pt x="131349" y="86106"/>
                </a:lnTo>
                <a:lnTo>
                  <a:pt x="133635" y="79248"/>
                </a:lnTo>
                <a:lnTo>
                  <a:pt x="135921" y="76200"/>
                </a:lnTo>
                <a:lnTo>
                  <a:pt x="136683" y="77724"/>
                </a:lnTo>
                <a:lnTo>
                  <a:pt x="137445" y="79248"/>
                </a:lnTo>
                <a:lnTo>
                  <a:pt x="135159" y="86868"/>
                </a:lnTo>
                <a:lnTo>
                  <a:pt x="135159" y="94488"/>
                </a:lnTo>
                <a:lnTo>
                  <a:pt x="141767" y="133290"/>
                </a:lnTo>
                <a:lnTo>
                  <a:pt x="163449" y="168973"/>
                </a:lnTo>
                <a:lnTo>
                  <a:pt x="181641" y="182118"/>
                </a:lnTo>
                <a:lnTo>
                  <a:pt x="189261" y="181356"/>
                </a:lnTo>
                <a:lnTo>
                  <a:pt x="196881" y="183642"/>
                </a:lnTo>
                <a:lnTo>
                  <a:pt x="205263" y="185928"/>
                </a:lnTo>
                <a:lnTo>
                  <a:pt x="216693" y="188976"/>
                </a:lnTo>
                <a:lnTo>
                  <a:pt x="220503" y="189738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5881" y="3923538"/>
            <a:ext cx="9525" cy="102870"/>
          </a:xfrm>
          <a:custGeom>
            <a:avLst/>
            <a:gdLst/>
            <a:ahLst/>
            <a:cxnLst/>
            <a:rect l="l" t="t" r="r" b="b"/>
            <a:pathLst>
              <a:path w="9525" h="102870">
                <a:moveTo>
                  <a:pt x="762" y="0"/>
                </a:moveTo>
                <a:lnTo>
                  <a:pt x="762" y="1524"/>
                </a:lnTo>
                <a:lnTo>
                  <a:pt x="0" y="6096"/>
                </a:lnTo>
                <a:lnTo>
                  <a:pt x="762" y="12954"/>
                </a:lnTo>
                <a:lnTo>
                  <a:pt x="1571" y="18418"/>
                </a:lnTo>
                <a:lnTo>
                  <a:pt x="2667" y="25241"/>
                </a:lnTo>
                <a:lnTo>
                  <a:pt x="3762" y="32777"/>
                </a:lnTo>
                <a:lnTo>
                  <a:pt x="4572" y="40386"/>
                </a:lnTo>
                <a:lnTo>
                  <a:pt x="5464" y="48160"/>
                </a:lnTo>
                <a:lnTo>
                  <a:pt x="6000" y="56292"/>
                </a:lnTo>
                <a:lnTo>
                  <a:pt x="6393" y="64281"/>
                </a:lnTo>
                <a:lnTo>
                  <a:pt x="6858" y="71628"/>
                </a:lnTo>
                <a:lnTo>
                  <a:pt x="7620" y="81534"/>
                </a:lnTo>
                <a:lnTo>
                  <a:pt x="7620" y="91440"/>
                </a:lnTo>
                <a:lnTo>
                  <a:pt x="8382" y="96012"/>
                </a:lnTo>
                <a:lnTo>
                  <a:pt x="8382" y="100584"/>
                </a:lnTo>
                <a:lnTo>
                  <a:pt x="8382" y="98298"/>
                </a:lnTo>
                <a:lnTo>
                  <a:pt x="8382" y="99822"/>
                </a:lnTo>
                <a:lnTo>
                  <a:pt x="9144" y="100584"/>
                </a:lnTo>
                <a:lnTo>
                  <a:pt x="9144" y="10287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4367" y="3819906"/>
            <a:ext cx="155575" cy="17145"/>
          </a:xfrm>
          <a:custGeom>
            <a:avLst/>
            <a:gdLst/>
            <a:ahLst/>
            <a:cxnLst/>
            <a:rect l="l" t="t" r="r" b="b"/>
            <a:pathLst>
              <a:path w="155575" h="17145">
                <a:moveTo>
                  <a:pt x="0" y="16763"/>
                </a:moveTo>
                <a:lnTo>
                  <a:pt x="2286" y="16001"/>
                </a:lnTo>
                <a:lnTo>
                  <a:pt x="8382" y="13715"/>
                </a:lnTo>
                <a:lnTo>
                  <a:pt x="16764" y="12953"/>
                </a:lnTo>
                <a:lnTo>
                  <a:pt x="24276" y="12061"/>
                </a:lnTo>
                <a:lnTo>
                  <a:pt x="32861" y="11525"/>
                </a:lnTo>
                <a:lnTo>
                  <a:pt x="42160" y="11132"/>
                </a:lnTo>
                <a:lnTo>
                  <a:pt x="51816" y="10667"/>
                </a:lnTo>
                <a:lnTo>
                  <a:pt x="62233" y="9298"/>
                </a:lnTo>
                <a:lnTo>
                  <a:pt x="73437" y="7715"/>
                </a:lnTo>
                <a:lnTo>
                  <a:pt x="84498" y="6274"/>
                </a:lnTo>
                <a:lnTo>
                  <a:pt x="94488" y="5333"/>
                </a:lnTo>
                <a:lnTo>
                  <a:pt x="103000" y="4321"/>
                </a:lnTo>
                <a:lnTo>
                  <a:pt x="110585" y="3524"/>
                </a:lnTo>
                <a:lnTo>
                  <a:pt x="117740" y="2869"/>
                </a:lnTo>
                <a:lnTo>
                  <a:pt x="124968" y="2285"/>
                </a:lnTo>
                <a:lnTo>
                  <a:pt x="133159" y="1607"/>
                </a:lnTo>
                <a:lnTo>
                  <a:pt x="141922" y="857"/>
                </a:lnTo>
                <a:lnTo>
                  <a:pt x="149828" y="250"/>
                </a:lnTo>
                <a:lnTo>
                  <a:pt x="15544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130" y="3888485"/>
            <a:ext cx="113030" cy="17780"/>
          </a:xfrm>
          <a:custGeom>
            <a:avLst/>
            <a:gdLst/>
            <a:ahLst/>
            <a:cxnLst/>
            <a:rect l="l" t="t" r="r" b="b"/>
            <a:pathLst>
              <a:path w="113030" h="17779">
                <a:moveTo>
                  <a:pt x="0" y="17525"/>
                </a:moveTo>
                <a:lnTo>
                  <a:pt x="4583" y="16811"/>
                </a:lnTo>
                <a:lnTo>
                  <a:pt x="10953" y="15811"/>
                </a:lnTo>
                <a:lnTo>
                  <a:pt x="18323" y="14525"/>
                </a:lnTo>
                <a:lnTo>
                  <a:pt x="25908" y="12953"/>
                </a:lnTo>
                <a:lnTo>
                  <a:pt x="34385" y="11572"/>
                </a:lnTo>
                <a:lnTo>
                  <a:pt x="74199" y="4952"/>
                </a:lnTo>
                <a:lnTo>
                  <a:pt x="80355" y="4071"/>
                </a:lnTo>
                <a:lnTo>
                  <a:pt x="86868" y="3047"/>
                </a:lnTo>
                <a:lnTo>
                  <a:pt x="93809" y="2357"/>
                </a:lnTo>
                <a:lnTo>
                  <a:pt x="101250" y="1523"/>
                </a:lnTo>
                <a:lnTo>
                  <a:pt x="107977" y="690"/>
                </a:lnTo>
                <a:lnTo>
                  <a:pt x="11277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6118" y="3703130"/>
            <a:ext cx="190500" cy="226060"/>
          </a:xfrm>
          <a:custGeom>
            <a:avLst/>
            <a:gdLst/>
            <a:ahLst/>
            <a:cxnLst/>
            <a:rect l="l" t="t" r="r" b="b"/>
            <a:pathLst>
              <a:path w="190500" h="226060">
                <a:moveTo>
                  <a:pt x="163830" y="4000"/>
                </a:moveTo>
                <a:lnTo>
                  <a:pt x="160782" y="4000"/>
                </a:lnTo>
                <a:lnTo>
                  <a:pt x="152400" y="4762"/>
                </a:lnTo>
                <a:lnTo>
                  <a:pt x="142494" y="4000"/>
                </a:lnTo>
                <a:lnTo>
                  <a:pt x="134421" y="3083"/>
                </a:lnTo>
                <a:lnTo>
                  <a:pt x="125349" y="1809"/>
                </a:lnTo>
                <a:lnTo>
                  <a:pt x="115704" y="678"/>
                </a:lnTo>
                <a:lnTo>
                  <a:pt x="105918" y="190"/>
                </a:lnTo>
                <a:lnTo>
                  <a:pt x="95869" y="0"/>
                </a:lnTo>
                <a:lnTo>
                  <a:pt x="85534" y="380"/>
                </a:lnTo>
                <a:lnTo>
                  <a:pt x="40147" y="5143"/>
                </a:lnTo>
                <a:lnTo>
                  <a:pt x="8596" y="33837"/>
                </a:lnTo>
                <a:lnTo>
                  <a:pt x="0" y="68579"/>
                </a:lnTo>
                <a:lnTo>
                  <a:pt x="23" y="75199"/>
                </a:lnTo>
                <a:lnTo>
                  <a:pt x="762" y="80962"/>
                </a:lnTo>
                <a:lnTo>
                  <a:pt x="3048" y="88582"/>
                </a:lnTo>
                <a:lnTo>
                  <a:pt x="7620" y="96202"/>
                </a:lnTo>
                <a:lnTo>
                  <a:pt x="13716" y="98488"/>
                </a:lnTo>
                <a:lnTo>
                  <a:pt x="19812" y="101536"/>
                </a:lnTo>
                <a:lnTo>
                  <a:pt x="55125" y="92285"/>
                </a:lnTo>
                <a:lnTo>
                  <a:pt x="61722" y="90106"/>
                </a:lnTo>
                <a:lnTo>
                  <a:pt x="68722" y="88868"/>
                </a:lnTo>
                <a:lnTo>
                  <a:pt x="76009" y="87629"/>
                </a:lnTo>
                <a:lnTo>
                  <a:pt x="83581" y="86677"/>
                </a:lnTo>
                <a:lnTo>
                  <a:pt x="91440" y="86296"/>
                </a:lnTo>
                <a:lnTo>
                  <a:pt x="99119" y="85903"/>
                </a:lnTo>
                <a:lnTo>
                  <a:pt x="140493" y="94011"/>
                </a:lnTo>
                <a:lnTo>
                  <a:pt x="176903" y="119979"/>
                </a:lnTo>
                <a:lnTo>
                  <a:pt x="190500" y="156400"/>
                </a:lnTo>
                <a:lnTo>
                  <a:pt x="189118" y="164187"/>
                </a:lnTo>
                <a:lnTo>
                  <a:pt x="165163" y="201739"/>
                </a:lnTo>
                <a:lnTo>
                  <a:pt x="127825" y="220598"/>
                </a:lnTo>
                <a:lnTo>
                  <a:pt x="94571" y="225480"/>
                </a:lnTo>
                <a:lnTo>
                  <a:pt x="84486" y="224980"/>
                </a:lnTo>
                <a:lnTo>
                  <a:pt x="40671" y="218301"/>
                </a:lnTo>
                <a:lnTo>
                  <a:pt x="32766" y="216598"/>
                </a:lnTo>
                <a:lnTo>
                  <a:pt x="23895" y="215229"/>
                </a:lnTo>
                <a:lnTo>
                  <a:pt x="14382" y="213645"/>
                </a:lnTo>
                <a:lnTo>
                  <a:pt x="5869" y="212205"/>
                </a:lnTo>
                <a:lnTo>
                  <a:pt x="0" y="21126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63318" y="3776471"/>
            <a:ext cx="155575" cy="168910"/>
          </a:xfrm>
          <a:custGeom>
            <a:avLst/>
            <a:gdLst/>
            <a:ahLst/>
            <a:cxnLst/>
            <a:rect l="l" t="t" r="r" b="b"/>
            <a:pathLst>
              <a:path w="155575" h="168910">
                <a:moveTo>
                  <a:pt x="762" y="0"/>
                </a:moveTo>
                <a:lnTo>
                  <a:pt x="762" y="762"/>
                </a:lnTo>
                <a:lnTo>
                  <a:pt x="0" y="762"/>
                </a:lnTo>
                <a:lnTo>
                  <a:pt x="762" y="4572"/>
                </a:lnTo>
                <a:lnTo>
                  <a:pt x="762" y="7620"/>
                </a:lnTo>
                <a:lnTo>
                  <a:pt x="3048" y="11430"/>
                </a:lnTo>
                <a:lnTo>
                  <a:pt x="4572" y="19050"/>
                </a:lnTo>
                <a:lnTo>
                  <a:pt x="6179" y="26110"/>
                </a:lnTo>
                <a:lnTo>
                  <a:pt x="7715" y="34385"/>
                </a:lnTo>
                <a:lnTo>
                  <a:pt x="9394" y="43374"/>
                </a:lnTo>
                <a:lnTo>
                  <a:pt x="11430" y="52577"/>
                </a:lnTo>
                <a:lnTo>
                  <a:pt x="14073" y="62781"/>
                </a:lnTo>
                <a:lnTo>
                  <a:pt x="17145" y="73628"/>
                </a:lnTo>
                <a:lnTo>
                  <a:pt x="20216" y="84617"/>
                </a:lnTo>
                <a:lnTo>
                  <a:pt x="28432" y="129111"/>
                </a:lnTo>
                <a:lnTo>
                  <a:pt x="21336" y="168402"/>
                </a:lnTo>
                <a:lnTo>
                  <a:pt x="19050" y="168402"/>
                </a:lnTo>
                <a:lnTo>
                  <a:pt x="7310" y="130099"/>
                </a:lnTo>
                <a:lnTo>
                  <a:pt x="6667" y="121634"/>
                </a:lnTo>
                <a:lnTo>
                  <a:pt x="6881" y="112740"/>
                </a:lnTo>
                <a:lnTo>
                  <a:pt x="20062" y="73949"/>
                </a:lnTo>
                <a:lnTo>
                  <a:pt x="51946" y="42267"/>
                </a:lnTo>
                <a:lnTo>
                  <a:pt x="86998" y="25003"/>
                </a:lnTo>
                <a:lnTo>
                  <a:pt x="118288" y="20181"/>
                </a:lnTo>
                <a:lnTo>
                  <a:pt x="125730" y="19811"/>
                </a:lnTo>
                <a:lnTo>
                  <a:pt x="133909" y="19133"/>
                </a:lnTo>
                <a:lnTo>
                  <a:pt x="142589" y="18383"/>
                </a:lnTo>
                <a:lnTo>
                  <a:pt x="150268" y="17776"/>
                </a:lnTo>
                <a:lnTo>
                  <a:pt x="155448" y="17525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6489" y="381990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6489" y="3897630"/>
            <a:ext cx="104139" cy="9525"/>
          </a:xfrm>
          <a:custGeom>
            <a:avLst/>
            <a:gdLst/>
            <a:ahLst/>
            <a:cxnLst/>
            <a:rect l="l" t="t" r="r" b="b"/>
            <a:pathLst>
              <a:path w="104139" h="9525">
                <a:moveTo>
                  <a:pt x="0" y="8382"/>
                </a:moveTo>
                <a:lnTo>
                  <a:pt x="1524" y="8382"/>
                </a:lnTo>
                <a:lnTo>
                  <a:pt x="3048" y="9144"/>
                </a:lnTo>
                <a:lnTo>
                  <a:pt x="9144" y="8382"/>
                </a:lnTo>
                <a:lnTo>
                  <a:pt x="13942" y="7560"/>
                </a:lnTo>
                <a:lnTo>
                  <a:pt x="20097" y="6381"/>
                </a:lnTo>
                <a:lnTo>
                  <a:pt x="27253" y="5060"/>
                </a:lnTo>
                <a:lnTo>
                  <a:pt x="35052" y="3810"/>
                </a:lnTo>
                <a:lnTo>
                  <a:pt x="42981" y="3238"/>
                </a:lnTo>
                <a:lnTo>
                  <a:pt x="51625" y="2667"/>
                </a:lnTo>
                <a:lnTo>
                  <a:pt x="60555" y="2095"/>
                </a:lnTo>
                <a:lnTo>
                  <a:pt x="69342" y="1524"/>
                </a:lnTo>
                <a:lnTo>
                  <a:pt x="78771" y="964"/>
                </a:lnTo>
                <a:lnTo>
                  <a:pt x="88773" y="476"/>
                </a:lnTo>
                <a:lnTo>
                  <a:pt x="97631" y="130"/>
                </a:ln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4714" y="3710618"/>
            <a:ext cx="224154" cy="255904"/>
          </a:xfrm>
          <a:custGeom>
            <a:avLst/>
            <a:gdLst/>
            <a:ahLst/>
            <a:cxnLst/>
            <a:rect l="l" t="t" r="r" b="b"/>
            <a:pathLst>
              <a:path w="224155" h="255904">
                <a:moveTo>
                  <a:pt x="0" y="109287"/>
                </a:moveTo>
                <a:lnTo>
                  <a:pt x="761" y="106239"/>
                </a:lnTo>
                <a:lnTo>
                  <a:pt x="1523" y="98619"/>
                </a:lnTo>
                <a:lnTo>
                  <a:pt x="3809" y="91761"/>
                </a:lnTo>
                <a:lnTo>
                  <a:pt x="5905" y="85784"/>
                </a:lnTo>
                <a:lnTo>
                  <a:pt x="8001" y="79378"/>
                </a:lnTo>
                <a:lnTo>
                  <a:pt x="10668" y="72687"/>
                </a:lnTo>
                <a:lnTo>
                  <a:pt x="41909" y="35373"/>
                </a:lnTo>
                <a:lnTo>
                  <a:pt x="76961" y="11751"/>
                </a:lnTo>
                <a:lnTo>
                  <a:pt x="120396" y="321"/>
                </a:lnTo>
                <a:lnTo>
                  <a:pt x="131575" y="0"/>
                </a:lnTo>
                <a:lnTo>
                  <a:pt x="142970" y="1178"/>
                </a:lnTo>
                <a:lnTo>
                  <a:pt x="180117" y="17466"/>
                </a:lnTo>
                <a:lnTo>
                  <a:pt x="205740" y="51946"/>
                </a:lnTo>
                <a:lnTo>
                  <a:pt x="213883" y="86939"/>
                </a:lnTo>
                <a:lnTo>
                  <a:pt x="212979" y="99667"/>
                </a:lnTo>
                <a:lnTo>
                  <a:pt x="198715" y="140327"/>
                </a:lnTo>
                <a:lnTo>
                  <a:pt x="167640" y="182439"/>
                </a:lnTo>
                <a:lnTo>
                  <a:pt x="127563" y="214907"/>
                </a:lnTo>
                <a:lnTo>
                  <a:pt x="86106" y="236446"/>
                </a:lnTo>
                <a:lnTo>
                  <a:pt x="50553" y="245078"/>
                </a:lnTo>
                <a:lnTo>
                  <a:pt x="41148" y="244637"/>
                </a:lnTo>
                <a:lnTo>
                  <a:pt x="12954" y="226635"/>
                </a:lnTo>
                <a:lnTo>
                  <a:pt x="12954" y="221301"/>
                </a:lnTo>
                <a:lnTo>
                  <a:pt x="19812" y="212157"/>
                </a:lnTo>
                <a:lnTo>
                  <a:pt x="28194" y="206823"/>
                </a:lnTo>
                <a:lnTo>
                  <a:pt x="34706" y="202311"/>
                </a:lnTo>
                <a:lnTo>
                  <a:pt x="42576" y="198155"/>
                </a:lnTo>
                <a:lnTo>
                  <a:pt x="51446" y="194714"/>
                </a:lnTo>
                <a:lnTo>
                  <a:pt x="60960" y="192345"/>
                </a:lnTo>
                <a:lnTo>
                  <a:pt x="71878" y="191297"/>
                </a:lnTo>
                <a:lnTo>
                  <a:pt x="83724" y="191392"/>
                </a:lnTo>
                <a:lnTo>
                  <a:pt x="133826" y="199298"/>
                </a:lnTo>
                <a:lnTo>
                  <a:pt x="175260" y="218920"/>
                </a:lnTo>
                <a:lnTo>
                  <a:pt x="182808" y="225480"/>
                </a:lnTo>
                <a:lnTo>
                  <a:pt x="190500" y="231969"/>
                </a:lnTo>
                <a:lnTo>
                  <a:pt x="199810" y="238339"/>
                </a:lnTo>
                <a:lnTo>
                  <a:pt x="209550" y="245209"/>
                </a:lnTo>
                <a:lnTo>
                  <a:pt x="218146" y="251364"/>
                </a:lnTo>
                <a:lnTo>
                  <a:pt x="224028" y="255591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04389" y="3775746"/>
            <a:ext cx="155575" cy="130810"/>
          </a:xfrm>
          <a:custGeom>
            <a:avLst/>
            <a:gdLst/>
            <a:ahLst/>
            <a:cxnLst/>
            <a:rect l="l" t="t" r="r" b="b"/>
            <a:pathLst>
              <a:path w="155575" h="130810">
                <a:moveTo>
                  <a:pt x="0" y="9108"/>
                </a:moveTo>
                <a:lnTo>
                  <a:pt x="762" y="10632"/>
                </a:lnTo>
                <a:lnTo>
                  <a:pt x="3048" y="11394"/>
                </a:lnTo>
                <a:lnTo>
                  <a:pt x="4572" y="18252"/>
                </a:lnTo>
                <a:lnTo>
                  <a:pt x="5845" y="23860"/>
                </a:lnTo>
                <a:lnTo>
                  <a:pt x="7334" y="31111"/>
                </a:lnTo>
                <a:lnTo>
                  <a:pt x="8965" y="39362"/>
                </a:lnTo>
                <a:lnTo>
                  <a:pt x="10668" y="47970"/>
                </a:lnTo>
                <a:lnTo>
                  <a:pt x="12930" y="57828"/>
                </a:lnTo>
                <a:lnTo>
                  <a:pt x="15049" y="68544"/>
                </a:lnTo>
                <a:lnTo>
                  <a:pt x="16883" y="79259"/>
                </a:lnTo>
                <a:lnTo>
                  <a:pt x="18288" y="89118"/>
                </a:lnTo>
                <a:lnTo>
                  <a:pt x="19740" y="98857"/>
                </a:lnTo>
                <a:lnTo>
                  <a:pt x="20764" y="108739"/>
                </a:lnTo>
                <a:lnTo>
                  <a:pt x="21502" y="117193"/>
                </a:lnTo>
                <a:lnTo>
                  <a:pt x="22098" y="122646"/>
                </a:lnTo>
                <a:lnTo>
                  <a:pt x="23622" y="127218"/>
                </a:lnTo>
                <a:lnTo>
                  <a:pt x="23622" y="124170"/>
                </a:lnTo>
                <a:lnTo>
                  <a:pt x="24384" y="118074"/>
                </a:lnTo>
                <a:lnTo>
                  <a:pt x="24395" y="111775"/>
                </a:lnTo>
                <a:lnTo>
                  <a:pt x="24479" y="103691"/>
                </a:lnTo>
                <a:lnTo>
                  <a:pt x="24705" y="94607"/>
                </a:lnTo>
                <a:lnTo>
                  <a:pt x="25146" y="85308"/>
                </a:lnTo>
                <a:lnTo>
                  <a:pt x="25538" y="74997"/>
                </a:lnTo>
                <a:lnTo>
                  <a:pt x="34385" y="33218"/>
                </a:lnTo>
                <a:lnTo>
                  <a:pt x="61698" y="4262"/>
                </a:lnTo>
                <a:lnTo>
                  <a:pt x="79176" y="0"/>
                </a:lnTo>
                <a:lnTo>
                  <a:pt x="87630" y="726"/>
                </a:lnTo>
                <a:lnTo>
                  <a:pt x="123217" y="30241"/>
                </a:lnTo>
                <a:lnTo>
                  <a:pt x="139338" y="67770"/>
                </a:lnTo>
                <a:lnTo>
                  <a:pt x="143791" y="85748"/>
                </a:lnTo>
                <a:lnTo>
                  <a:pt x="146304" y="94452"/>
                </a:lnTo>
                <a:lnTo>
                  <a:pt x="148804" y="104334"/>
                </a:lnTo>
                <a:lnTo>
                  <a:pt x="151447" y="114645"/>
                </a:lnTo>
                <a:lnTo>
                  <a:pt x="153804" y="123813"/>
                </a:lnTo>
                <a:lnTo>
                  <a:pt x="155448" y="13026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20796" y="3810762"/>
            <a:ext cx="86360" cy="9525"/>
          </a:xfrm>
          <a:custGeom>
            <a:avLst/>
            <a:gdLst/>
            <a:ahLst/>
            <a:cxnLst/>
            <a:rect l="l" t="t" r="r" b="b"/>
            <a:pathLst>
              <a:path w="86360" h="9525">
                <a:moveTo>
                  <a:pt x="0" y="9144"/>
                </a:moveTo>
                <a:lnTo>
                  <a:pt x="21336" y="4572"/>
                </a:lnTo>
                <a:lnTo>
                  <a:pt x="53340" y="2286"/>
                </a:lnTo>
                <a:lnTo>
                  <a:pt x="86106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7560" y="3854197"/>
            <a:ext cx="112395" cy="9525"/>
          </a:xfrm>
          <a:custGeom>
            <a:avLst/>
            <a:gdLst/>
            <a:ahLst/>
            <a:cxnLst/>
            <a:rect l="l" t="t" r="r" b="b"/>
            <a:pathLst>
              <a:path w="112395" h="9525">
                <a:moveTo>
                  <a:pt x="0" y="8382"/>
                </a:moveTo>
                <a:lnTo>
                  <a:pt x="2286" y="8382"/>
                </a:lnTo>
                <a:lnTo>
                  <a:pt x="5334" y="9144"/>
                </a:lnTo>
                <a:lnTo>
                  <a:pt x="12954" y="8382"/>
                </a:lnTo>
                <a:lnTo>
                  <a:pt x="19681" y="7572"/>
                </a:lnTo>
                <a:lnTo>
                  <a:pt x="27908" y="6477"/>
                </a:lnTo>
                <a:lnTo>
                  <a:pt x="36849" y="5381"/>
                </a:lnTo>
                <a:lnTo>
                  <a:pt x="45720" y="4572"/>
                </a:lnTo>
                <a:lnTo>
                  <a:pt x="53851" y="3679"/>
                </a:lnTo>
                <a:lnTo>
                  <a:pt x="62198" y="3143"/>
                </a:lnTo>
                <a:lnTo>
                  <a:pt x="70687" y="2750"/>
                </a:lnTo>
                <a:lnTo>
                  <a:pt x="79248" y="2286"/>
                </a:lnTo>
                <a:lnTo>
                  <a:pt x="88118" y="1607"/>
                </a:lnTo>
                <a:lnTo>
                  <a:pt x="97631" y="857"/>
                </a:lnTo>
                <a:lnTo>
                  <a:pt x="106144" y="250"/>
                </a:lnTo>
                <a:lnTo>
                  <a:pt x="11201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3206" y="3914394"/>
            <a:ext cx="9525" cy="22860"/>
          </a:xfrm>
          <a:custGeom>
            <a:avLst/>
            <a:gdLst/>
            <a:ahLst/>
            <a:cxnLst/>
            <a:rect l="l" t="t" r="r" b="b"/>
            <a:pathLst>
              <a:path w="9525" h="22860">
                <a:moveTo>
                  <a:pt x="0" y="0"/>
                </a:moveTo>
                <a:lnTo>
                  <a:pt x="762" y="1524"/>
                </a:lnTo>
                <a:lnTo>
                  <a:pt x="3810" y="5334"/>
                </a:lnTo>
                <a:lnTo>
                  <a:pt x="4572" y="9144"/>
                </a:lnTo>
                <a:lnTo>
                  <a:pt x="5334" y="12192"/>
                </a:lnTo>
                <a:lnTo>
                  <a:pt x="6096" y="20574"/>
                </a:lnTo>
                <a:lnTo>
                  <a:pt x="6858" y="22098"/>
                </a:lnTo>
                <a:lnTo>
                  <a:pt x="7620" y="22860"/>
                </a:lnTo>
                <a:lnTo>
                  <a:pt x="7620" y="17526"/>
                </a:lnTo>
                <a:lnTo>
                  <a:pt x="7620" y="15240"/>
                </a:lnTo>
                <a:lnTo>
                  <a:pt x="8382" y="12954"/>
                </a:lnTo>
                <a:lnTo>
                  <a:pt x="8382" y="9906"/>
                </a:lnTo>
                <a:lnTo>
                  <a:pt x="9144" y="914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3009" y="3627883"/>
            <a:ext cx="155575" cy="166370"/>
          </a:xfrm>
          <a:custGeom>
            <a:avLst/>
            <a:gdLst/>
            <a:ahLst/>
            <a:cxnLst/>
            <a:rect l="l" t="t" r="r" b="b"/>
            <a:pathLst>
              <a:path w="155575" h="166370">
                <a:moveTo>
                  <a:pt x="0" y="19050"/>
                </a:moveTo>
                <a:lnTo>
                  <a:pt x="4262" y="16490"/>
                </a:lnTo>
                <a:lnTo>
                  <a:pt x="10096" y="12858"/>
                </a:lnTo>
                <a:lnTo>
                  <a:pt x="17359" y="9084"/>
                </a:lnTo>
                <a:lnTo>
                  <a:pt x="61376" y="202"/>
                </a:lnTo>
                <a:lnTo>
                  <a:pt x="73152" y="0"/>
                </a:lnTo>
                <a:lnTo>
                  <a:pt x="84832" y="678"/>
                </a:lnTo>
                <a:lnTo>
                  <a:pt x="124110" y="18764"/>
                </a:lnTo>
                <a:lnTo>
                  <a:pt x="126492" y="31241"/>
                </a:lnTo>
                <a:lnTo>
                  <a:pt x="124741" y="38719"/>
                </a:lnTo>
                <a:lnTo>
                  <a:pt x="103822" y="72675"/>
                </a:lnTo>
                <a:lnTo>
                  <a:pt x="88201" y="89725"/>
                </a:lnTo>
                <a:lnTo>
                  <a:pt x="81534" y="97536"/>
                </a:lnTo>
                <a:lnTo>
                  <a:pt x="75128" y="104584"/>
                </a:lnTo>
                <a:lnTo>
                  <a:pt x="69151" y="111061"/>
                </a:lnTo>
                <a:lnTo>
                  <a:pt x="64603" y="117252"/>
                </a:lnTo>
                <a:lnTo>
                  <a:pt x="62484" y="123444"/>
                </a:lnTo>
                <a:lnTo>
                  <a:pt x="62460" y="129242"/>
                </a:lnTo>
                <a:lnTo>
                  <a:pt x="64579" y="134969"/>
                </a:lnTo>
                <a:lnTo>
                  <a:pt x="104143" y="152923"/>
                </a:lnTo>
                <a:lnTo>
                  <a:pt x="115062" y="155448"/>
                </a:lnTo>
                <a:lnTo>
                  <a:pt x="125872" y="158079"/>
                </a:lnTo>
                <a:lnTo>
                  <a:pt x="137541" y="161067"/>
                </a:lnTo>
                <a:lnTo>
                  <a:pt x="148066" y="163913"/>
                </a:lnTo>
                <a:lnTo>
                  <a:pt x="155448" y="16611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35897" y="3761232"/>
            <a:ext cx="209550" cy="148590"/>
          </a:xfrm>
          <a:custGeom>
            <a:avLst/>
            <a:gdLst/>
            <a:ahLst/>
            <a:cxnLst/>
            <a:rect l="l" t="t" r="r" b="b"/>
            <a:pathLst>
              <a:path w="209550" h="148589">
                <a:moveTo>
                  <a:pt x="88403" y="32765"/>
                </a:moveTo>
                <a:lnTo>
                  <a:pt x="88403" y="33527"/>
                </a:lnTo>
                <a:lnTo>
                  <a:pt x="88403" y="40385"/>
                </a:lnTo>
                <a:lnTo>
                  <a:pt x="88403" y="41147"/>
                </a:lnTo>
                <a:lnTo>
                  <a:pt x="88403" y="41909"/>
                </a:lnTo>
                <a:lnTo>
                  <a:pt x="89165" y="40385"/>
                </a:lnTo>
                <a:lnTo>
                  <a:pt x="88403" y="36575"/>
                </a:lnTo>
                <a:lnTo>
                  <a:pt x="88403" y="33527"/>
                </a:lnTo>
                <a:lnTo>
                  <a:pt x="86879" y="26669"/>
                </a:lnTo>
                <a:lnTo>
                  <a:pt x="84593" y="21335"/>
                </a:lnTo>
                <a:lnTo>
                  <a:pt x="82307" y="16763"/>
                </a:lnTo>
                <a:lnTo>
                  <a:pt x="79259" y="9143"/>
                </a:lnTo>
                <a:lnTo>
                  <a:pt x="73925" y="5333"/>
                </a:lnTo>
                <a:lnTo>
                  <a:pt x="67829" y="2285"/>
                </a:lnTo>
                <a:lnTo>
                  <a:pt x="58685" y="0"/>
                </a:lnTo>
                <a:lnTo>
                  <a:pt x="51065" y="1523"/>
                </a:lnTo>
                <a:lnTo>
                  <a:pt x="15251" y="34099"/>
                </a:lnTo>
                <a:lnTo>
                  <a:pt x="1059" y="77342"/>
                </a:lnTo>
                <a:lnTo>
                  <a:pt x="0" y="88939"/>
                </a:lnTo>
                <a:lnTo>
                  <a:pt x="11" y="99821"/>
                </a:lnTo>
                <a:lnTo>
                  <a:pt x="14549" y="140446"/>
                </a:lnTo>
                <a:lnTo>
                  <a:pt x="32015" y="148589"/>
                </a:lnTo>
                <a:lnTo>
                  <a:pt x="37861" y="148208"/>
                </a:lnTo>
                <a:lnTo>
                  <a:pt x="69163" y="123729"/>
                </a:lnTo>
                <a:lnTo>
                  <a:pt x="88975" y="87725"/>
                </a:lnTo>
                <a:lnTo>
                  <a:pt x="91713" y="79140"/>
                </a:lnTo>
                <a:lnTo>
                  <a:pt x="93737" y="73913"/>
                </a:lnTo>
                <a:lnTo>
                  <a:pt x="96023" y="70103"/>
                </a:lnTo>
                <a:lnTo>
                  <a:pt x="94499" y="78485"/>
                </a:lnTo>
                <a:lnTo>
                  <a:pt x="95261" y="83057"/>
                </a:lnTo>
                <a:lnTo>
                  <a:pt x="96785" y="88391"/>
                </a:lnTo>
                <a:lnTo>
                  <a:pt x="96785" y="97535"/>
                </a:lnTo>
                <a:lnTo>
                  <a:pt x="100595" y="105155"/>
                </a:lnTo>
                <a:lnTo>
                  <a:pt x="126837" y="133683"/>
                </a:lnTo>
                <a:lnTo>
                  <a:pt x="155400" y="141684"/>
                </a:lnTo>
                <a:lnTo>
                  <a:pt x="163175" y="140969"/>
                </a:lnTo>
                <a:lnTo>
                  <a:pt x="171092" y="139684"/>
                </a:lnTo>
                <a:lnTo>
                  <a:pt x="179081" y="138683"/>
                </a:lnTo>
                <a:lnTo>
                  <a:pt x="187273" y="138005"/>
                </a:lnTo>
                <a:lnTo>
                  <a:pt x="196036" y="137255"/>
                </a:lnTo>
                <a:lnTo>
                  <a:pt x="203942" y="136648"/>
                </a:lnTo>
                <a:lnTo>
                  <a:pt x="209561" y="136397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88892" y="3888997"/>
            <a:ext cx="120650" cy="111760"/>
          </a:xfrm>
          <a:custGeom>
            <a:avLst/>
            <a:gdLst/>
            <a:ahLst/>
            <a:cxnLst/>
            <a:rect l="l" t="t" r="r" b="b"/>
            <a:pathLst>
              <a:path w="120650" h="111760">
                <a:moveTo>
                  <a:pt x="0" y="42922"/>
                </a:moveTo>
                <a:lnTo>
                  <a:pt x="762" y="46732"/>
                </a:lnTo>
                <a:lnTo>
                  <a:pt x="3048" y="55876"/>
                </a:lnTo>
                <a:lnTo>
                  <a:pt x="3810" y="64258"/>
                </a:lnTo>
                <a:lnTo>
                  <a:pt x="4702" y="71770"/>
                </a:lnTo>
                <a:lnTo>
                  <a:pt x="5238" y="80355"/>
                </a:lnTo>
                <a:lnTo>
                  <a:pt x="5631" y="87939"/>
                </a:lnTo>
                <a:lnTo>
                  <a:pt x="6096" y="92452"/>
                </a:lnTo>
                <a:lnTo>
                  <a:pt x="7620" y="95500"/>
                </a:lnTo>
                <a:lnTo>
                  <a:pt x="9906" y="87880"/>
                </a:lnTo>
                <a:lnTo>
                  <a:pt x="11430" y="80260"/>
                </a:lnTo>
                <a:lnTo>
                  <a:pt x="12930" y="73878"/>
                </a:lnTo>
                <a:lnTo>
                  <a:pt x="26098" y="33397"/>
                </a:lnTo>
                <a:lnTo>
                  <a:pt x="50375" y="3774"/>
                </a:lnTo>
                <a:lnTo>
                  <a:pt x="63031" y="0"/>
                </a:lnTo>
                <a:lnTo>
                  <a:pt x="70104" y="345"/>
                </a:lnTo>
                <a:lnTo>
                  <a:pt x="102358" y="21216"/>
                </a:lnTo>
                <a:lnTo>
                  <a:pt x="113538" y="61210"/>
                </a:lnTo>
                <a:lnTo>
                  <a:pt x="114561" y="68139"/>
                </a:lnTo>
                <a:lnTo>
                  <a:pt x="115443" y="74354"/>
                </a:lnTo>
                <a:lnTo>
                  <a:pt x="116324" y="80283"/>
                </a:lnTo>
                <a:lnTo>
                  <a:pt x="117348" y="86356"/>
                </a:lnTo>
                <a:lnTo>
                  <a:pt x="118110" y="94738"/>
                </a:lnTo>
                <a:lnTo>
                  <a:pt x="120396" y="107692"/>
                </a:lnTo>
                <a:lnTo>
                  <a:pt x="120396" y="11150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1103" y="3828288"/>
            <a:ext cx="86995" cy="8890"/>
          </a:xfrm>
          <a:custGeom>
            <a:avLst/>
            <a:gdLst/>
            <a:ahLst/>
            <a:cxnLst/>
            <a:rect l="l" t="t" r="r" b="b"/>
            <a:pathLst>
              <a:path w="86995" h="8889">
                <a:moveTo>
                  <a:pt x="0" y="8382"/>
                </a:moveTo>
                <a:lnTo>
                  <a:pt x="25908" y="8382"/>
                </a:lnTo>
                <a:lnTo>
                  <a:pt x="56388" y="4572"/>
                </a:lnTo>
                <a:lnTo>
                  <a:pt x="86868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8629" y="3888486"/>
            <a:ext cx="95250" cy="9525"/>
          </a:xfrm>
          <a:custGeom>
            <a:avLst/>
            <a:gdLst/>
            <a:ahLst/>
            <a:cxnLst/>
            <a:rect l="l" t="t" r="r" b="b"/>
            <a:pathLst>
              <a:path w="95250" h="9525">
                <a:moveTo>
                  <a:pt x="0" y="9144"/>
                </a:moveTo>
                <a:lnTo>
                  <a:pt x="2286" y="9144"/>
                </a:lnTo>
                <a:lnTo>
                  <a:pt x="6858" y="9144"/>
                </a:lnTo>
                <a:lnTo>
                  <a:pt x="12954" y="9144"/>
                </a:lnTo>
                <a:lnTo>
                  <a:pt x="19050" y="9144"/>
                </a:lnTo>
                <a:lnTo>
                  <a:pt x="28194" y="9144"/>
                </a:lnTo>
                <a:lnTo>
                  <a:pt x="36576" y="9144"/>
                </a:lnTo>
                <a:lnTo>
                  <a:pt x="43672" y="8322"/>
                </a:lnTo>
                <a:lnTo>
                  <a:pt x="51054" y="7143"/>
                </a:lnTo>
                <a:lnTo>
                  <a:pt x="58435" y="5822"/>
                </a:lnTo>
                <a:lnTo>
                  <a:pt x="65532" y="4572"/>
                </a:lnTo>
                <a:lnTo>
                  <a:pt x="73604" y="3321"/>
                </a:lnTo>
                <a:lnTo>
                  <a:pt x="82105" y="2000"/>
                </a:lnTo>
                <a:lnTo>
                  <a:pt x="89749" y="821"/>
                </a:lnTo>
                <a:lnTo>
                  <a:pt x="9525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3173" y="397687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5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42459" y="3582161"/>
            <a:ext cx="139700" cy="212090"/>
          </a:xfrm>
          <a:custGeom>
            <a:avLst/>
            <a:gdLst/>
            <a:ahLst/>
            <a:cxnLst/>
            <a:rect l="l" t="t" r="r" b="b"/>
            <a:pathLst>
              <a:path w="139700" h="212089">
                <a:moveTo>
                  <a:pt x="0" y="4572"/>
                </a:moveTo>
                <a:lnTo>
                  <a:pt x="6107" y="3536"/>
                </a:lnTo>
                <a:lnTo>
                  <a:pt x="14573" y="2000"/>
                </a:lnTo>
                <a:lnTo>
                  <a:pt x="24324" y="607"/>
                </a:lnTo>
                <a:lnTo>
                  <a:pt x="70294" y="3964"/>
                </a:lnTo>
                <a:lnTo>
                  <a:pt x="114871" y="20574"/>
                </a:lnTo>
                <a:lnTo>
                  <a:pt x="139446" y="58674"/>
                </a:lnTo>
                <a:lnTo>
                  <a:pt x="137338" y="67508"/>
                </a:lnTo>
                <a:lnTo>
                  <a:pt x="132873" y="76771"/>
                </a:lnTo>
                <a:lnTo>
                  <a:pt x="127123" y="86320"/>
                </a:lnTo>
                <a:lnTo>
                  <a:pt x="121157" y="96012"/>
                </a:lnTo>
                <a:lnTo>
                  <a:pt x="115288" y="105965"/>
                </a:lnTo>
                <a:lnTo>
                  <a:pt x="108489" y="116205"/>
                </a:lnTo>
                <a:lnTo>
                  <a:pt x="101548" y="126444"/>
                </a:lnTo>
                <a:lnTo>
                  <a:pt x="95250" y="136398"/>
                </a:lnTo>
                <a:lnTo>
                  <a:pt x="90475" y="145982"/>
                </a:lnTo>
                <a:lnTo>
                  <a:pt x="86201" y="155352"/>
                </a:lnTo>
                <a:lnTo>
                  <a:pt x="82069" y="164580"/>
                </a:lnTo>
                <a:lnTo>
                  <a:pt x="77724" y="173736"/>
                </a:lnTo>
                <a:lnTo>
                  <a:pt x="73163" y="184189"/>
                </a:lnTo>
                <a:lnTo>
                  <a:pt x="68103" y="195072"/>
                </a:lnTo>
                <a:lnTo>
                  <a:pt x="63472" y="204811"/>
                </a:lnTo>
                <a:lnTo>
                  <a:pt x="60198" y="211836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9516" y="4097026"/>
            <a:ext cx="2710929" cy="1042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7770" y="3802380"/>
            <a:ext cx="210185" cy="213360"/>
          </a:xfrm>
          <a:custGeom>
            <a:avLst/>
            <a:gdLst/>
            <a:ahLst/>
            <a:cxnLst/>
            <a:rect l="l" t="t" r="r" b="b"/>
            <a:pathLst>
              <a:path w="210185" h="213360">
                <a:moveTo>
                  <a:pt x="88868" y="0"/>
                </a:moveTo>
                <a:lnTo>
                  <a:pt x="90392" y="3048"/>
                </a:lnTo>
                <a:lnTo>
                  <a:pt x="95726" y="8382"/>
                </a:lnTo>
                <a:lnTo>
                  <a:pt x="98012" y="17526"/>
                </a:lnTo>
                <a:lnTo>
                  <a:pt x="99036" y="25026"/>
                </a:lnTo>
                <a:lnTo>
                  <a:pt x="99917" y="34099"/>
                </a:lnTo>
                <a:lnTo>
                  <a:pt x="100798" y="43457"/>
                </a:lnTo>
                <a:lnTo>
                  <a:pt x="101822" y="51816"/>
                </a:lnTo>
                <a:lnTo>
                  <a:pt x="110966" y="84582"/>
                </a:lnTo>
                <a:lnTo>
                  <a:pt x="111728" y="82296"/>
                </a:lnTo>
                <a:lnTo>
                  <a:pt x="112490" y="79248"/>
                </a:lnTo>
                <a:lnTo>
                  <a:pt x="114776" y="70866"/>
                </a:lnTo>
                <a:lnTo>
                  <a:pt x="101060" y="31242"/>
                </a:lnTo>
                <a:lnTo>
                  <a:pt x="82010" y="15240"/>
                </a:lnTo>
                <a:lnTo>
                  <a:pt x="75092" y="15287"/>
                </a:lnTo>
                <a:lnTo>
                  <a:pt x="33528" y="41719"/>
                </a:lnTo>
                <a:lnTo>
                  <a:pt x="12608" y="76747"/>
                </a:lnTo>
                <a:lnTo>
                  <a:pt x="2000" y="118110"/>
                </a:lnTo>
                <a:lnTo>
                  <a:pt x="0" y="146494"/>
                </a:lnTo>
                <a:lnTo>
                  <a:pt x="607" y="159900"/>
                </a:lnTo>
                <a:lnTo>
                  <a:pt x="14001" y="196524"/>
                </a:lnTo>
                <a:lnTo>
                  <a:pt x="42243" y="209645"/>
                </a:lnTo>
                <a:lnTo>
                  <a:pt x="50006" y="208788"/>
                </a:lnTo>
                <a:lnTo>
                  <a:pt x="82927" y="181570"/>
                </a:lnTo>
                <a:lnTo>
                  <a:pt x="93999" y="135457"/>
                </a:lnTo>
                <a:lnTo>
                  <a:pt x="94964" y="95250"/>
                </a:lnTo>
                <a:lnTo>
                  <a:pt x="92892" y="98655"/>
                </a:lnTo>
                <a:lnTo>
                  <a:pt x="94583" y="104775"/>
                </a:lnTo>
                <a:lnTo>
                  <a:pt x="96845" y="112609"/>
                </a:lnTo>
                <a:lnTo>
                  <a:pt x="99536" y="121157"/>
                </a:lnTo>
                <a:lnTo>
                  <a:pt x="101869" y="130016"/>
                </a:lnTo>
                <a:lnTo>
                  <a:pt x="116478" y="168556"/>
                </a:lnTo>
                <a:lnTo>
                  <a:pt x="140874" y="198774"/>
                </a:lnTo>
                <a:lnTo>
                  <a:pt x="165699" y="212812"/>
                </a:lnTo>
                <a:lnTo>
                  <a:pt x="172021" y="210883"/>
                </a:lnTo>
                <a:lnTo>
                  <a:pt x="178486" y="208097"/>
                </a:lnTo>
                <a:lnTo>
                  <a:pt x="184880" y="205740"/>
                </a:lnTo>
                <a:lnTo>
                  <a:pt x="191702" y="203799"/>
                </a:lnTo>
                <a:lnTo>
                  <a:pt x="198882" y="201644"/>
                </a:lnTo>
                <a:lnTo>
                  <a:pt x="205347" y="199632"/>
                </a:lnTo>
                <a:lnTo>
                  <a:pt x="210026" y="19812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65521" y="3983736"/>
            <a:ext cx="34290" cy="112395"/>
          </a:xfrm>
          <a:custGeom>
            <a:avLst/>
            <a:gdLst/>
            <a:ahLst/>
            <a:cxnLst/>
            <a:rect l="l" t="t" r="r" b="b"/>
            <a:pathLst>
              <a:path w="34289" h="112395">
                <a:moveTo>
                  <a:pt x="0" y="0"/>
                </a:moveTo>
                <a:lnTo>
                  <a:pt x="714" y="5072"/>
                </a:lnTo>
                <a:lnTo>
                  <a:pt x="1714" y="12573"/>
                </a:lnTo>
                <a:lnTo>
                  <a:pt x="3000" y="21216"/>
                </a:lnTo>
                <a:lnTo>
                  <a:pt x="4572" y="29718"/>
                </a:lnTo>
                <a:lnTo>
                  <a:pt x="5845" y="38659"/>
                </a:lnTo>
                <a:lnTo>
                  <a:pt x="7334" y="48101"/>
                </a:lnTo>
                <a:lnTo>
                  <a:pt x="8965" y="57685"/>
                </a:lnTo>
                <a:lnTo>
                  <a:pt x="10668" y="67056"/>
                </a:lnTo>
                <a:lnTo>
                  <a:pt x="12394" y="76390"/>
                </a:lnTo>
                <a:lnTo>
                  <a:pt x="14192" y="86296"/>
                </a:lnTo>
                <a:lnTo>
                  <a:pt x="16132" y="95345"/>
                </a:lnTo>
                <a:lnTo>
                  <a:pt x="18288" y="102107"/>
                </a:lnTo>
                <a:lnTo>
                  <a:pt x="20574" y="108966"/>
                </a:lnTo>
                <a:lnTo>
                  <a:pt x="23622" y="105918"/>
                </a:lnTo>
                <a:lnTo>
                  <a:pt x="26670" y="107442"/>
                </a:lnTo>
                <a:lnTo>
                  <a:pt x="28956" y="108966"/>
                </a:lnTo>
                <a:lnTo>
                  <a:pt x="32766" y="111252"/>
                </a:lnTo>
                <a:lnTo>
                  <a:pt x="34290" y="112014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69153" y="3888486"/>
            <a:ext cx="112395" cy="9525"/>
          </a:xfrm>
          <a:custGeom>
            <a:avLst/>
            <a:gdLst/>
            <a:ahLst/>
            <a:cxnLst/>
            <a:rect l="l" t="t" r="r" b="b"/>
            <a:pathLst>
              <a:path w="112395" h="9525">
                <a:moveTo>
                  <a:pt x="0" y="9144"/>
                </a:moveTo>
                <a:lnTo>
                  <a:pt x="3048" y="8382"/>
                </a:lnTo>
                <a:lnTo>
                  <a:pt x="9144" y="5334"/>
                </a:lnTo>
                <a:lnTo>
                  <a:pt x="16764" y="4572"/>
                </a:lnTo>
                <a:lnTo>
                  <a:pt x="23562" y="3679"/>
                </a:lnTo>
                <a:lnTo>
                  <a:pt x="31146" y="3143"/>
                </a:lnTo>
                <a:lnTo>
                  <a:pt x="39159" y="2750"/>
                </a:lnTo>
                <a:lnTo>
                  <a:pt x="47244" y="2286"/>
                </a:lnTo>
                <a:lnTo>
                  <a:pt x="55256" y="1845"/>
                </a:lnTo>
                <a:lnTo>
                  <a:pt x="63341" y="1619"/>
                </a:lnTo>
                <a:lnTo>
                  <a:pt x="71568" y="1535"/>
                </a:lnTo>
                <a:lnTo>
                  <a:pt x="80010" y="1524"/>
                </a:lnTo>
                <a:lnTo>
                  <a:pt x="88761" y="964"/>
                </a:lnTo>
                <a:lnTo>
                  <a:pt x="98012" y="476"/>
                </a:lnTo>
                <a:lnTo>
                  <a:pt x="106263" y="130"/>
                </a:lnTo>
                <a:lnTo>
                  <a:pt x="112014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5915" y="396620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10706" y="3799452"/>
            <a:ext cx="197485" cy="220979"/>
          </a:xfrm>
          <a:custGeom>
            <a:avLst/>
            <a:gdLst/>
            <a:ahLst/>
            <a:cxnLst/>
            <a:rect l="l" t="t" r="r" b="b"/>
            <a:pathLst>
              <a:path w="197484" h="220979">
                <a:moveTo>
                  <a:pt x="0" y="46362"/>
                </a:moveTo>
                <a:lnTo>
                  <a:pt x="2285" y="43314"/>
                </a:lnTo>
                <a:lnTo>
                  <a:pt x="6095" y="34932"/>
                </a:lnTo>
                <a:lnTo>
                  <a:pt x="12954" y="28836"/>
                </a:lnTo>
                <a:lnTo>
                  <a:pt x="49422" y="3857"/>
                </a:lnTo>
                <a:lnTo>
                  <a:pt x="67401" y="0"/>
                </a:lnTo>
                <a:lnTo>
                  <a:pt x="76962" y="642"/>
                </a:lnTo>
                <a:lnTo>
                  <a:pt x="115823" y="18930"/>
                </a:lnTo>
                <a:lnTo>
                  <a:pt x="142291" y="47005"/>
                </a:lnTo>
                <a:lnTo>
                  <a:pt x="155829" y="84462"/>
                </a:lnTo>
                <a:lnTo>
                  <a:pt x="156948" y="98631"/>
                </a:lnTo>
                <a:lnTo>
                  <a:pt x="156210" y="112656"/>
                </a:lnTo>
                <a:lnTo>
                  <a:pt x="141743" y="156698"/>
                </a:lnTo>
                <a:lnTo>
                  <a:pt x="114681" y="193905"/>
                </a:lnTo>
                <a:lnTo>
                  <a:pt x="82129" y="216658"/>
                </a:lnTo>
                <a:lnTo>
                  <a:pt x="60174" y="219967"/>
                </a:lnTo>
                <a:lnTo>
                  <a:pt x="51054" y="219336"/>
                </a:lnTo>
                <a:lnTo>
                  <a:pt x="32611" y="181451"/>
                </a:lnTo>
                <a:lnTo>
                  <a:pt x="75664" y="161794"/>
                </a:lnTo>
                <a:lnTo>
                  <a:pt x="121681" y="168187"/>
                </a:lnTo>
                <a:lnTo>
                  <a:pt x="144351" y="178188"/>
                </a:lnTo>
                <a:lnTo>
                  <a:pt x="154686" y="182760"/>
                </a:lnTo>
                <a:lnTo>
                  <a:pt x="192024" y="207144"/>
                </a:lnTo>
                <a:lnTo>
                  <a:pt x="195072" y="216288"/>
                </a:lnTo>
                <a:lnTo>
                  <a:pt x="195834" y="218574"/>
                </a:lnTo>
                <a:lnTo>
                  <a:pt x="197358" y="220860"/>
                </a:lnTo>
                <a:lnTo>
                  <a:pt x="194310" y="215526"/>
                </a:lnTo>
                <a:lnTo>
                  <a:pt x="192786" y="214002"/>
                </a:lnTo>
                <a:lnTo>
                  <a:pt x="192024" y="212478"/>
                </a:lnTo>
                <a:lnTo>
                  <a:pt x="190500" y="210954"/>
                </a:lnTo>
                <a:lnTo>
                  <a:pt x="189738" y="210192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8866" y="3836670"/>
            <a:ext cx="198120" cy="146050"/>
          </a:xfrm>
          <a:custGeom>
            <a:avLst/>
            <a:gdLst/>
            <a:ahLst/>
            <a:cxnLst/>
            <a:rect l="l" t="t" r="r" b="b"/>
            <a:pathLst>
              <a:path w="198120" h="146050">
                <a:moveTo>
                  <a:pt x="0" y="17525"/>
                </a:moveTo>
                <a:lnTo>
                  <a:pt x="1524" y="19049"/>
                </a:lnTo>
                <a:lnTo>
                  <a:pt x="7620" y="20573"/>
                </a:lnTo>
                <a:lnTo>
                  <a:pt x="12954" y="25907"/>
                </a:lnTo>
                <a:lnTo>
                  <a:pt x="36790" y="61388"/>
                </a:lnTo>
                <a:lnTo>
                  <a:pt x="53542" y="107060"/>
                </a:lnTo>
                <a:lnTo>
                  <a:pt x="60198" y="145541"/>
                </a:lnTo>
                <a:lnTo>
                  <a:pt x="57912" y="143255"/>
                </a:lnTo>
                <a:lnTo>
                  <a:pt x="55626" y="137921"/>
                </a:lnTo>
                <a:lnTo>
                  <a:pt x="53316" y="132957"/>
                </a:lnTo>
                <a:lnTo>
                  <a:pt x="40290" y="87629"/>
                </a:lnTo>
                <a:lnTo>
                  <a:pt x="39064" y="76914"/>
                </a:lnTo>
                <a:lnTo>
                  <a:pt x="39624" y="67055"/>
                </a:lnTo>
                <a:lnTo>
                  <a:pt x="58674" y="33527"/>
                </a:lnTo>
                <a:lnTo>
                  <a:pt x="98298" y="12953"/>
                </a:lnTo>
                <a:lnTo>
                  <a:pt x="139446" y="2285"/>
                </a:lnTo>
                <a:lnTo>
                  <a:pt x="155162" y="952"/>
                </a:lnTo>
                <a:lnTo>
                  <a:pt x="162055" y="1000"/>
                </a:lnTo>
                <a:lnTo>
                  <a:pt x="169164" y="761"/>
                </a:lnTo>
                <a:lnTo>
                  <a:pt x="177224" y="642"/>
                </a:lnTo>
                <a:lnTo>
                  <a:pt x="185642" y="380"/>
                </a:lnTo>
                <a:lnTo>
                  <a:pt x="193059" y="119"/>
                </a:lnTo>
                <a:lnTo>
                  <a:pt x="198120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22236" y="3845815"/>
            <a:ext cx="94615" cy="17145"/>
          </a:xfrm>
          <a:custGeom>
            <a:avLst/>
            <a:gdLst/>
            <a:ahLst/>
            <a:cxnLst/>
            <a:rect l="l" t="t" r="r" b="b"/>
            <a:pathLst>
              <a:path w="94615" h="17145">
                <a:moveTo>
                  <a:pt x="0" y="0"/>
                </a:moveTo>
                <a:lnTo>
                  <a:pt x="762" y="761"/>
                </a:lnTo>
                <a:lnTo>
                  <a:pt x="1524" y="3048"/>
                </a:lnTo>
                <a:lnTo>
                  <a:pt x="3810" y="3810"/>
                </a:lnTo>
                <a:lnTo>
                  <a:pt x="6858" y="5333"/>
                </a:lnTo>
                <a:lnTo>
                  <a:pt x="8382" y="5333"/>
                </a:lnTo>
                <a:lnTo>
                  <a:pt x="15240" y="6095"/>
                </a:lnTo>
                <a:lnTo>
                  <a:pt x="20693" y="6429"/>
                </a:lnTo>
                <a:lnTo>
                  <a:pt x="27432" y="6476"/>
                </a:lnTo>
                <a:lnTo>
                  <a:pt x="34742" y="6524"/>
                </a:lnTo>
                <a:lnTo>
                  <a:pt x="41910" y="6857"/>
                </a:lnTo>
                <a:lnTo>
                  <a:pt x="48648" y="8120"/>
                </a:lnTo>
                <a:lnTo>
                  <a:pt x="55244" y="9524"/>
                </a:lnTo>
                <a:lnTo>
                  <a:pt x="61841" y="10929"/>
                </a:lnTo>
                <a:lnTo>
                  <a:pt x="68580" y="12191"/>
                </a:lnTo>
                <a:lnTo>
                  <a:pt x="75628" y="13442"/>
                </a:lnTo>
                <a:lnTo>
                  <a:pt x="83248" y="14763"/>
                </a:lnTo>
                <a:lnTo>
                  <a:pt x="90011" y="15942"/>
                </a:lnTo>
                <a:lnTo>
                  <a:pt x="94488" y="1676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48144" y="3888486"/>
            <a:ext cx="129539" cy="18415"/>
          </a:xfrm>
          <a:custGeom>
            <a:avLst/>
            <a:gdLst/>
            <a:ahLst/>
            <a:cxnLst/>
            <a:rect l="l" t="t" r="r" b="b"/>
            <a:pathLst>
              <a:path w="129540" h="18414">
                <a:moveTo>
                  <a:pt x="0" y="17525"/>
                </a:moveTo>
                <a:lnTo>
                  <a:pt x="3810" y="17525"/>
                </a:lnTo>
                <a:lnTo>
                  <a:pt x="12192" y="17525"/>
                </a:lnTo>
                <a:lnTo>
                  <a:pt x="21336" y="17525"/>
                </a:lnTo>
                <a:lnTo>
                  <a:pt x="28598" y="17740"/>
                </a:lnTo>
                <a:lnTo>
                  <a:pt x="36576" y="18097"/>
                </a:lnTo>
                <a:lnTo>
                  <a:pt x="45124" y="18168"/>
                </a:lnTo>
                <a:lnTo>
                  <a:pt x="54102" y="17525"/>
                </a:lnTo>
                <a:lnTo>
                  <a:pt x="63043" y="15894"/>
                </a:lnTo>
                <a:lnTo>
                  <a:pt x="72485" y="13620"/>
                </a:lnTo>
                <a:lnTo>
                  <a:pt x="82069" y="11203"/>
                </a:lnTo>
                <a:lnTo>
                  <a:pt x="91440" y="9143"/>
                </a:lnTo>
                <a:lnTo>
                  <a:pt x="101893" y="6643"/>
                </a:lnTo>
                <a:lnTo>
                  <a:pt x="112775" y="4000"/>
                </a:lnTo>
                <a:lnTo>
                  <a:pt x="122515" y="1643"/>
                </a:lnTo>
                <a:lnTo>
                  <a:pt x="129539" y="0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89697" y="3755613"/>
            <a:ext cx="180975" cy="257175"/>
          </a:xfrm>
          <a:custGeom>
            <a:avLst/>
            <a:gdLst/>
            <a:ahLst/>
            <a:cxnLst/>
            <a:rect l="l" t="t" r="r" b="b"/>
            <a:pathLst>
              <a:path w="180975" h="257175">
                <a:moveTo>
                  <a:pt x="17525" y="55149"/>
                </a:moveTo>
                <a:lnTo>
                  <a:pt x="18287" y="52101"/>
                </a:lnTo>
                <a:lnTo>
                  <a:pt x="17525" y="44481"/>
                </a:lnTo>
                <a:lnTo>
                  <a:pt x="21335" y="38385"/>
                </a:lnTo>
                <a:lnTo>
                  <a:pt x="55340" y="7524"/>
                </a:lnTo>
                <a:lnTo>
                  <a:pt x="82141" y="0"/>
                </a:lnTo>
                <a:lnTo>
                  <a:pt x="92678" y="95"/>
                </a:lnTo>
                <a:lnTo>
                  <a:pt x="134588" y="7429"/>
                </a:lnTo>
                <a:lnTo>
                  <a:pt x="165782" y="36540"/>
                </a:lnTo>
                <a:lnTo>
                  <a:pt x="166877" y="44481"/>
                </a:lnTo>
                <a:lnTo>
                  <a:pt x="164972" y="52970"/>
                </a:lnTo>
                <a:lnTo>
                  <a:pt x="139600" y="88380"/>
                </a:lnTo>
                <a:lnTo>
                  <a:pt x="108203" y="110775"/>
                </a:lnTo>
                <a:lnTo>
                  <a:pt x="71627" y="130587"/>
                </a:lnTo>
                <a:lnTo>
                  <a:pt x="63245" y="133635"/>
                </a:lnTo>
                <a:lnTo>
                  <a:pt x="57149" y="129063"/>
                </a:lnTo>
                <a:lnTo>
                  <a:pt x="57149" y="127539"/>
                </a:lnTo>
                <a:lnTo>
                  <a:pt x="57149" y="126015"/>
                </a:lnTo>
                <a:lnTo>
                  <a:pt x="64007" y="122205"/>
                </a:lnTo>
                <a:lnTo>
                  <a:pt x="71627" y="121443"/>
                </a:lnTo>
                <a:lnTo>
                  <a:pt x="78688" y="120931"/>
                </a:lnTo>
                <a:lnTo>
                  <a:pt x="86963" y="120776"/>
                </a:lnTo>
                <a:lnTo>
                  <a:pt x="95952" y="121336"/>
                </a:lnTo>
                <a:lnTo>
                  <a:pt x="133766" y="135290"/>
                </a:lnTo>
                <a:lnTo>
                  <a:pt x="169294" y="163222"/>
                </a:lnTo>
                <a:lnTo>
                  <a:pt x="180498" y="189737"/>
                </a:lnTo>
                <a:lnTo>
                  <a:pt x="180296" y="199274"/>
                </a:lnTo>
                <a:lnTo>
                  <a:pt x="158376" y="233064"/>
                </a:lnTo>
                <a:lnTo>
                  <a:pt x="116455" y="253269"/>
                </a:lnTo>
                <a:lnTo>
                  <a:pt x="81914" y="256889"/>
                </a:lnTo>
                <a:lnTo>
                  <a:pt x="70865" y="256198"/>
                </a:lnTo>
                <a:lnTo>
                  <a:pt x="60959" y="254793"/>
                </a:lnTo>
                <a:lnTo>
                  <a:pt x="52447" y="252329"/>
                </a:lnTo>
                <a:lnTo>
                  <a:pt x="44862" y="248792"/>
                </a:lnTo>
                <a:lnTo>
                  <a:pt x="37707" y="244828"/>
                </a:lnTo>
                <a:lnTo>
                  <a:pt x="30479" y="241077"/>
                </a:lnTo>
                <a:lnTo>
                  <a:pt x="22288" y="237446"/>
                </a:lnTo>
                <a:lnTo>
                  <a:pt x="13525" y="233743"/>
                </a:lnTo>
                <a:lnTo>
                  <a:pt x="5619" y="230469"/>
                </a:lnTo>
                <a:lnTo>
                  <a:pt x="0" y="228123"/>
                </a:lnTo>
              </a:path>
            </a:pathLst>
          </a:custGeom>
          <a:ln w="172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47767" y="4190276"/>
            <a:ext cx="2513857" cy="865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0" y="6630924"/>
                </a:moveTo>
                <a:lnTo>
                  <a:pt x="0" y="0"/>
                </a:lnTo>
                <a:lnTo>
                  <a:pt x="88407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0" y="6632448"/>
                </a:moveTo>
                <a:lnTo>
                  <a:pt x="0" y="0"/>
                </a:lnTo>
                <a:lnTo>
                  <a:pt x="88422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0" y="6633972"/>
                </a:moveTo>
                <a:lnTo>
                  <a:pt x="0" y="0"/>
                </a:lnTo>
                <a:lnTo>
                  <a:pt x="88437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0" y="6635496"/>
                </a:moveTo>
                <a:lnTo>
                  <a:pt x="0" y="0"/>
                </a:lnTo>
                <a:lnTo>
                  <a:pt x="88452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0" y="6637020"/>
                </a:moveTo>
                <a:lnTo>
                  <a:pt x="0" y="0"/>
                </a:lnTo>
                <a:lnTo>
                  <a:pt x="88468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0" y="6638544"/>
                </a:moveTo>
                <a:lnTo>
                  <a:pt x="0" y="0"/>
                </a:lnTo>
                <a:lnTo>
                  <a:pt x="88483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0" y="6640068"/>
                </a:moveTo>
                <a:lnTo>
                  <a:pt x="0" y="0"/>
                </a:lnTo>
                <a:lnTo>
                  <a:pt x="88498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0" y="6641592"/>
                </a:moveTo>
                <a:lnTo>
                  <a:pt x="0" y="0"/>
                </a:lnTo>
                <a:lnTo>
                  <a:pt x="88513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0" y="6643116"/>
                </a:moveTo>
                <a:lnTo>
                  <a:pt x="0" y="0"/>
                </a:lnTo>
                <a:lnTo>
                  <a:pt x="88529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0" y="6644640"/>
                </a:moveTo>
                <a:lnTo>
                  <a:pt x="0" y="0"/>
                </a:lnTo>
                <a:lnTo>
                  <a:pt x="88544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0" y="6646164"/>
                </a:moveTo>
                <a:lnTo>
                  <a:pt x="0" y="0"/>
                </a:lnTo>
                <a:lnTo>
                  <a:pt x="88559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0" y="6647688"/>
                </a:moveTo>
                <a:lnTo>
                  <a:pt x="0" y="0"/>
                </a:lnTo>
                <a:lnTo>
                  <a:pt x="88574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0" y="6649211"/>
                </a:moveTo>
                <a:lnTo>
                  <a:pt x="0" y="0"/>
                </a:lnTo>
                <a:lnTo>
                  <a:pt x="88590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0" y="6650735"/>
                </a:moveTo>
                <a:lnTo>
                  <a:pt x="0" y="0"/>
                </a:lnTo>
                <a:lnTo>
                  <a:pt x="88605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0" y="6652259"/>
                </a:moveTo>
                <a:lnTo>
                  <a:pt x="0" y="0"/>
                </a:lnTo>
                <a:lnTo>
                  <a:pt x="88620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0" y="6653784"/>
                </a:moveTo>
                <a:lnTo>
                  <a:pt x="0" y="0"/>
                </a:lnTo>
                <a:lnTo>
                  <a:pt x="88635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0" y="6655308"/>
                </a:moveTo>
                <a:lnTo>
                  <a:pt x="0" y="0"/>
                </a:lnTo>
                <a:lnTo>
                  <a:pt x="88651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0" y="6656831"/>
                </a:moveTo>
                <a:lnTo>
                  <a:pt x="0" y="0"/>
                </a:lnTo>
                <a:lnTo>
                  <a:pt x="88666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0" y="6658356"/>
                </a:moveTo>
                <a:lnTo>
                  <a:pt x="0" y="0"/>
                </a:lnTo>
                <a:lnTo>
                  <a:pt x="88681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0" y="6659880"/>
                </a:moveTo>
                <a:lnTo>
                  <a:pt x="0" y="0"/>
                </a:lnTo>
                <a:lnTo>
                  <a:pt x="88696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0" y="6661404"/>
                </a:moveTo>
                <a:lnTo>
                  <a:pt x="0" y="0"/>
                </a:lnTo>
                <a:lnTo>
                  <a:pt x="88712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0" y="6662927"/>
                </a:moveTo>
                <a:lnTo>
                  <a:pt x="0" y="0"/>
                </a:lnTo>
                <a:lnTo>
                  <a:pt x="88727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0" y="6664452"/>
                </a:moveTo>
                <a:lnTo>
                  <a:pt x="0" y="0"/>
                </a:lnTo>
                <a:lnTo>
                  <a:pt x="88742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0" y="6665976"/>
                </a:moveTo>
                <a:lnTo>
                  <a:pt x="0" y="0"/>
                </a:lnTo>
                <a:lnTo>
                  <a:pt x="88757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0" y="6667500"/>
                </a:moveTo>
                <a:lnTo>
                  <a:pt x="0" y="0"/>
                </a:lnTo>
                <a:lnTo>
                  <a:pt x="88773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0" y="6669023"/>
                </a:moveTo>
                <a:lnTo>
                  <a:pt x="0" y="0"/>
                </a:lnTo>
                <a:lnTo>
                  <a:pt x="88788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0" y="6670548"/>
                </a:moveTo>
                <a:lnTo>
                  <a:pt x="0" y="0"/>
                </a:lnTo>
                <a:lnTo>
                  <a:pt x="88803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0" y="6672072"/>
                </a:moveTo>
                <a:lnTo>
                  <a:pt x="0" y="0"/>
                </a:lnTo>
                <a:lnTo>
                  <a:pt x="88818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0" y="6673596"/>
                </a:moveTo>
                <a:lnTo>
                  <a:pt x="0" y="0"/>
                </a:lnTo>
                <a:lnTo>
                  <a:pt x="88833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0" y="6675119"/>
                </a:moveTo>
                <a:lnTo>
                  <a:pt x="0" y="0"/>
                </a:lnTo>
                <a:lnTo>
                  <a:pt x="88849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0" y="6676644"/>
                </a:moveTo>
                <a:lnTo>
                  <a:pt x="0" y="0"/>
                </a:lnTo>
                <a:lnTo>
                  <a:pt x="88864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0" y="6678168"/>
                </a:moveTo>
                <a:lnTo>
                  <a:pt x="0" y="0"/>
                </a:lnTo>
                <a:lnTo>
                  <a:pt x="88879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0" y="6679692"/>
                </a:moveTo>
                <a:lnTo>
                  <a:pt x="0" y="0"/>
                </a:lnTo>
                <a:lnTo>
                  <a:pt x="88894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0" y="6681215"/>
                </a:moveTo>
                <a:lnTo>
                  <a:pt x="0" y="0"/>
                </a:lnTo>
                <a:lnTo>
                  <a:pt x="88910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0" y="6682740"/>
                </a:moveTo>
                <a:lnTo>
                  <a:pt x="0" y="0"/>
                </a:lnTo>
                <a:lnTo>
                  <a:pt x="88925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0" y="6684264"/>
                </a:moveTo>
                <a:lnTo>
                  <a:pt x="0" y="0"/>
                </a:lnTo>
                <a:lnTo>
                  <a:pt x="88940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0" y="6685788"/>
                </a:moveTo>
                <a:lnTo>
                  <a:pt x="0" y="0"/>
                </a:lnTo>
                <a:lnTo>
                  <a:pt x="88955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0" y="6687311"/>
                </a:moveTo>
                <a:lnTo>
                  <a:pt x="0" y="0"/>
                </a:lnTo>
                <a:lnTo>
                  <a:pt x="88971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0" y="6688835"/>
                </a:moveTo>
                <a:lnTo>
                  <a:pt x="0" y="0"/>
                </a:lnTo>
                <a:lnTo>
                  <a:pt x="88986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0" y="6690359"/>
                </a:moveTo>
                <a:lnTo>
                  <a:pt x="0" y="0"/>
                </a:lnTo>
                <a:lnTo>
                  <a:pt x="89001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0" y="6691883"/>
                </a:moveTo>
                <a:lnTo>
                  <a:pt x="0" y="0"/>
                </a:lnTo>
                <a:lnTo>
                  <a:pt x="89016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0" y="6693408"/>
                </a:moveTo>
                <a:lnTo>
                  <a:pt x="0" y="0"/>
                </a:lnTo>
                <a:lnTo>
                  <a:pt x="89032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0" y="6694932"/>
                </a:moveTo>
                <a:lnTo>
                  <a:pt x="0" y="0"/>
                </a:lnTo>
                <a:lnTo>
                  <a:pt x="89047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0" y="6696456"/>
                </a:moveTo>
                <a:lnTo>
                  <a:pt x="0" y="0"/>
                </a:lnTo>
                <a:lnTo>
                  <a:pt x="89062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0" y="6697980"/>
                </a:moveTo>
                <a:lnTo>
                  <a:pt x="0" y="0"/>
                </a:lnTo>
                <a:lnTo>
                  <a:pt x="89077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0" y="6699504"/>
                </a:moveTo>
                <a:lnTo>
                  <a:pt x="0" y="0"/>
                </a:lnTo>
                <a:lnTo>
                  <a:pt x="89093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0" y="6701028"/>
                </a:moveTo>
                <a:lnTo>
                  <a:pt x="0" y="0"/>
                </a:lnTo>
                <a:lnTo>
                  <a:pt x="89108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0" y="6702552"/>
                </a:moveTo>
                <a:lnTo>
                  <a:pt x="0" y="0"/>
                </a:lnTo>
                <a:lnTo>
                  <a:pt x="89123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0" y="6704076"/>
                </a:moveTo>
                <a:lnTo>
                  <a:pt x="0" y="0"/>
                </a:lnTo>
                <a:lnTo>
                  <a:pt x="89138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0" y="6705600"/>
                </a:moveTo>
                <a:lnTo>
                  <a:pt x="0" y="0"/>
                </a:lnTo>
                <a:lnTo>
                  <a:pt x="891540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0" y="6707124"/>
                </a:moveTo>
                <a:lnTo>
                  <a:pt x="0" y="0"/>
                </a:lnTo>
                <a:lnTo>
                  <a:pt x="89169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0" y="6708648"/>
                </a:moveTo>
                <a:lnTo>
                  <a:pt x="0" y="0"/>
                </a:lnTo>
                <a:lnTo>
                  <a:pt x="891844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0" y="6710172"/>
                </a:moveTo>
                <a:lnTo>
                  <a:pt x="0" y="0"/>
                </a:lnTo>
                <a:lnTo>
                  <a:pt x="891997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0" y="6711696"/>
                </a:moveTo>
                <a:lnTo>
                  <a:pt x="0" y="0"/>
                </a:lnTo>
                <a:lnTo>
                  <a:pt x="892149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0" y="6713220"/>
                </a:moveTo>
                <a:lnTo>
                  <a:pt x="0" y="0"/>
                </a:lnTo>
                <a:lnTo>
                  <a:pt x="892302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0" y="6714744"/>
                </a:moveTo>
                <a:lnTo>
                  <a:pt x="0" y="0"/>
                </a:lnTo>
                <a:lnTo>
                  <a:pt x="892454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0" y="6716268"/>
                </a:moveTo>
                <a:lnTo>
                  <a:pt x="0" y="0"/>
                </a:lnTo>
                <a:lnTo>
                  <a:pt x="892606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0" y="6717792"/>
                </a:moveTo>
                <a:lnTo>
                  <a:pt x="0" y="0"/>
                </a:lnTo>
                <a:lnTo>
                  <a:pt x="89275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0" y="6719316"/>
                </a:moveTo>
                <a:lnTo>
                  <a:pt x="0" y="0"/>
                </a:lnTo>
                <a:lnTo>
                  <a:pt x="892911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0" y="6720840"/>
                </a:moveTo>
                <a:lnTo>
                  <a:pt x="0" y="0"/>
                </a:lnTo>
                <a:lnTo>
                  <a:pt x="893064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0" y="6722364"/>
                </a:moveTo>
                <a:lnTo>
                  <a:pt x="0" y="0"/>
                </a:lnTo>
                <a:lnTo>
                  <a:pt x="893216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0" y="6723888"/>
                </a:moveTo>
                <a:lnTo>
                  <a:pt x="0" y="0"/>
                </a:lnTo>
                <a:lnTo>
                  <a:pt x="893368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0" y="6725411"/>
                </a:moveTo>
                <a:lnTo>
                  <a:pt x="0" y="0"/>
                </a:lnTo>
                <a:lnTo>
                  <a:pt x="893521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0" y="6726936"/>
                </a:moveTo>
                <a:lnTo>
                  <a:pt x="0" y="0"/>
                </a:lnTo>
                <a:lnTo>
                  <a:pt x="89367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0" y="6728459"/>
                </a:moveTo>
                <a:lnTo>
                  <a:pt x="0" y="0"/>
                </a:lnTo>
                <a:lnTo>
                  <a:pt x="893826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0" y="6729983"/>
                </a:moveTo>
                <a:lnTo>
                  <a:pt x="0" y="0"/>
                </a:lnTo>
                <a:lnTo>
                  <a:pt x="893978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0" y="6731508"/>
                </a:moveTo>
                <a:lnTo>
                  <a:pt x="0" y="0"/>
                </a:lnTo>
                <a:lnTo>
                  <a:pt x="894130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0" y="6733032"/>
                </a:moveTo>
                <a:lnTo>
                  <a:pt x="0" y="0"/>
                </a:lnTo>
                <a:lnTo>
                  <a:pt x="894283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0" y="6734556"/>
                </a:moveTo>
                <a:lnTo>
                  <a:pt x="0" y="0"/>
                </a:lnTo>
                <a:lnTo>
                  <a:pt x="894435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0" y="6736080"/>
                </a:moveTo>
                <a:lnTo>
                  <a:pt x="0" y="0"/>
                </a:lnTo>
                <a:lnTo>
                  <a:pt x="894588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0" y="6737604"/>
                </a:moveTo>
                <a:lnTo>
                  <a:pt x="0" y="0"/>
                </a:lnTo>
                <a:lnTo>
                  <a:pt x="894740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0" y="6739128"/>
                </a:moveTo>
                <a:lnTo>
                  <a:pt x="0" y="0"/>
                </a:lnTo>
                <a:lnTo>
                  <a:pt x="8948928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0" y="6740652"/>
                </a:moveTo>
                <a:lnTo>
                  <a:pt x="0" y="0"/>
                </a:lnTo>
                <a:lnTo>
                  <a:pt x="895045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0" y="6742176"/>
                </a:moveTo>
                <a:lnTo>
                  <a:pt x="0" y="0"/>
                </a:lnTo>
                <a:lnTo>
                  <a:pt x="895197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837" y="685037"/>
            <a:ext cx="8841105" cy="6631305"/>
          </a:xfrm>
          <a:custGeom>
            <a:avLst/>
            <a:gdLst/>
            <a:ahLst/>
            <a:cxnLst/>
            <a:rect l="l" t="t" r="r" b="b"/>
            <a:pathLst>
              <a:path w="8841105" h="6631305">
                <a:moveTo>
                  <a:pt x="8840724" y="0"/>
                </a:moveTo>
                <a:lnTo>
                  <a:pt x="8840724" y="6630924"/>
                </a:lnTo>
                <a:lnTo>
                  <a:pt x="0" y="66309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077" y="684276"/>
            <a:ext cx="8842375" cy="6632575"/>
          </a:xfrm>
          <a:custGeom>
            <a:avLst/>
            <a:gdLst/>
            <a:ahLst/>
            <a:cxnLst/>
            <a:rect l="l" t="t" r="r" b="b"/>
            <a:pathLst>
              <a:path w="8842375" h="6632575">
                <a:moveTo>
                  <a:pt x="8842248" y="0"/>
                </a:moveTo>
                <a:lnTo>
                  <a:pt x="8842248" y="6632448"/>
                </a:lnTo>
                <a:lnTo>
                  <a:pt x="0" y="66324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7313" y="683513"/>
            <a:ext cx="8844280" cy="6634480"/>
          </a:xfrm>
          <a:custGeom>
            <a:avLst/>
            <a:gdLst/>
            <a:ahLst/>
            <a:cxnLst/>
            <a:rect l="l" t="t" r="r" b="b"/>
            <a:pathLst>
              <a:path w="8844280" h="6634480">
                <a:moveTo>
                  <a:pt x="8843772" y="0"/>
                </a:moveTo>
                <a:lnTo>
                  <a:pt x="8843772" y="6633972"/>
                </a:lnTo>
                <a:lnTo>
                  <a:pt x="0" y="66339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6552" y="682751"/>
            <a:ext cx="8845550" cy="6635750"/>
          </a:xfrm>
          <a:custGeom>
            <a:avLst/>
            <a:gdLst/>
            <a:ahLst/>
            <a:cxnLst/>
            <a:rect l="l" t="t" r="r" b="b"/>
            <a:pathLst>
              <a:path w="8845550" h="6635750">
                <a:moveTo>
                  <a:pt x="8845296" y="0"/>
                </a:moveTo>
                <a:lnTo>
                  <a:pt x="8845296" y="6635496"/>
                </a:lnTo>
                <a:lnTo>
                  <a:pt x="0" y="66354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5791" y="681990"/>
            <a:ext cx="8846820" cy="6637020"/>
          </a:xfrm>
          <a:custGeom>
            <a:avLst/>
            <a:gdLst/>
            <a:ahLst/>
            <a:cxnLst/>
            <a:rect l="l" t="t" r="r" b="b"/>
            <a:pathLst>
              <a:path w="8846820" h="6637020">
                <a:moveTo>
                  <a:pt x="8846820" y="0"/>
                </a:moveTo>
                <a:lnTo>
                  <a:pt x="8846820" y="6637020"/>
                </a:lnTo>
                <a:lnTo>
                  <a:pt x="0" y="66370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5027" y="681228"/>
            <a:ext cx="8848725" cy="6638925"/>
          </a:xfrm>
          <a:custGeom>
            <a:avLst/>
            <a:gdLst/>
            <a:ahLst/>
            <a:cxnLst/>
            <a:rect l="l" t="t" r="r" b="b"/>
            <a:pathLst>
              <a:path w="8848725" h="6638925">
                <a:moveTo>
                  <a:pt x="8848344" y="0"/>
                </a:moveTo>
                <a:lnTo>
                  <a:pt x="8848344" y="6638544"/>
                </a:lnTo>
                <a:lnTo>
                  <a:pt x="0" y="66385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4267" y="680466"/>
            <a:ext cx="8849995" cy="6640195"/>
          </a:xfrm>
          <a:custGeom>
            <a:avLst/>
            <a:gdLst/>
            <a:ahLst/>
            <a:cxnLst/>
            <a:rect l="l" t="t" r="r" b="b"/>
            <a:pathLst>
              <a:path w="8849995" h="6640195">
                <a:moveTo>
                  <a:pt x="8849868" y="0"/>
                </a:moveTo>
                <a:lnTo>
                  <a:pt x="8849868" y="6640068"/>
                </a:lnTo>
                <a:lnTo>
                  <a:pt x="0" y="66400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3504" y="679705"/>
            <a:ext cx="8851900" cy="6642100"/>
          </a:xfrm>
          <a:custGeom>
            <a:avLst/>
            <a:gdLst/>
            <a:ahLst/>
            <a:cxnLst/>
            <a:rect l="l" t="t" r="r" b="b"/>
            <a:pathLst>
              <a:path w="8851900" h="6642100">
                <a:moveTo>
                  <a:pt x="8851392" y="0"/>
                </a:moveTo>
                <a:lnTo>
                  <a:pt x="8851392" y="6641592"/>
                </a:lnTo>
                <a:lnTo>
                  <a:pt x="0" y="66415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2742" y="678941"/>
            <a:ext cx="8853170" cy="6643370"/>
          </a:xfrm>
          <a:custGeom>
            <a:avLst/>
            <a:gdLst/>
            <a:ahLst/>
            <a:cxnLst/>
            <a:rect l="l" t="t" r="r" b="b"/>
            <a:pathLst>
              <a:path w="8853170" h="6643370">
                <a:moveTo>
                  <a:pt x="8852916" y="0"/>
                </a:moveTo>
                <a:lnTo>
                  <a:pt x="8852916" y="6643116"/>
                </a:lnTo>
                <a:lnTo>
                  <a:pt x="0" y="66431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1981" y="678180"/>
            <a:ext cx="8854440" cy="6644640"/>
          </a:xfrm>
          <a:custGeom>
            <a:avLst/>
            <a:gdLst/>
            <a:ahLst/>
            <a:cxnLst/>
            <a:rect l="l" t="t" r="r" b="b"/>
            <a:pathLst>
              <a:path w="8854440" h="6644640">
                <a:moveTo>
                  <a:pt x="8854440" y="0"/>
                </a:moveTo>
                <a:lnTo>
                  <a:pt x="8854440" y="6644640"/>
                </a:lnTo>
                <a:lnTo>
                  <a:pt x="0" y="66446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1218" y="677419"/>
            <a:ext cx="8856345" cy="6646545"/>
          </a:xfrm>
          <a:custGeom>
            <a:avLst/>
            <a:gdLst/>
            <a:ahLst/>
            <a:cxnLst/>
            <a:rect l="l" t="t" r="r" b="b"/>
            <a:pathLst>
              <a:path w="8856345" h="6646545">
                <a:moveTo>
                  <a:pt x="8855964" y="0"/>
                </a:moveTo>
                <a:lnTo>
                  <a:pt x="8855964" y="6646164"/>
                </a:lnTo>
                <a:lnTo>
                  <a:pt x="0" y="66461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0456" y="676656"/>
            <a:ext cx="8857615" cy="6647815"/>
          </a:xfrm>
          <a:custGeom>
            <a:avLst/>
            <a:gdLst/>
            <a:ahLst/>
            <a:cxnLst/>
            <a:rect l="l" t="t" r="r" b="b"/>
            <a:pathLst>
              <a:path w="8857615" h="6647815">
                <a:moveTo>
                  <a:pt x="8857488" y="0"/>
                </a:moveTo>
                <a:lnTo>
                  <a:pt x="8857488" y="6647688"/>
                </a:lnTo>
                <a:lnTo>
                  <a:pt x="0" y="66476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694" y="675895"/>
            <a:ext cx="8859520" cy="6649720"/>
          </a:xfrm>
          <a:custGeom>
            <a:avLst/>
            <a:gdLst/>
            <a:ahLst/>
            <a:cxnLst/>
            <a:rect l="l" t="t" r="r" b="b"/>
            <a:pathLst>
              <a:path w="8859520" h="6649720">
                <a:moveTo>
                  <a:pt x="8859012" y="0"/>
                </a:moveTo>
                <a:lnTo>
                  <a:pt x="8859012" y="6649211"/>
                </a:lnTo>
                <a:lnTo>
                  <a:pt x="0" y="66492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8931" y="675131"/>
            <a:ext cx="8860790" cy="6650990"/>
          </a:xfrm>
          <a:custGeom>
            <a:avLst/>
            <a:gdLst/>
            <a:ahLst/>
            <a:cxnLst/>
            <a:rect l="l" t="t" r="r" b="b"/>
            <a:pathLst>
              <a:path w="8860790" h="6650990">
                <a:moveTo>
                  <a:pt x="8860536" y="0"/>
                </a:moveTo>
                <a:lnTo>
                  <a:pt x="8860536" y="6650735"/>
                </a:lnTo>
                <a:lnTo>
                  <a:pt x="0" y="66507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8169" y="674370"/>
            <a:ext cx="8862060" cy="6652259"/>
          </a:xfrm>
          <a:custGeom>
            <a:avLst/>
            <a:gdLst/>
            <a:ahLst/>
            <a:cxnLst/>
            <a:rect l="l" t="t" r="r" b="b"/>
            <a:pathLst>
              <a:path w="8862060" h="6652259">
                <a:moveTo>
                  <a:pt x="8862060" y="0"/>
                </a:moveTo>
                <a:lnTo>
                  <a:pt x="8862060" y="6652259"/>
                </a:lnTo>
                <a:lnTo>
                  <a:pt x="0" y="66522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7408" y="673609"/>
            <a:ext cx="8863965" cy="6654165"/>
          </a:xfrm>
          <a:custGeom>
            <a:avLst/>
            <a:gdLst/>
            <a:ahLst/>
            <a:cxnLst/>
            <a:rect l="l" t="t" r="r" b="b"/>
            <a:pathLst>
              <a:path w="8863965" h="6654165">
                <a:moveTo>
                  <a:pt x="8863584" y="0"/>
                </a:moveTo>
                <a:lnTo>
                  <a:pt x="8863584" y="6653783"/>
                </a:lnTo>
                <a:lnTo>
                  <a:pt x="0" y="66537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6646" y="672845"/>
            <a:ext cx="8865235" cy="6655434"/>
          </a:xfrm>
          <a:custGeom>
            <a:avLst/>
            <a:gdLst/>
            <a:ahLst/>
            <a:cxnLst/>
            <a:rect l="l" t="t" r="r" b="b"/>
            <a:pathLst>
              <a:path w="8865235" h="6655434">
                <a:moveTo>
                  <a:pt x="8865108" y="0"/>
                </a:moveTo>
                <a:lnTo>
                  <a:pt x="8865108" y="6655308"/>
                </a:lnTo>
                <a:lnTo>
                  <a:pt x="0" y="66553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5883" y="672083"/>
            <a:ext cx="8867140" cy="6657340"/>
          </a:xfrm>
          <a:custGeom>
            <a:avLst/>
            <a:gdLst/>
            <a:ahLst/>
            <a:cxnLst/>
            <a:rect l="l" t="t" r="r" b="b"/>
            <a:pathLst>
              <a:path w="8867140" h="6657340">
                <a:moveTo>
                  <a:pt x="8866632" y="0"/>
                </a:moveTo>
                <a:lnTo>
                  <a:pt x="8866632" y="6656832"/>
                </a:lnTo>
                <a:lnTo>
                  <a:pt x="0" y="66568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5122" y="671323"/>
            <a:ext cx="8868410" cy="6658609"/>
          </a:xfrm>
          <a:custGeom>
            <a:avLst/>
            <a:gdLst/>
            <a:ahLst/>
            <a:cxnLst/>
            <a:rect l="l" t="t" r="r" b="b"/>
            <a:pathLst>
              <a:path w="8868410" h="6658609">
                <a:moveTo>
                  <a:pt x="8868156" y="0"/>
                </a:moveTo>
                <a:lnTo>
                  <a:pt x="8868156" y="6658356"/>
                </a:lnTo>
                <a:lnTo>
                  <a:pt x="0" y="66583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4359" y="670559"/>
            <a:ext cx="8869680" cy="6659880"/>
          </a:xfrm>
          <a:custGeom>
            <a:avLst/>
            <a:gdLst/>
            <a:ahLst/>
            <a:cxnLst/>
            <a:rect l="l" t="t" r="r" b="b"/>
            <a:pathLst>
              <a:path w="8869680" h="6659880">
                <a:moveTo>
                  <a:pt x="8869680" y="0"/>
                </a:moveTo>
                <a:lnTo>
                  <a:pt x="8869680" y="6659880"/>
                </a:lnTo>
                <a:lnTo>
                  <a:pt x="0" y="66598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3598" y="669798"/>
            <a:ext cx="8871585" cy="6661784"/>
          </a:xfrm>
          <a:custGeom>
            <a:avLst/>
            <a:gdLst/>
            <a:ahLst/>
            <a:cxnLst/>
            <a:rect l="l" t="t" r="r" b="b"/>
            <a:pathLst>
              <a:path w="8871585" h="6661784">
                <a:moveTo>
                  <a:pt x="8871204" y="0"/>
                </a:moveTo>
                <a:lnTo>
                  <a:pt x="8871204" y="6661404"/>
                </a:lnTo>
                <a:lnTo>
                  <a:pt x="0" y="66614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2837" y="669036"/>
            <a:ext cx="8872855" cy="6663055"/>
          </a:xfrm>
          <a:custGeom>
            <a:avLst/>
            <a:gdLst/>
            <a:ahLst/>
            <a:cxnLst/>
            <a:rect l="l" t="t" r="r" b="b"/>
            <a:pathLst>
              <a:path w="8872855" h="6663055">
                <a:moveTo>
                  <a:pt x="8872728" y="0"/>
                </a:moveTo>
                <a:lnTo>
                  <a:pt x="8872728" y="6662928"/>
                </a:lnTo>
                <a:lnTo>
                  <a:pt x="0" y="66629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2073" y="668274"/>
            <a:ext cx="8874760" cy="6664959"/>
          </a:xfrm>
          <a:custGeom>
            <a:avLst/>
            <a:gdLst/>
            <a:ahLst/>
            <a:cxnLst/>
            <a:rect l="l" t="t" r="r" b="b"/>
            <a:pathLst>
              <a:path w="8874760" h="6664959">
                <a:moveTo>
                  <a:pt x="8874252" y="0"/>
                </a:moveTo>
                <a:lnTo>
                  <a:pt x="8874252" y="6664452"/>
                </a:lnTo>
                <a:lnTo>
                  <a:pt x="0" y="66644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1312" y="667512"/>
            <a:ext cx="8876030" cy="6666230"/>
          </a:xfrm>
          <a:custGeom>
            <a:avLst/>
            <a:gdLst/>
            <a:ahLst/>
            <a:cxnLst/>
            <a:rect l="l" t="t" r="r" b="b"/>
            <a:pathLst>
              <a:path w="8876030" h="6666230">
                <a:moveTo>
                  <a:pt x="8875776" y="0"/>
                </a:moveTo>
                <a:lnTo>
                  <a:pt x="8875776" y="6665976"/>
                </a:lnTo>
                <a:lnTo>
                  <a:pt x="0" y="66659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0551" y="666750"/>
            <a:ext cx="8877300" cy="6667500"/>
          </a:xfrm>
          <a:custGeom>
            <a:avLst/>
            <a:gdLst/>
            <a:ahLst/>
            <a:cxnLst/>
            <a:rect l="l" t="t" r="r" b="b"/>
            <a:pathLst>
              <a:path w="8877300" h="6667500">
                <a:moveTo>
                  <a:pt x="8877300" y="0"/>
                </a:moveTo>
                <a:lnTo>
                  <a:pt x="8877300" y="6667500"/>
                </a:lnTo>
                <a:lnTo>
                  <a:pt x="0" y="66675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9787" y="665988"/>
            <a:ext cx="8879205" cy="6669405"/>
          </a:xfrm>
          <a:custGeom>
            <a:avLst/>
            <a:gdLst/>
            <a:ahLst/>
            <a:cxnLst/>
            <a:rect l="l" t="t" r="r" b="b"/>
            <a:pathLst>
              <a:path w="8879205" h="6669405">
                <a:moveTo>
                  <a:pt x="8878824" y="0"/>
                </a:moveTo>
                <a:lnTo>
                  <a:pt x="8878824" y="6669024"/>
                </a:lnTo>
                <a:lnTo>
                  <a:pt x="0" y="66690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9027" y="665226"/>
            <a:ext cx="8880475" cy="6670675"/>
          </a:xfrm>
          <a:custGeom>
            <a:avLst/>
            <a:gdLst/>
            <a:ahLst/>
            <a:cxnLst/>
            <a:rect l="l" t="t" r="r" b="b"/>
            <a:pathLst>
              <a:path w="8880475" h="6670675">
                <a:moveTo>
                  <a:pt x="8880348" y="0"/>
                </a:moveTo>
                <a:lnTo>
                  <a:pt x="8880348" y="6670548"/>
                </a:lnTo>
                <a:lnTo>
                  <a:pt x="0" y="66705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8263" y="664463"/>
            <a:ext cx="8882380" cy="6672580"/>
          </a:xfrm>
          <a:custGeom>
            <a:avLst/>
            <a:gdLst/>
            <a:ahLst/>
            <a:cxnLst/>
            <a:rect l="l" t="t" r="r" b="b"/>
            <a:pathLst>
              <a:path w="8882380" h="6672580">
                <a:moveTo>
                  <a:pt x="8881872" y="0"/>
                </a:moveTo>
                <a:lnTo>
                  <a:pt x="8881872" y="6672072"/>
                </a:lnTo>
                <a:lnTo>
                  <a:pt x="0" y="66720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7501" y="663702"/>
            <a:ext cx="8883650" cy="6673850"/>
          </a:xfrm>
          <a:custGeom>
            <a:avLst/>
            <a:gdLst/>
            <a:ahLst/>
            <a:cxnLst/>
            <a:rect l="l" t="t" r="r" b="b"/>
            <a:pathLst>
              <a:path w="8883650" h="6673850">
                <a:moveTo>
                  <a:pt x="8883396" y="0"/>
                </a:moveTo>
                <a:lnTo>
                  <a:pt x="8883396" y="6673596"/>
                </a:lnTo>
                <a:lnTo>
                  <a:pt x="0" y="66735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6741" y="662940"/>
            <a:ext cx="8884920" cy="6675120"/>
          </a:xfrm>
          <a:custGeom>
            <a:avLst/>
            <a:gdLst/>
            <a:ahLst/>
            <a:cxnLst/>
            <a:rect l="l" t="t" r="r" b="b"/>
            <a:pathLst>
              <a:path w="8884920" h="6675120">
                <a:moveTo>
                  <a:pt x="8884920" y="0"/>
                </a:moveTo>
                <a:lnTo>
                  <a:pt x="8884920" y="6675120"/>
                </a:lnTo>
                <a:lnTo>
                  <a:pt x="0" y="66751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5977" y="662178"/>
            <a:ext cx="8886825" cy="6677025"/>
          </a:xfrm>
          <a:custGeom>
            <a:avLst/>
            <a:gdLst/>
            <a:ahLst/>
            <a:cxnLst/>
            <a:rect l="l" t="t" r="r" b="b"/>
            <a:pathLst>
              <a:path w="8886825" h="6677025">
                <a:moveTo>
                  <a:pt x="8886444" y="0"/>
                </a:moveTo>
                <a:lnTo>
                  <a:pt x="8886444" y="6676644"/>
                </a:lnTo>
                <a:lnTo>
                  <a:pt x="0" y="66766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5217" y="661417"/>
            <a:ext cx="8888095" cy="6678295"/>
          </a:xfrm>
          <a:custGeom>
            <a:avLst/>
            <a:gdLst/>
            <a:ahLst/>
            <a:cxnLst/>
            <a:rect l="l" t="t" r="r" b="b"/>
            <a:pathLst>
              <a:path w="8888095" h="6678295">
                <a:moveTo>
                  <a:pt x="8887968" y="0"/>
                </a:moveTo>
                <a:lnTo>
                  <a:pt x="8887968" y="6678168"/>
                </a:lnTo>
                <a:lnTo>
                  <a:pt x="0" y="66781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4454" y="660654"/>
            <a:ext cx="8890000" cy="6680200"/>
          </a:xfrm>
          <a:custGeom>
            <a:avLst/>
            <a:gdLst/>
            <a:ahLst/>
            <a:cxnLst/>
            <a:rect l="l" t="t" r="r" b="b"/>
            <a:pathLst>
              <a:path w="8890000" h="6680200">
                <a:moveTo>
                  <a:pt x="8889492" y="0"/>
                </a:moveTo>
                <a:lnTo>
                  <a:pt x="8889492" y="6679692"/>
                </a:lnTo>
                <a:lnTo>
                  <a:pt x="0" y="66796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3691" y="659892"/>
            <a:ext cx="8891270" cy="6681470"/>
          </a:xfrm>
          <a:custGeom>
            <a:avLst/>
            <a:gdLst/>
            <a:ahLst/>
            <a:cxnLst/>
            <a:rect l="l" t="t" r="r" b="b"/>
            <a:pathLst>
              <a:path w="8891270" h="6681470">
                <a:moveTo>
                  <a:pt x="8891016" y="0"/>
                </a:moveTo>
                <a:lnTo>
                  <a:pt x="8891016" y="6681216"/>
                </a:lnTo>
                <a:lnTo>
                  <a:pt x="0" y="66812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2931" y="659130"/>
            <a:ext cx="8892540" cy="6682740"/>
          </a:xfrm>
          <a:custGeom>
            <a:avLst/>
            <a:gdLst/>
            <a:ahLst/>
            <a:cxnLst/>
            <a:rect l="l" t="t" r="r" b="b"/>
            <a:pathLst>
              <a:path w="8892540" h="6682740">
                <a:moveTo>
                  <a:pt x="8892540" y="0"/>
                </a:moveTo>
                <a:lnTo>
                  <a:pt x="8892540" y="6682740"/>
                </a:lnTo>
                <a:lnTo>
                  <a:pt x="0" y="66827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2168" y="658369"/>
            <a:ext cx="8894445" cy="6684645"/>
          </a:xfrm>
          <a:custGeom>
            <a:avLst/>
            <a:gdLst/>
            <a:ahLst/>
            <a:cxnLst/>
            <a:rect l="l" t="t" r="r" b="b"/>
            <a:pathLst>
              <a:path w="8894445" h="6684645">
                <a:moveTo>
                  <a:pt x="8894064" y="0"/>
                </a:moveTo>
                <a:lnTo>
                  <a:pt x="8894064" y="6684264"/>
                </a:lnTo>
                <a:lnTo>
                  <a:pt x="0" y="66842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1406" y="657606"/>
            <a:ext cx="8895715" cy="6685915"/>
          </a:xfrm>
          <a:custGeom>
            <a:avLst/>
            <a:gdLst/>
            <a:ahLst/>
            <a:cxnLst/>
            <a:rect l="l" t="t" r="r" b="b"/>
            <a:pathLst>
              <a:path w="8895715" h="6685915">
                <a:moveTo>
                  <a:pt x="8895588" y="0"/>
                </a:moveTo>
                <a:lnTo>
                  <a:pt x="8895588" y="6685788"/>
                </a:lnTo>
                <a:lnTo>
                  <a:pt x="0" y="66857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0644" y="656844"/>
            <a:ext cx="8897620" cy="6687820"/>
          </a:xfrm>
          <a:custGeom>
            <a:avLst/>
            <a:gdLst/>
            <a:ahLst/>
            <a:cxnLst/>
            <a:rect l="l" t="t" r="r" b="b"/>
            <a:pathLst>
              <a:path w="8897620" h="6687820">
                <a:moveTo>
                  <a:pt x="8897112" y="0"/>
                </a:moveTo>
                <a:lnTo>
                  <a:pt x="8897112" y="6687311"/>
                </a:lnTo>
                <a:lnTo>
                  <a:pt x="0" y="66873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9881" y="656082"/>
            <a:ext cx="8898890" cy="6689090"/>
          </a:xfrm>
          <a:custGeom>
            <a:avLst/>
            <a:gdLst/>
            <a:ahLst/>
            <a:cxnLst/>
            <a:rect l="l" t="t" r="r" b="b"/>
            <a:pathLst>
              <a:path w="8898890" h="6689090">
                <a:moveTo>
                  <a:pt x="8898636" y="0"/>
                </a:moveTo>
                <a:lnTo>
                  <a:pt x="8898636" y="6688835"/>
                </a:lnTo>
                <a:lnTo>
                  <a:pt x="0" y="66888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9119" y="655320"/>
            <a:ext cx="8900160" cy="6690359"/>
          </a:xfrm>
          <a:custGeom>
            <a:avLst/>
            <a:gdLst/>
            <a:ahLst/>
            <a:cxnLst/>
            <a:rect l="l" t="t" r="r" b="b"/>
            <a:pathLst>
              <a:path w="8900160" h="6690359">
                <a:moveTo>
                  <a:pt x="8900160" y="0"/>
                </a:moveTo>
                <a:lnTo>
                  <a:pt x="8900160" y="6690359"/>
                </a:lnTo>
                <a:lnTo>
                  <a:pt x="0" y="66903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8359" y="654559"/>
            <a:ext cx="8902065" cy="6692265"/>
          </a:xfrm>
          <a:custGeom>
            <a:avLst/>
            <a:gdLst/>
            <a:ahLst/>
            <a:cxnLst/>
            <a:rect l="l" t="t" r="r" b="b"/>
            <a:pathLst>
              <a:path w="8902065" h="6692265">
                <a:moveTo>
                  <a:pt x="8901684" y="0"/>
                </a:moveTo>
                <a:lnTo>
                  <a:pt x="8901684" y="6691883"/>
                </a:lnTo>
                <a:lnTo>
                  <a:pt x="0" y="66918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7596" y="653795"/>
            <a:ext cx="8903335" cy="6693534"/>
          </a:xfrm>
          <a:custGeom>
            <a:avLst/>
            <a:gdLst/>
            <a:ahLst/>
            <a:cxnLst/>
            <a:rect l="l" t="t" r="r" b="b"/>
            <a:pathLst>
              <a:path w="8903335" h="6693534">
                <a:moveTo>
                  <a:pt x="8903208" y="0"/>
                </a:moveTo>
                <a:lnTo>
                  <a:pt x="8903208" y="6693408"/>
                </a:lnTo>
                <a:lnTo>
                  <a:pt x="0" y="66934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6833" y="653033"/>
            <a:ext cx="8905240" cy="6695440"/>
          </a:xfrm>
          <a:custGeom>
            <a:avLst/>
            <a:gdLst/>
            <a:ahLst/>
            <a:cxnLst/>
            <a:rect l="l" t="t" r="r" b="b"/>
            <a:pathLst>
              <a:path w="8905240" h="6695440">
                <a:moveTo>
                  <a:pt x="8904732" y="0"/>
                </a:moveTo>
                <a:lnTo>
                  <a:pt x="8904732" y="6694932"/>
                </a:lnTo>
                <a:lnTo>
                  <a:pt x="0" y="66949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6072" y="652273"/>
            <a:ext cx="8906510" cy="6696709"/>
          </a:xfrm>
          <a:custGeom>
            <a:avLst/>
            <a:gdLst/>
            <a:ahLst/>
            <a:cxnLst/>
            <a:rect l="l" t="t" r="r" b="b"/>
            <a:pathLst>
              <a:path w="8906510" h="6696709">
                <a:moveTo>
                  <a:pt x="8906256" y="0"/>
                </a:moveTo>
                <a:lnTo>
                  <a:pt x="8906256" y="6696456"/>
                </a:lnTo>
                <a:lnTo>
                  <a:pt x="0" y="66964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5309" y="651509"/>
            <a:ext cx="8907780" cy="6697980"/>
          </a:xfrm>
          <a:custGeom>
            <a:avLst/>
            <a:gdLst/>
            <a:ahLst/>
            <a:cxnLst/>
            <a:rect l="l" t="t" r="r" b="b"/>
            <a:pathLst>
              <a:path w="8907780" h="6697980">
                <a:moveTo>
                  <a:pt x="8907780" y="0"/>
                </a:moveTo>
                <a:lnTo>
                  <a:pt x="8907780" y="6697980"/>
                </a:lnTo>
                <a:lnTo>
                  <a:pt x="0" y="66979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4549" y="650749"/>
            <a:ext cx="8909685" cy="6699884"/>
          </a:xfrm>
          <a:custGeom>
            <a:avLst/>
            <a:gdLst/>
            <a:ahLst/>
            <a:cxnLst/>
            <a:rect l="l" t="t" r="r" b="b"/>
            <a:pathLst>
              <a:path w="8909685" h="6699884">
                <a:moveTo>
                  <a:pt x="8909304" y="0"/>
                </a:moveTo>
                <a:lnTo>
                  <a:pt x="8909304" y="6699504"/>
                </a:lnTo>
                <a:lnTo>
                  <a:pt x="0" y="66995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3787" y="649987"/>
            <a:ext cx="8910955" cy="6701155"/>
          </a:xfrm>
          <a:custGeom>
            <a:avLst/>
            <a:gdLst/>
            <a:ahLst/>
            <a:cxnLst/>
            <a:rect l="l" t="t" r="r" b="b"/>
            <a:pathLst>
              <a:path w="8910955" h="6701155">
                <a:moveTo>
                  <a:pt x="8910828" y="0"/>
                </a:moveTo>
                <a:lnTo>
                  <a:pt x="8910828" y="6701028"/>
                </a:lnTo>
                <a:lnTo>
                  <a:pt x="0" y="67010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3023" y="649224"/>
            <a:ext cx="8912860" cy="6703059"/>
          </a:xfrm>
          <a:custGeom>
            <a:avLst/>
            <a:gdLst/>
            <a:ahLst/>
            <a:cxnLst/>
            <a:rect l="l" t="t" r="r" b="b"/>
            <a:pathLst>
              <a:path w="8912860" h="6703059">
                <a:moveTo>
                  <a:pt x="8912352" y="0"/>
                </a:moveTo>
                <a:lnTo>
                  <a:pt x="8912352" y="6702552"/>
                </a:lnTo>
                <a:lnTo>
                  <a:pt x="0" y="67025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2262" y="648462"/>
            <a:ext cx="8914130" cy="6704330"/>
          </a:xfrm>
          <a:custGeom>
            <a:avLst/>
            <a:gdLst/>
            <a:ahLst/>
            <a:cxnLst/>
            <a:rect l="l" t="t" r="r" b="b"/>
            <a:pathLst>
              <a:path w="8914130" h="6704330">
                <a:moveTo>
                  <a:pt x="8913876" y="0"/>
                </a:moveTo>
                <a:lnTo>
                  <a:pt x="8913876" y="6704076"/>
                </a:lnTo>
                <a:lnTo>
                  <a:pt x="0" y="67040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1500" y="647701"/>
            <a:ext cx="8915400" cy="6705600"/>
          </a:xfrm>
          <a:custGeom>
            <a:avLst/>
            <a:gdLst/>
            <a:ahLst/>
            <a:cxnLst/>
            <a:rect l="l" t="t" r="r" b="b"/>
            <a:pathLst>
              <a:path w="8915400" h="6705600">
                <a:moveTo>
                  <a:pt x="8915400" y="0"/>
                </a:moveTo>
                <a:lnTo>
                  <a:pt x="8915400" y="6705600"/>
                </a:lnTo>
                <a:lnTo>
                  <a:pt x="0" y="670560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0738" y="646937"/>
            <a:ext cx="8917305" cy="6707505"/>
          </a:xfrm>
          <a:custGeom>
            <a:avLst/>
            <a:gdLst/>
            <a:ahLst/>
            <a:cxnLst/>
            <a:rect l="l" t="t" r="r" b="b"/>
            <a:pathLst>
              <a:path w="8917305" h="6707505">
                <a:moveTo>
                  <a:pt x="8916924" y="0"/>
                </a:moveTo>
                <a:lnTo>
                  <a:pt x="8916924" y="6707124"/>
                </a:lnTo>
                <a:lnTo>
                  <a:pt x="0" y="670712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9977" y="646177"/>
            <a:ext cx="8918575" cy="6708775"/>
          </a:xfrm>
          <a:custGeom>
            <a:avLst/>
            <a:gdLst/>
            <a:ahLst/>
            <a:cxnLst/>
            <a:rect l="l" t="t" r="r" b="b"/>
            <a:pathLst>
              <a:path w="8918575" h="6708775">
                <a:moveTo>
                  <a:pt x="8918448" y="0"/>
                </a:moveTo>
                <a:lnTo>
                  <a:pt x="8918448" y="6708648"/>
                </a:lnTo>
                <a:lnTo>
                  <a:pt x="0" y="670864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9213" y="645413"/>
            <a:ext cx="8920480" cy="6710680"/>
          </a:xfrm>
          <a:custGeom>
            <a:avLst/>
            <a:gdLst/>
            <a:ahLst/>
            <a:cxnLst/>
            <a:rect l="l" t="t" r="r" b="b"/>
            <a:pathLst>
              <a:path w="8920480" h="6710680">
                <a:moveTo>
                  <a:pt x="8919972" y="0"/>
                </a:moveTo>
                <a:lnTo>
                  <a:pt x="8919972" y="6710172"/>
                </a:lnTo>
                <a:lnTo>
                  <a:pt x="0" y="671017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8452" y="644652"/>
            <a:ext cx="8921750" cy="6711950"/>
          </a:xfrm>
          <a:custGeom>
            <a:avLst/>
            <a:gdLst/>
            <a:ahLst/>
            <a:cxnLst/>
            <a:rect l="l" t="t" r="r" b="b"/>
            <a:pathLst>
              <a:path w="8921750" h="6711950">
                <a:moveTo>
                  <a:pt x="8921496" y="0"/>
                </a:moveTo>
                <a:lnTo>
                  <a:pt x="8921496" y="6711696"/>
                </a:lnTo>
                <a:lnTo>
                  <a:pt x="0" y="671169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7690" y="643891"/>
            <a:ext cx="8923020" cy="6713220"/>
          </a:xfrm>
          <a:custGeom>
            <a:avLst/>
            <a:gdLst/>
            <a:ahLst/>
            <a:cxnLst/>
            <a:rect l="l" t="t" r="r" b="b"/>
            <a:pathLst>
              <a:path w="8923020" h="6713220">
                <a:moveTo>
                  <a:pt x="8923020" y="0"/>
                </a:moveTo>
                <a:lnTo>
                  <a:pt x="8923020" y="6713220"/>
                </a:lnTo>
                <a:lnTo>
                  <a:pt x="0" y="671322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6928" y="643127"/>
            <a:ext cx="8924925" cy="6715125"/>
          </a:xfrm>
          <a:custGeom>
            <a:avLst/>
            <a:gdLst/>
            <a:ahLst/>
            <a:cxnLst/>
            <a:rect l="l" t="t" r="r" b="b"/>
            <a:pathLst>
              <a:path w="8924925" h="6715125">
                <a:moveTo>
                  <a:pt x="8924544" y="0"/>
                </a:moveTo>
                <a:lnTo>
                  <a:pt x="8924544" y="6714744"/>
                </a:lnTo>
                <a:lnTo>
                  <a:pt x="0" y="671474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6167" y="642367"/>
            <a:ext cx="8926195" cy="6716395"/>
          </a:xfrm>
          <a:custGeom>
            <a:avLst/>
            <a:gdLst/>
            <a:ahLst/>
            <a:cxnLst/>
            <a:rect l="l" t="t" r="r" b="b"/>
            <a:pathLst>
              <a:path w="8926195" h="6716395">
                <a:moveTo>
                  <a:pt x="8926068" y="0"/>
                </a:moveTo>
                <a:lnTo>
                  <a:pt x="8926068" y="6716268"/>
                </a:lnTo>
                <a:lnTo>
                  <a:pt x="0" y="671626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5404" y="641604"/>
            <a:ext cx="8928100" cy="6718300"/>
          </a:xfrm>
          <a:custGeom>
            <a:avLst/>
            <a:gdLst/>
            <a:ahLst/>
            <a:cxnLst/>
            <a:rect l="l" t="t" r="r" b="b"/>
            <a:pathLst>
              <a:path w="8928100" h="6718300">
                <a:moveTo>
                  <a:pt x="8927592" y="0"/>
                </a:moveTo>
                <a:lnTo>
                  <a:pt x="8927592" y="6717792"/>
                </a:lnTo>
                <a:lnTo>
                  <a:pt x="0" y="671779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4642" y="640841"/>
            <a:ext cx="8929370" cy="6719570"/>
          </a:xfrm>
          <a:custGeom>
            <a:avLst/>
            <a:gdLst/>
            <a:ahLst/>
            <a:cxnLst/>
            <a:rect l="l" t="t" r="r" b="b"/>
            <a:pathLst>
              <a:path w="8929370" h="6719570">
                <a:moveTo>
                  <a:pt x="8929116" y="0"/>
                </a:moveTo>
                <a:lnTo>
                  <a:pt x="8929116" y="6719316"/>
                </a:lnTo>
                <a:lnTo>
                  <a:pt x="0" y="671931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3880" y="640081"/>
            <a:ext cx="8930640" cy="6720840"/>
          </a:xfrm>
          <a:custGeom>
            <a:avLst/>
            <a:gdLst/>
            <a:ahLst/>
            <a:cxnLst/>
            <a:rect l="l" t="t" r="r" b="b"/>
            <a:pathLst>
              <a:path w="8930640" h="6720840">
                <a:moveTo>
                  <a:pt x="8930640" y="0"/>
                </a:moveTo>
                <a:lnTo>
                  <a:pt x="8930640" y="6720840"/>
                </a:lnTo>
                <a:lnTo>
                  <a:pt x="0" y="672084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3119" y="639319"/>
            <a:ext cx="8932545" cy="6722745"/>
          </a:xfrm>
          <a:custGeom>
            <a:avLst/>
            <a:gdLst/>
            <a:ahLst/>
            <a:cxnLst/>
            <a:rect l="l" t="t" r="r" b="b"/>
            <a:pathLst>
              <a:path w="8932545" h="6722745">
                <a:moveTo>
                  <a:pt x="8932164" y="0"/>
                </a:moveTo>
                <a:lnTo>
                  <a:pt x="8932164" y="6722364"/>
                </a:lnTo>
                <a:lnTo>
                  <a:pt x="0" y="672236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2356" y="638556"/>
            <a:ext cx="8933815" cy="6724015"/>
          </a:xfrm>
          <a:custGeom>
            <a:avLst/>
            <a:gdLst/>
            <a:ahLst/>
            <a:cxnLst/>
            <a:rect l="l" t="t" r="r" b="b"/>
            <a:pathLst>
              <a:path w="8933815" h="6724015">
                <a:moveTo>
                  <a:pt x="8933688" y="0"/>
                </a:moveTo>
                <a:lnTo>
                  <a:pt x="8933688" y="6723888"/>
                </a:lnTo>
                <a:lnTo>
                  <a:pt x="0" y="672388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1594" y="637794"/>
            <a:ext cx="8935720" cy="6725920"/>
          </a:xfrm>
          <a:custGeom>
            <a:avLst/>
            <a:gdLst/>
            <a:ahLst/>
            <a:cxnLst/>
            <a:rect l="l" t="t" r="r" b="b"/>
            <a:pathLst>
              <a:path w="8935720" h="6725920">
                <a:moveTo>
                  <a:pt x="8935212" y="0"/>
                </a:moveTo>
                <a:lnTo>
                  <a:pt x="8935212" y="6725411"/>
                </a:lnTo>
                <a:lnTo>
                  <a:pt x="0" y="6725411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0832" y="637031"/>
            <a:ext cx="8936990" cy="6727190"/>
          </a:xfrm>
          <a:custGeom>
            <a:avLst/>
            <a:gdLst/>
            <a:ahLst/>
            <a:cxnLst/>
            <a:rect l="l" t="t" r="r" b="b"/>
            <a:pathLst>
              <a:path w="8936990" h="6727190">
                <a:moveTo>
                  <a:pt x="8936736" y="0"/>
                </a:moveTo>
                <a:lnTo>
                  <a:pt x="8936736" y="6726935"/>
                </a:lnTo>
                <a:lnTo>
                  <a:pt x="0" y="6726935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0069" y="636270"/>
            <a:ext cx="8938260" cy="6728459"/>
          </a:xfrm>
          <a:custGeom>
            <a:avLst/>
            <a:gdLst/>
            <a:ahLst/>
            <a:cxnLst/>
            <a:rect l="l" t="t" r="r" b="b"/>
            <a:pathLst>
              <a:path w="8938260" h="6728459">
                <a:moveTo>
                  <a:pt x="8938260" y="0"/>
                </a:moveTo>
                <a:lnTo>
                  <a:pt x="8938260" y="6728459"/>
                </a:lnTo>
                <a:lnTo>
                  <a:pt x="0" y="6728459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9309" y="635509"/>
            <a:ext cx="8940165" cy="6730365"/>
          </a:xfrm>
          <a:custGeom>
            <a:avLst/>
            <a:gdLst/>
            <a:ahLst/>
            <a:cxnLst/>
            <a:rect l="l" t="t" r="r" b="b"/>
            <a:pathLst>
              <a:path w="8940165" h="6730365">
                <a:moveTo>
                  <a:pt x="8939784" y="0"/>
                </a:moveTo>
                <a:lnTo>
                  <a:pt x="8939784" y="6729983"/>
                </a:lnTo>
                <a:lnTo>
                  <a:pt x="0" y="6729983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8546" y="634745"/>
            <a:ext cx="8941435" cy="6731634"/>
          </a:xfrm>
          <a:custGeom>
            <a:avLst/>
            <a:gdLst/>
            <a:ahLst/>
            <a:cxnLst/>
            <a:rect l="l" t="t" r="r" b="b"/>
            <a:pathLst>
              <a:path w="8941435" h="6731634">
                <a:moveTo>
                  <a:pt x="8941308" y="0"/>
                </a:moveTo>
                <a:lnTo>
                  <a:pt x="8941308" y="6731508"/>
                </a:lnTo>
                <a:lnTo>
                  <a:pt x="0" y="673150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7783" y="633983"/>
            <a:ext cx="8943340" cy="6733540"/>
          </a:xfrm>
          <a:custGeom>
            <a:avLst/>
            <a:gdLst/>
            <a:ahLst/>
            <a:cxnLst/>
            <a:rect l="l" t="t" r="r" b="b"/>
            <a:pathLst>
              <a:path w="8943340" h="6733540">
                <a:moveTo>
                  <a:pt x="8942832" y="0"/>
                </a:moveTo>
                <a:lnTo>
                  <a:pt x="8942832" y="6733032"/>
                </a:lnTo>
                <a:lnTo>
                  <a:pt x="0" y="673303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57022" y="633223"/>
            <a:ext cx="8944610" cy="6734809"/>
          </a:xfrm>
          <a:custGeom>
            <a:avLst/>
            <a:gdLst/>
            <a:ahLst/>
            <a:cxnLst/>
            <a:rect l="l" t="t" r="r" b="b"/>
            <a:pathLst>
              <a:path w="8944610" h="6734809">
                <a:moveTo>
                  <a:pt x="8944356" y="0"/>
                </a:moveTo>
                <a:lnTo>
                  <a:pt x="8944356" y="6734556"/>
                </a:lnTo>
                <a:lnTo>
                  <a:pt x="0" y="673455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6259" y="632459"/>
            <a:ext cx="8945880" cy="6736080"/>
          </a:xfrm>
          <a:custGeom>
            <a:avLst/>
            <a:gdLst/>
            <a:ahLst/>
            <a:cxnLst/>
            <a:rect l="l" t="t" r="r" b="b"/>
            <a:pathLst>
              <a:path w="8945880" h="6736080">
                <a:moveTo>
                  <a:pt x="8945880" y="0"/>
                </a:moveTo>
                <a:lnTo>
                  <a:pt x="8945880" y="6736080"/>
                </a:lnTo>
                <a:lnTo>
                  <a:pt x="0" y="673608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5499" y="631698"/>
            <a:ext cx="8947785" cy="6737984"/>
          </a:xfrm>
          <a:custGeom>
            <a:avLst/>
            <a:gdLst/>
            <a:ahLst/>
            <a:cxnLst/>
            <a:rect l="l" t="t" r="r" b="b"/>
            <a:pathLst>
              <a:path w="8947785" h="6737984">
                <a:moveTo>
                  <a:pt x="8947404" y="0"/>
                </a:moveTo>
                <a:lnTo>
                  <a:pt x="8947404" y="6737604"/>
                </a:lnTo>
                <a:lnTo>
                  <a:pt x="0" y="6737604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4737" y="630936"/>
            <a:ext cx="8949055" cy="6739255"/>
          </a:xfrm>
          <a:custGeom>
            <a:avLst/>
            <a:gdLst/>
            <a:ahLst/>
            <a:cxnLst/>
            <a:rect l="l" t="t" r="r" b="b"/>
            <a:pathLst>
              <a:path w="8949055" h="6739255">
                <a:moveTo>
                  <a:pt x="8948928" y="0"/>
                </a:moveTo>
                <a:lnTo>
                  <a:pt x="8948928" y="6739128"/>
                </a:lnTo>
                <a:lnTo>
                  <a:pt x="0" y="6739128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53973" y="630174"/>
            <a:ext cx="8950960" cy="6741159"/>
          </a:xfrm>
          <a:custGeom>
            <a:avLst/>
            <a:gdLst/>
            <a:ahLst/>
            <a:cxnLst/>
            <a:rect l="l" t="t" r="r" b="b"/>
            <a:pathLst>
              <a:path w="8950960" h="6741159">
                <a:moveTo>
                  <a:pt x="8950452" y="0"/>
                </a:moveTo>
                <a:lnTo>
                  <a:pt x="8950452" y="6740652"/>
                </a:lnTo>
                <a:lnTo>
                  <a:pt x="0" y="6740652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3212" y="629412"/>
            <a:ext cx="8952230" cy="6742430"/>
          </a:xfrm>
          <a:custGeom>
            <a:avLst/>
            <a:gdLst/>
            <a:ahLst/>
            <a:cxnLst/>
            <a:rect l="l" t="t" r="r" b="b"/>
            <a:pathLst>
              <a:path w="8952230" h="6742430">
                <a:moveTo>
                  <a:pt x="8951976" y="0"/>
                </a:moveTo>
                <a:lnTo>
                  <a:pt x="8951976" y="6742176"/>
                </a:lnTo>
                <a:lnTo>
                  <a:pt x="0" y="6742176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52450" y="628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</a:path>
            </a:pathLst>
          </a:custGeom>
          <a:ln w="317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8837" y="685418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8837" y="7315581"/>
            <a:ext cx="8841105" cy="0"/>
          </a:xfrm>
          <a:custGeom>
            <a:avLst/>
            <a:gdLst/>
            <a:ahLst/>
            <a:cxnLst/>
            <a:rect l="l" t="t" r="r" b="b"/>
            <a:pathLst>
              <a:path w="8841105">
                <a:moveTo>
                  <a:pt x="0" y="0"/>
                </a:moveTo>
                <a:lnTo>
                  <a:pt x="8840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9219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449181" y="685801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117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Kozuka Gothic Pro EL</vt:lpstr>
      <vt:lpstr>Arial</vt:lpstr>
      <vt:lpstr>Calibri</vt:lpstr>
      <vt:lpstr>Symbol</vt:lpstr>
      <vt:lpstr>Times New Roman</vt:lpstr>
      <vt:lpstr>Office Theme</vt:lpstr>
      <vt:lpstr>Vocabulary</vt:lpstr>
      <vt:lpstr>nth term of an geometric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taylorm2</dc:creator>
  <cp:lastModifiedBy>Kothe, Cesar</cp:lastModifiedBy>
  <cp:revision>4</cp:revision>
  <dcterms:created xsi:type="dcterms:W3CDTF">2018-04-26T06:48:21Z</dcterms:created>
  <dcterms:modified xsi:type="dcterms:W3CDTF">2018-04-26T11:12:00Z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2018-04-26T00:00:00Z</vt:filetime>
  </property>
</Properties>
</file>