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  <p:sldId id="270" r:id="rId16"/>
    <p:sldId id="272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DA032F2F-FBA6-424F-928C-238AA3757590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FD413E6-3613-4466-9C57-1BCF25DB60C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2F2F-FBA6-424F-928C-238AA3757590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413E6-3613-4466-9C57-1BCF25DB60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2F2F-FBA6-424F-928C-238AA3757590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413E6-3613-4466-9C57-1BCF25DB60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2F2F-FBA6-424F-928C-238AA3757590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413E6-3613-4466-9C57-1BCF25DB60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2F2F-FBA6-424F-928C-238AA3757590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413E6-3613-4466-9C57-1BCF25DB60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2F2F-FBA6-424F-928C-238AA3757590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413E6-3613-4466-9C57-1BCF25DB60C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2F2F-FBA6-424F-928C-238AA3757590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413E6-3613-4466-9C57-1BCF25DB60CD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2F2F-FBA6-424F-928C-238AA3757590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413E6-3613-4466-9C57-1BCF25DB60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2F2F-FBA6-424F-928C-238AA3757590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413E6-3613-4466-9C57-1BCF25DB60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2F2F-FBA6-424F-928C-238AA3757590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413E6-3613-4466-9C57-1BCF25DB60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2F2F-FBA6-424F-928C-238AA3757590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413E6-3613-4466-9C57-1BCF25DB60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DA032F2F-FBA6-424F-928C-238AA3757590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BFD413E6-3613-4466-9C57-1BCF25DB60C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8.xml"/><Relationship Id="rId3" Type="http://schemas.openxmlformats.org/officeDocument/2006/relationships/slide" Target="slide6.xml"/><Relationship Id="rId7" Type="http://schemas.openxmlformats.org/officeDocument/2006/relationships/slide" Target="slide4.xml"/><Relationship Id="rId12" Type="http://schemas.openxmlformats.org/officeDocument/2006/relationships/slide" Target="slide5.xml"/><Relationship Id="rId2" Type="http://schemas.openxmlformats.org/officeDocument/2006/relationships/slide" Target="slide3.xml"/><Relationship Id="rId16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11" Type="http://schemas.openxmlformats.org/officeDocument/2006/relationships/slide" Target="slide16.xml"/><Relationship Id="rId5" Type="http://schemas.openxmlformats.org/officeDocument/2006/relationships/slide" Target="slide12.xml"/><Relationship Id="rId15" Type="http://schemas.openxmlformats.org/officeDocument/2006/relationships/slide" Target="slide14.xml"/><Relationship Id="rId10" Type="http://schemas.openxmlformats.org/officeDocument/2006/relationships/slide" Target="slide13.xml"/><Relationship Id="rId4" Type="http://schemas.openxmlformats.org/officeDocument/2006/relationships/slide" Target="slide9.xml"/><Relationship Id="rId9" Type="http://schemas.openxmlformats.org/officeDocument/2006/relationships/slide" Target="slide10.xml"/><Relationship Id="rId14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Juggling Jeopardy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Cassidy Mehr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8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8041440" cy="1544637"/>
          </a:xfrm>
        </p:spPr>
        <p:txBody>
          <a:bodyPr/>
          <a:lstStyle/>
          <a:p>
            <a:r>
              <a:rPr lang="en-US" sz="3200" dirty="0" smtClean="0"/>
              <a:t>What is the first enrichment given to new students at the beginning of the year?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733800"/>
            <a:ext cx="7467600" cy="11620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Scavenger hunt</a:t>
            </a:r>
            <a:endParaRPr lang="en-US" sz="3200" dirty="0"/>
          </a:p>
        </p:txBody>
      </p:sp>
      <p:pic>
        <p:nvPicPr>
          <p:cNvPr id="1126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953000"/>
            <a:ext cx="1749425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9078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066800"/>
            <a:ext cx="8041440" cy="1442674"/>
          </a:xfrm>
        </p:spPr>
        <p:txBody>
          <a:bodyPr/>
          <a:lstStyle/>
          <a:p>
            <a:r>
              <a:rPr lang="en-US" sz="3200" dirty="0" smtClean="0"/>
              <a:t>Who was the first person to get the Black w/ Green ink shirt?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505200"/>
            <a:ext cx="7467600" cy="10858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Caleb Fitzsimmons</a:t>
            </a:r>
            <a:endParaRPr lang="en-US" sz="3200" dirty="0"/>
          </a:p>
        </p:txBody>
      </p:sp>
      <p:pic>
        <p:nvPicPr>
          <p:cNvPr id="1229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876800"/>
            <a:ext cx="1749425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3061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8041440" cy="1442674"/>
          </a:xfrm>
        </p:spPr>
        <p:txBody>
          <a:bodyPr/>
          <a:lstStyle/>
          <a:p>
            <a:r>
              <a:rPr lang="en-US" sz="2800" dirty="0" smtClean="0"/>
              <a:t>What is the highest number of </a:t>
            </a:r>
            <a:r>
              <a:rPr lang="en-US" sz="2800" dirty="0" err="1" smtClean="0"/>
              <a:t>diabolos</a:t>
            </a:r>
            <a:r>
              <a:rPr lang="en-US" sz="2800" dirty="0" smtClean="0"/>
              <a:t> handled at one time by one person?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43200"/>
            <a:ext cx="7467600" cy="1924012"/>
          </a:xfrm>
        </p:spPr>
        <p:txBody>
          <a:bodyPr/>
          <a:lstStyle/>
          <a:p>
            <a:pPr marL="457200" indent="-457200" algn="ctr">
              <a:buFont typeface="+mj-lt"/>
              <a:buAutoNum type="alphaUcPeriod"/>
            </a:pPr>
            <a:r>
              <a:rPr lang="en-US" dirty="0" smtClean="0"/>
              <a:t>2</a:t>
            </a:r>
          </a:p>
          <a:p>
            <a:pPr marL="457200" indent="-457200" algn="ctr">
              <a:buFont typeface="+mj-lt"/>
              <a:buAutoNum type="alphaUcPeriod"/>
            </a:pPr>
            <a:r>
              <a:rPr lang="en-US" dirty="0" smtClean="0"/>
              <a:t>4</a:t>
            </a:r>
          </a:p>
          <a:p>
            <a:pPr marL="457200" indent="-457200" algn="ctr">
              <a:buFont typeface="+mj-lt"/>
              <a:buAutoNum type="alphaUcPeriod"/>
            </a:pPr>
            <a:r>
              <a:rPr lang="en-US" dirty="0" smtClean="0"/>
              <a:t>6</a:t>
            </a:r>
          </a:p>
          <a:p>
            <a:pPr marL="457200" indent="-457200" algn="ctr">
              <a:buFont typeface="+mj-lt"/>
              <a:buAutoNum type="alphaUcPeriod"/>
            </a:pPr>
            <a:r>
              <a:rPr lang="en-US" dirty="0"/>
              <a:t>9</a:t>
            </a:r>
          </a:p>
        </p:txBody>
      </p:sp>
      <p:pic>
        <p:nvPicPr>
          <p:cNvPr id="1331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876800"/>
            <a:ext cx="1749425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3118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041440" cy="1442674"/>
          </a:xfrm>
        </p:spPr>
        <p:txBody>
          <a:bodyPr/>
          <a:lstStyle/>
          <a:p>
            <a:r>
              <a:rPr lang="en-US" sz="2800" dirty="0" smtClean="0"/>
              <a:t>This person broke the record for 9 balls in 2006 by juggling for 54 seconds.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67000"/>
            <a:ext cx="7467600" cy="2457412"/>
          </a:xfrm>
        </p:spPr>
        <p:txBody>
          <a:bodyPr>
            <a:normAutofit/>
          </a:bodyPr>
          <a:lstStyle/>
          <a:p>
            <a:pPr marL="514350" indent="-514350" algn="ctr">
              <a:buFont typeface="+mj-lt"/>
              <a:buAutoNum type="alphaUcPeriod"/>
            </a:pPr>
            <a:r>
              <a:rPr lang="en-US" sz="2800" dirty="0" err="1" smtClean="0"/>
              <a:t>Ofek</a:t>
            </a:r>
            <a:r>
              <a:rPr lang="en-US" sz="2800" dirty="0" smtClean="0"/>
              <a:t> </a:t>
            </a:r>
            <a:r>
              <a:rPr lang="en-US" sz="2800" dirty="0" err="1" smtClean="0"/>
              <a:t>Snir</a:t>
            </a:r>
            <a:endParaRPr lang="en-US" sz="2800" dirty="0" smtClean="0"/>
          </a:p>
          <a:p>
            <a:pPr marL="514350" indent="-514350" algn="ctr">
              <a:buFont typeface="+mj-lt"/>
              <a:buAutoNum type="alphaUcPeriod"/>
            </a:pPr>
            <a:r>
              <a:rPr lang="en-US" sz="2800" dirty="0" smtClean="0"/>
              <a:t>Alex Barron</a:t>
            </a:r>
          </a:p>
          <a:p>
            <a:pPr marL="514350" indent="-514350" algn="ctr">
              <a:buFont typeface="+mj-lt"/>
              <a:buAutoNum type="alphaUcPeriod"/>
            </a:pPr>
            <a:r>
              <a:rPr lang="en-US" sz="2800" dirty="0" smtClean="0"/>
              <a:t>Dalton Bednar</a:t>
            </a:r>
          </a:p>
          <a:p>
            <a:pPr marL="514350" indent="-514350" algn="ctr">
              <a:buFont typeface="+mj-lt"/>
              <a:buAutoNum type="alphaUcPeriod"/>
            </a:pPr>
            <a:r>
              <a:rPr lang="en-US" sz="2800" dirty="0" smtClean="0"/>
              <a:t>Anthony </a:t>
            </a:r>
            <a:r>
              <a:rPr lang="en-US" sz="2800" dirty="0" err="1" smtClean="0"/>
              <a:t>Gatto</a:t>
            </a:r>
            <a:endParaRPr lang="en-US" sz="2800" dirty="0"/>
          </a:p>
        </p:txBody>
      </p:sp>
      <p:pic>
        <p:nvPicPr>
          <p:cNvPr id="1433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953000"/>
            <a:ext cx="1749425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2566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041440" cy="1442674"/>
          </a:xfrm>
        </p:spPr>
        <p:txBody>
          <a:bodyPr/>
          <a:lstStyle/>
          <a:p>
            <a:r>
              <a:rPr lang="en-US" sz="2800" dirty="0" smtClean="0"/>
              <a:t>The record for 8 clubs is held by Anthony </a:t>
            </a:r>
            <a:r>
              <a:rPr lang="en-US" sz="2800" dirty="0" err="1" smtClean="0"/>
              <a:t>Gatto</a:t>
            </a:r>
            <a:r>
              <a:rPr lang="en-US" sz="2800" dirty="0" smtClean="0"/>
              <a:t> and Willy </a:t>
            </a:r>
            <a:r>
              <a:rPr lang="en-US" sz="2800" dirty="0" err="1" smtClean="0"/>
              <a:t>Colombaioni</a:t>
            </a:r>
            <a:r>
              <a:rPr lang="en-US" sz="2800" dirty="0" smtClean="0"/>
              <a:t> with how many catches?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67000"/>
            <a:ext cx="7467600" cy="2457412"/>
          </a:xfrm>
        </p:spPr>
        <p:txBody>
          <a:bodyPr>
            <a:normAutofit/>
          </a:bodyPr>
          <a:lstStyle/>
          <a:p>
            <a:pPr marL="514350" indent="-514350" algn="ctr">
              <a:buFont typeface="+mj-lt"/>
              <a:buAutoNum type="alphaUcPeriod"/>
            </a:pPr>
            <a:r>
              <a:rPr lang="en-US" sz="2800" dirty="0" smtClean="0"/>
              <a:t>8</a:t>
            </a:r>
          </a:p>
          <a:p>
            <a:pPr marL="514350" indent="-514350" algn="ctr">
              <a:buFont typeface="+mj-lt"/>
              <a:buAutoNum type="alphaUcPeriod"/>
            </a:pPr>
            <a:r>
              <a:rPr lang="en-US" sz="2800" dirty="0" smtClean="0"/>
              <a:t>16</a:t>
            </a:r>
          </a:p>
          <a:p>
            <a:pPr marL="514350" indent="-514350" algn="ctr">
              <a:buFont typeface="+mj-lt"/>
              <a:buAutoNum type="alphaUcPeriod"/>
            </a:pPr>
            <a:r>
              <a:rPr lang="en-US" sz="2800" dirty="0" smtClean="0"/>
              <a:t>18</a:t>
            </a:r>
          </a:p>
          <a:p>
            <a:pPr marL="514350" indent="-514350" algn="ctr">
              <a:buFont typeface="+mj-lt"/>
              <a:buAutoNum type="alphaUcPeriod"/>
            </a:pPr>
            <a:r>
              <a:rPr lang="en-US" sz="2800" dirty="0" smtClean="0"/>
              <a:t>24</a:t>
            </a:r>
            <a:endParaRPr lang="en-US" sz="2800" dirty="0"/>
          </a:p>
        </p:txBody>
      </p:sp>
      <p:pic>
        <p:nvPicPr>
          <p:cNvPr id="1536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953000"/>
            <a:ext cx="1749425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3665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163637"/>
          </a:xfrm>
        </p:spPr>
        <p:txBody>
          <a:bodyPr/>
          <a:lstStyle/>
          <a:p>
            <a:r>
              <a:rPr lang="en-US" sz="2800" dirty="0" smtClean="0"/>
              <a:t>Name the prop</a:t>
            </a:r>
            <a:endParaRPr lang="en-US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524000"/>
            <a:ext cx="3381375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05200" y="54864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Kendama</a:t>
            </a:r>
            <a:endParaRPr lang="en-US" sz="2800" dirty="0"/>
          </a:p>
        </p:txBody>
      </p:sp>
      <p:pic>
        <p:nvPicPr>
          <p:cNvPr id="1027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785518"/>
            <a:ext cx="1749425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8210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Name the prop</a:t>
            </a:r>
            <a:endParaRPr lang="en-US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33600"/>
            <a:ext cx="371475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29000" y="56388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Contact Staff</a:t>
            </a:r>
            <a:endParaRPr lang="en-US" sz="2800" dirty="0"/>
          </a:p>
        </p:txBody>
      </p:sp>
      <p:pic>
        <p:nvPicPr>
          <p:cNvPr id="3075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937918"/>
            <a:ext cx="1749425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7384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163637"/>
          </a:xfrm>
        </p:spPr>
        <p:txBody>
          <a:bodyPr/>
          <a:lstStyle/>
          <a:p>
            <a:r>
              <a:rPr lang="en-US" sz="2800" dirty="0" smtClean="0"/>
              <a:t>Name the prop</a:t>
            </a:r>
            <a:endParaRPr lang="en-US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828800"/>
            <a:ext cx="3419856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57600" y="54864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Monobolo</a:t>
            </a:r>
            <a:endParaRPr lang="en-US" sz="2800" dirty="0"/>
          </a:p>
        </p:txBody>
      </p:sp>
      <p:pic>
        <p:nvPicPr>
          <p:cNvPr id="2051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785518"/>
            <a:ext cx="1749425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6122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1390366"/>
              </p:ext>
            </p:extLst>
          </p:nvPr>
        </p:nvGraphicFramePr>
        <p:xfrm>
          <a:off x="457200" y="380999"/>
          <a:ext cx="8305800" cy="601980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661160"/>
                <a:gridCol w="1661160"/>
                <a:gridCol w="1661160"/>
                <a:gridCol w="1661160"/>
                <a:gridCol w="1661160"/>
              </a:tblGrid>
              <a:tr h="219853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Prop History*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Trick Lists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Sail</a:t>
                      </a:r>
                      <a:r>
                        <a:rPr lang="en-US" baseline="0" dirty="0" smtClean="0">
                          <a:solidFill>
                            <a:srgbClr val="FFC000"/>
                          </a:solidFill>
                        </a:rPr>
                        <a:t> Juggling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World Records*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Name the Prop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375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C000"/>
                          </a:solidFill>
                          <a:hlinkClick r:id="rId2" action="ppaction://hlinksldjump"/>
                        </a:rPr>
                        <a:t>100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C000"/>
                          </a:solidFill>
                          <a:hlinkClick r:id="rId3" action="ppaction://hlinksldjump"/>
                        </a:rPr>
                        <a:t>100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C000"/>
                          </a:solidFill>
                          <a:hlinkClick r:id="rId4" action="ppaction://hlinksldjump"/>
                        </a:rPr>
                        <a:t>100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C000"/>
                          </a:solidFill>
                          <a:hlinkClick r:id="rId5" action="ppaction://hlinksldjump"/>
                        </a:rPr>
                        <a:t>100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C000"/>
                          </a:solidFill>
                          <a:hlinkClick r:id="rId6" action="ppaction://hlinksldjump"/>
                        </a:rPr>
                        <a:t>100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375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C000"/>
                          </a:solidFill>
                          <a:hlinkClick r:id="rId7" action="ppaction://hlinksldjump"/>
                        </a:rPr>
                        <a:t>200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C000"/>
                          </a:solidFill>
                          <a:hlinkClick r:id="rId8" action="ppaction://hlinksldjump"/>
                        </a:rPr>
                        <a:t>200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C000"/>
                          </a:solidFill>
                          <a:hlinkClick r:id="rId9" action="ppaction://hlinksldjump"/>
                        </a:rPr>
                        <a:t>200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C000"/>
                          </a:solidFill>
                          <a:hlinkClick r:id="rId10" action="ppaction://hlinksldjump"/>
                        </a:rPr>
                        <a:t>200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C000"/>
                          </a:solidFill>
                          <a:hlinkClick r:id="rId11" action="ppaction://hlinksldjump"/>
                        </a:rPr>
                        <a:t>200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375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C000"/>
                          </a:solidFill>
                          <a:hlinkClick r:id="rId12" action="ppaction://hlinksldjump"/>
                        </a:rPr>
                        <a:t>300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C000"/>
                          </a:solidFill>
                          <a:hlinkClick r:id="rId13" action="ppaction://hlinksldjump"/>
                        </a:rPr>
                        <a:t>300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C000"/>
                          </a:solidFill>
                          <a:hlinkClick r:id="rId14" action="ppaction://hlinksldjump"/>
                        </a:rPr>
                        <a:t>300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C000"/>
                          </a:solidFill>
                          <a:hlinkClick r:id="rId15" action="ppaction://hlinksldjump"/>
                        </a:rPr>
                        <a:t>300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C000"/>
                          </a:solidFill>
                          <a:hlinkClick r:id="rId16" action="ppaction://hlinksldjump"/>
                        </a:rPr>
                        <a:t>300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532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401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After World War II this prop was sold in candy stores along with other popular toys.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819400"/>
            <a:ext cx="8229600" cy="2438400"/>
          </a:xfrm>
        </p:spPr>
        <p:txBody>
          <a:bodyPr>
            <a:normAutofit/>
          </a:bodyPr>
          <a:lstStyle/>
          <a:p>
            <a:pPr marL="514350" indent="-514350" algn="ctr">
              <a:buFont typeface="+mj-lt"/>
              <a:buAutoNum type="alphaUcPeriod"/>
            </a:pPr>
            <a:r>
              <a:rPr lang="en-US" sz="2800" dirty="0" err="1" smtClean="0"/>
              <a:t>Diabolo</a:t>
            </a:r>
            <a:endParaRPr lang="en-US" sz="2800" dirty="0" smtClean="0"/>
          </a:p>
          <a:p>
            <a:pPr marL="514350" indent="-514350" algn="ctr">
              <a:buFont typeface="+mj-lt"/>
              <a:buAutoNum type="alphaUcPeriod"/>
            </a:pPr>
            <a:r>
              <a:rPr lang="en-US" sz="2800" dirty="0" err="1" smtClean="0"/>
              <a:t>Kendama</a:t>
            </a:r>
            <a:endParaRPr lang="en-US" sz="2800" dirty="0" smtClean="0"/>
          </a:p>
          <a:p>
            <a:pPr marL="514350" indent="-514350" algn="ctr">
              <a:buFont typeface="+mj-lt"/>
              <a:buAutoNum type="alphaUcPeriod"/>
            </a:pPr>
            <a:r>
              <a:rPr lang="en-US" sz="2800" dirty="0" smtClean="0"/>
              <a:t>Throw Top</a:t>
            </a:r>
          </a:p>
          <a:p>
            <a:pPr marL="514350" indent="-514350" algn="ctr">
              <a:buFont typeface="+mj-lt"/>
              <a:buAutoNum type="alphaUcPeriod"/>
            </a:pPr>
            <a:r>
              <a:rPr lang="en-US" sz="2800" dirty="0" smtClean="0"/>
              <a:t>Cigar Boxes</a:t>
            </a:r>
            <a:endParaRPr lang="en-US" sz="2800" dirty="0"/>
          </a:p>
        </p:txBody>
      </p:sp>
      <p:pic>
        <p:nvPicPr>
          <p:cNvPr id="512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34" b="94629" l="10000" r="923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953000"/>
            <a:ext cx="1752600" cy="140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2460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041440" cy="1442674"/>
          </a:xfrm>
        </p:spPr>
        <p:txBody>
          <a:bodyPr/>
          <a:lstStyle/>
          <a:p>
            <a:r>
              <a:rPr lang="en-US" sz="2800" dirty="0" smtClean="0"/>
              <a:t>The modern name for the </a:t>
            </a:r>
            <a:r>
              <a:rPr lang="en-US" sz="2800" dirty="0" err="1" smtClean="0"/>
              <a:t>diabolo</a:t>
            </a:r>
            <a:r>
              <a:rPr lang="en-US" sz="2800" dirty="0" smtClean="0"/>
              <a:t> came from the Greek “</a:t>
            </a:r>
            <a:r>
              <a:rPr lang="en-US" sz="2800" dirty="0" err="1" smtClean="0"/>
              <a:t>dia</a:t>
            </a:r>
            <a:r>
              <a:rPr lang="en-US" sz="2800" dirty="0" smtClean="0"/>
              <a:t> bolo” meaning…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743200"/>
            <a:ext cx="7467600" cy="2228812"/>
          </a:xfrm>
        </p:spPr>
        <p:txBody>
          <a:bodyPr>
            <a:normAutofit/>
          </a:bodyPr>
          <a:lstStyle/>
          <a:p>
            <a:pPr marL="457200" indent="-457200" algn="ctr">
              <a:buFont typeface="+mj-lt"/>
              <a:buAutoNum type="alphaUcPeriod"/>
            </a:pPr>
            <a:r>
              <a:rPr lang="en-US" sz="2800" dirty="0" smtClean="0"/>
              <a:t>Devil</a:t>
            </a:r>
          </a:p>
          <a:p>
            <a:pPr marL="457200" indent="-457200" algn="ctr">
              <a:buFont typeface="+mj-lt"/>
              <a:buAutoNum type="alphaUcPeriod"/>
            </a:pPr>
            <a:r>
              <a:rPr lang="en-US" sz="2800" dirty="0" smtClean="0"/>
              <a:t>Toss up</a:t>
            </a:r>
          </a:p>
          <a:p>
            <a:pPr marL="457200" indent="-457200" algn="ctr">
              <a:buFont typeface="+mj-lt"/>
              <a:buAutoNum type="alphaUcPeriod"/>
            </a:pPr>
            <a:r>
              <a:rPr lang="en-US" sz="2800" dirty="0" smtClean="0"/>
              <a:t>Devil stick</a:t>
            </a:r>
          </a:p>
          <a:p>
            <a:pPr marL="457200" indent="-457200" algn="ctr">
              <a:buFont typeface="+mj-lt"/>
              <a:buAutoNum type="alphaUcPeriod"/>
            </a:pPr>
            <a:r>
              <a:rPr lang="en-US" sz="2800" dirty="0" smtClean="0"/>
              <a:t>Across throw</a:t>
            </a:r>
          </a:p>
        </p:txBody>
      </p:sp>
      <p:pic>
        <p:nvPicPr>
          <p:cNvPr id="4099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599" y="5105399"/>
            <a:ext cx="1749425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5262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Who trademarked the name “Yo-Yo?”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ctr">
              <a:buFont typeface="+mj-lt"/>
              <a:buAutoNum type="alphaUcPeriod"/>
            </a:pPr>
            <a:r>
              <a:rPr lang="en-US" dirty="0"/>
              <a:t>Jack Russel</a:t>
            </a:r>
          </a:p>
          <a:p>
            <a:pPr marL="457200" indent="-457200" algn="ctr">
              <a:buFont typeface="+mj-lt"/>
              <a:buAutoNum type="alphaUcPeriod"/>
            </a:pPr>
            <a:r>
              <a:rPr lang="en-US" dirty="0"/>
              <a:t>Pedro Flores</a:t>
            </a:r>
          </a:p>
          <a:p>
            <a:pPr marL="457200" indent="-457200" algn="ctr">
              <a:buFont typeface="+mj-lt"/>
              <a:buAutoNum type="alphaUcPeriod"/>
            </a:pPr>
            <a:r>
              <a:rPr lang="en-US" dirty="0" smtClean="0"/>
              <a:t>Joe </a:t>
            </a:r>
            <a:r>
              <a:rPr lang="en-US" dirty="0"/>
              <a:t>Radovan</a:t>
            </a:r>
          </a:p>
          <a:p>
            <a:pPr marL="457200" indent="-457200" algn="ctr">
              <a:buFont typeface="+mj-lt"/>
              <a:buAutoNum type="alphaUcPeriod"/>
            </a:pPr>
            <a:r>
              <a:rPr lang="en-US" dirty="0" smtClean="0"/>
              <a:t>Donald Duncan</a:t>
            </a:r>
          </a:p>
        </p:txBody>
      </p:sp>
      <p:pic>
        <p:nvPicPr>
          <p:cNvPr id="614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953000"/>
            <a:ext cx="1749425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9011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19200"/>
            <a:ext cx="8041440" cy="1697037"/>
          </a:xfrm>
        </p:spPr>
        <p:txBody>
          <a:bodyPr/>
          <a:lstStyle/>
          <a:p>
            <a:r>
              <a:rPr lang="en-US" sz="3200" dirty="0" smtClean="0"/>
              <a:t>You must do this before and after every trick (excluding 4 ball) when testing on the ball list.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733800"/>
            <a:ext cx="7467600" cy="9334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Cascade</a:t>
            </a:r>
            <a:endParaRPr lang="en-US" sz="3200" dirty="0"/>
          </a:p>
        </p:txBody>
      </p:sp>
      <p:pic>
        <p:nvPicPr>
          <p:cNvPr id="717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953000"/>
            <a:ext cx="1749425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5514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371600"/>
            <a:ext cx="8041440" cy="1697037"/>
          </a:xfrm>
        </p:spPr>
        <p:txBody>
          <a:bodyPr/>
          <a:lstStyle/>
          <a:p>
            <a:r>
              <a:rPr lang="en-US" sz="3200" dirty="0" smtClean="0"/>
              <a:t>What’s the last trick on the hacky sack list?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962400"/>
            <a:ext cx="7467600" cy="914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Run of at least 20</a:t>
            </a:r>
            <a:endParaRPr lang="en-US" sz="3200" dirty="0"/>
          </a:p>
        </p:txBody>
      </p:sp>
      <p:pic>
        <p:nvPicPr>
          <p:cNvPr id="819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876800"/>
            <a:ext cx="1749425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2684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0"/>
            <a:ext cx="8041440" cy="1442674"/>
          </a:xfrm>
        </p:spPr>
        <p:txBody>
          <a:bodyPr/>
          <a:lstStyle/>
          <a:p>
            <a:r>
              <a:rPr lang="en-US" sz="3200" dirty="0" smtClean="0"/>
              <a:t>How many trick lists are there?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267200"/>
            <a:ext cx="7467600" cy="8572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11</a:t>
            </a:r>
            <a:endParaRPr lang="en-US" sz="3200" dirty="0"/>
          </a:p>
        </p:txBody>
      </p:sp>
      <p:pic>
        <p:nvPicPr>
          <p:cNvPr id="921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952999"/>
            <a:ext cx="1749425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810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19200"/>
            <a:ext cx="8041440" cy="1620837"/>
          </a:xfrm>
        </p:spPr>
        <p:txBody>
          <a:bodyPr/>
          <a:lstStyle/>
          <a:p>
            <a:r>
              <a:rPr lang="en-US" sz="3200" dirty="0" smtClean="0"/>
              <a:t>How many tricks do you have to finish to get the blue shirt?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886200"/>
            <a:ext cx="7467600" cy="76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3</a:t>
            </a:r>
          </a:p>
        </p:txBody>
      </p:sp>
      <p:pic>
        <p:nvPicPr>
          <p:cNvPr id="1024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876800"/>
            <a:ext cx="1749425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1121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Custom 14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0070C0"/>
      </a:accent1>
      <a:accent2>
        <a:srgbClr val="00B05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FFC000"/>
      </a:hlink>
      <a:folHlink>
        <a:srgbClr val="C3D7E8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Sketchbook</Template>
  <TotalTime>478</TotalTime>
  <Words>266</Words>
  <Application>Microsoft Office PowerPoint</Application>
  <PresentationFormat>On-screen Show (4:3)</PresentationFormat>
  <Paragraphs>70</Paragraphs>
  <Slides>17</Slides>
  <Notes>0</Notes>
  <HiddenSlides>15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Sketchbook</vt:lpstr>
      <vt:lpstr>Juggling Jeopardy</vt:lpstr>
      <vt:lpstr>PowerPoint Presentation</vt:lpstr>
      <vt:lpstr>After World War II this prop was sold in candy stores along with other popular toys.</vt:lpstr>
      <vt:lpstr>The modern name for the diabolo came from the Greek “dia bolo” meaning…</vt:lpstr>
      <vt:lpstr>Who trademarked the name “Yo-Yo?” </vt:lpstr>
      <vt:lpstr>You must do this before and after every trick (excluding 4 ball) when testing on the ball list.</vt:lpstr>
      <vt:lpstr>What’s the last trick on the hacky sack list?</vt:lpstr>
      <vt:lpstr>How many trick lists are there?</vt:lpstr>
      <vt:lpstr>How many tricks do you have to finish to get the blue shirt?</vt:lpstr>
      <vt:lpstr>What is the first enrichment given to new students at the beginning of the year?</vt:lpstr>
      <vt:lpstr>Who was the first person to get the Black w/ Green ink shirt?</vt:lpstr>
      <vt:lpstr>What is the highest number of diabolos handled at one time by one person?</vt:lpstr>
      <vt:lpstr>This person broke the record for 9 balls in 2006 by juggling for 54 seconds.</vt:lpstr>
      <vt:lpstr>The record for 8 clubs is held by Anthony Gatto and Willy Colombaioni with how many catches?</vt:lpstr>
      <vt:lpstr>Name the prop</vt:lpstr>
      <vt:lpstr>Name the prop</vt:lpstr>
      <vt:lpstr>Name the prop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Cassidy</dc:creator>
  <cp:lastModifiedBy>Cassidy</cp:lastModifiedBy>
  <cp:revision>17</cp:revision>
  <dcterms:created xsi:type="dcterms:W3CDTF">2016-05-16T21:40:32Z</dcterms:created>
  <dcterms:modified xsi:type="dcterms:W3CDTF">2016-05-17T05:38:38Z</dcterms:modified>
</cp:coreProperties>
</file>