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81" r:id="rId5"/>
    <p:sldId id="28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</p:sldIdLst>
  <p:sldSz cx="9144000" cy="6858000" type="letter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9"/>
    <p:restoredTop sz="94629"/>
  </p:normalViewPr>
  <p:slideViewPr>
    <p:cSldViewPr snapToGrid="0" snapToObjects="1" showGuides="1">
      <p:cViewPr varScale="1">
        <p:scale>
          <a:sx n="72" d="100"/>
          <a:sy n="72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9F2B2-381A-BA44-A915-0F37C98CCDA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8DF0E-B19E-8A4B-B564-F40CD2E33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12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9F2B2-381A-BA44-A915-0F37C98CCDA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8DF0E-B19E-8A4B-B564-F40CD2E33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84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9F2B2-381A-BA44-A915-0F37C98CCDA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8DF0E-B19E-8A4B-B564-F40CD2E33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69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9F2B2-381A-BA44-A915-0F37C98CCDA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8DF0E-B19E-8A4B-B564-F40CD2E33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84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9F2B2-381A-BA44-A915-0F37C98CCDA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8DF0E-B19E-8A4B-B564-F40CD2E33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8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9F2B2-381A-BA44-A915-0F37C98CCDA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8DF0E-B19E-8A4B-B564-F40CD2E33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8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9F2B2-381A-BA44-A915-0F37C98CCDA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8DF0E-B19E-8A4B-B564-F40CD2E33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75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9F2B2-381A-BA44-A915-0F37C98CCDA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8DF0E-B19E-8A4B-B564-F40CD2E33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45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9F2B2-381A-BA44-A915-0F37C98CCDA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8DF0E-B19E-8A4B-B564-F40CD2E33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68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9F2B2-381A-BA44-A915-0F37C98CCDA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8DF0E-B19E-8A4B-B564-F40CD2E33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38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9F2B2-381A-BA44-A915-0F37C98CCDA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8DF0E-B19E-8A4B-B564-F40CD2E33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55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9F2B2-381A-BA44-A915-0F37C98CCDA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8DF0E-B19E-8A4B-B564-F40CD2E33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4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40" y="0"/>
            <a:ext cx="7832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59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135F5E-A51C-1142-AA6E-67ABFC1F24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894"/>
          <a:stretch/>
        </p:blipFill>
        <p:spPr>
          <a:xfrm>
            <a:off x="0" y="0"/>
            <a:ext cx="9144000" cy="6110868"/>
          </a:xfrm>
          <a:prstGeom prst="rect">
            <a:avLst/>
          </a:prstGeom>
        </p:spPr>
      </p:pic>
      <p:sp>
        <p:nvSpPr>
          <p:cNvPr id="4" name="Rectangle 3">
            <a:hlinkClick r:id="" action="ppaction://hlinkshowjump?jump=nextslide" endSnd="1"/>
            <a:extLst>
              <a:ext uri="{FF2B5EF4-FFF2-40B4-BE49-F238E27FC236}">
                <a16:creationId xmlns:a16="http://schemas.microsoft.com/office/drawing/2014/main" id="{0396B8DE-85D3-B24D-985C-DA6D6EA51F01}"/>
              </a:ext>
            </a:extLst>
          </p:cNvPr>
          <p:cNvSpPr/>
          <p:nvPr/>
        </p:nvSpPr>
        <p:spPr>
          <a:xfrm>
            <a:off x="8357616" y="6236209"/>
            <a:ext cx="786384" cy="62179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" action="ppaction://hlinkshowjump?jump=firstslide" endSnd="1"/>
            <a:extLst>
              <a:ext uri="{FF2B5EF4-FFF2-40B4-BE49-F238E27FC236}">
                <a16:creationId xmlns:a16="http://schemas.microsoft.com/office/drawing/2014/main" id="{24E07F26-59BA-A140-8FC7-7F3AE04610FE}"/>
              </a:ext>
            </a:extLst>
          </p:cNvPr>
          <p:cNvSpPr/>
          <p:nvPr/>
        </p:nvSpPr>
        <p:spPr>
          <a:xfrm>
            <a:off x="7534656" y="6236209"/>
            <a:ext cx="667512" cy="6217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09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36FD2-FC7F-DE48-BDD9-137F2932AB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31"/>
          <a:stretch/>
        </p:blipFill>
        <p:spPr>
          <a:xfrm>
            <a:off x="0" y="1"/>
            <a:ext cx="9144000" cy="60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35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3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QUESTION: WHAT DO THE FOLLOWING 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PEOPLE HAVE IN COMMON?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1700482"/>
            <a:ext cx="91439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Jamie Foxx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Alicia Keys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Tina Fey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Anthony Muñoz (Cincinnati Bengals)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dirty="0" err="1">
                <a:solidFill>
                  <a:schemeClr val="bg1"/>
                </a:solidFill>
                <a:latin typeface="Verdana" panose="020B0604030504040204" pitchFamily="34" charset="0"/>
              </a:rPr>
              <a:t>Axl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 Rose 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Jessica Simpson 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Aretha Franklin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Troy Aikman (Dallas Cowboys)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Usher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  David Cook (American Idol)  Amy Adams 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President Woodrow Wilson  Cole Porter  </a:t>
            </a: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President Barack Obama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Barbra Streisand  </a:t>
            </a: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Anne Hathaway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 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Lance Bass (‘N Sync)  </a:t>
            </a:r>
            <a:r>
              <a:rPr lang="en-US" sz="14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Beyonce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 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Eric Idle (Monty Python)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Tom Jones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Brad Pitt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Blake Lively  President Theodore Roosevelt 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Gavin Creel 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Kristin Chenoweth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Adam Lambert Jason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Segel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Billy Boyd  Dr. Sanjay Gupta  Glenn Close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Hozier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 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Snoop </a:t>
            </a:r>
            <a:r>
              <a:rPr lang="en-US" sz="14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Dogg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Sandra Bullock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Phil Vassar  Garrison Keillor  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Neil Diamond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 Lady Gaga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Leonard Bernstein 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Patti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</a:rPr>
              <a:t>Lupone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  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Joe Montana (San Francisco 49ers)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 Billy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</a:rPr>
              <a:t>Eilish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Fergie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James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Belushi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Diana Ross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Keith Richards 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Wayne Brady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John Legend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Heather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Heedley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Blake Lewis (American Idol)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Brooke Shields  Lou Rawls  Marilyn Horne  Quincy Jones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General H. Norman Schwarzkopf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Chris </a:t>
            </a:r>
            <a:r>
              <a:rPr lang="en-US" sz="1400" dirty="0" err="1">
                <a:solidFill>
                  <a:schemeClr val="bg1"/>
                </a:solidFill>
                <a:latin typeface="Verdana" panose="020B0604030504040204" pitchFamily="34" charset="0"/>
              </a:rPr>
              <a:t>Carr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  (Phoenix Suns)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Danica Patrick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Dwight Howard (Orlando Magic)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Beyoncé Knowles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Amy Lee</a:t>
            </a: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 Faith Hill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President George H.W. Bush </a:t>
            </a: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Jason Mraz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The Jonas Bros.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Whitney Houston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   Kevin McHale 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Jason Castro (American Idol)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Juliann </a:t>
            </a:r>
            <a:r>
              <a:rPr lang="en-US" sz="1400" dirty="0" err="1">
                <a:solidFill>
                  <a:schemeClr val="bg1"/>
                </a:solidFill>
                <a:latin typeface="Verdana" panose="020B0604030504040204" pitchFamily="34" charset="0"/>
              </a:rPr>
              <a:t>Faucette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Kevin Costner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Kelly Clarkson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Lawrence Taylor 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David Archuleta (American Idol)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Lenny </a:t>
            </a:r>
            <a:r>
              <a:rPr lang="en-US" sz="1400" dirty="0" err="1">
                <a:solidFill>
                  <a:schemeClr val="bg1"/>
                </a:solidFill>
                <a:latin typeface="Verdana" panose="020B0604030504040204" pitchFamily="34" charset="0"/>
              </a:rPr>
              <a:t>Kravitz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 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Nick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Lachey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(98 Degrees)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Michael C. Hall (Dexter)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Neil Diamond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Pink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Marcus Allen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Queen </a:t>
            </a:r>
            <a:r>
              <a:rPr lang="en-US" sz="14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Latifah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R. Kelly-Singer  </a:t>
            </a: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Ricky Martin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Sam Cooke 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Dee Snider (Twisted Sister)  </a:t>
            </a: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Shakira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dirty="0" err="1">
                <a:solidFill>
                  <a:schemeClr val="bg1"/>
                </a:solidFill>
                <a:latin typeface="Verdana" panose="020B0604030504040204" pitchFamily="34" charset="0"/>
              </a:rPr>
              <a:t>Shenae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 Grimes  Billy Joel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Jennifer Hudson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Sheryl Crow  </a:t>
            </a: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Avril </a:t>
            </a:r>
            <a:r>
              <a:rPr lang="en-US" sz="14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Lavigne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 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President Bill Clinton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Sugar Ray Leonard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Jenifer Lewis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Tom Felton (Draco Malfoy)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Andy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Pettitte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Ashton Kutcher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Walter Payton</a:t>
            </a: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  Hugh Jackman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 William "The Refrigerator" Perry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4640" y="5711650"/>
            <a:ext cx="81547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THEY ALL SANG IN CHORUS</a:t>
            </a:r>
            <a:endParaRPr lang="en-US" sz="40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78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35A20-8737-3B44-A9C8-D4BB5FDB61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31"/>
          <a:stretch/>
        </p:blipFill>
        <p:spPr>
          <a:xfrm>
            <a:off x="0" y="0"/>
            <a:ext cx="9144000" cy="6211229"/>
          </a:xfrm>
          <a:prstGeom prst="rect">
            <a:avLst/>
          </a:prstGeom>
        </p:spPr>
      </p:pic>
      <p:sp>
        <p:nvSpPr>
          <p:cNvPr id="4" name="Rectangle 3">
            <a:hlinkClick r:id="" action="ppaction://hlinkshowjump?jump=nextslide" endSnd="1"/>
            <a:extLst>
              <a:ext uri="{FF2B5EF4-FFF2-40B4-BE49-F238E27FC236}">
                <a16:creationId xmlns:a16="http://schemas.microsoft.com/office/drawing/2014/main" id="{FACBFB72-9CBC-6D4F-8DF7-1236981FAC08}"/>
              </a:ext>
            </a:extLst>
          </p:cNvPr>
          <p:cNvSpPr/>
          <p:nvPr/>
        </p:nvSpPr>
        <p:spPr>
          <a:xfrm>
            <a:off x="8357616" y="6236209"/>
            <a:ext cx="786384" cy="62179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" action="ppaction://hlinkshowjump?jump=firstslide" endSnd="1"/>
            <a:extLst>
              <a:ext uri="{FF2B5EF4-FFF2-40B4-BE49-F238E27FC236}">
                <a16:creationId xmlns:a16="http://schemas.microsoft.com/office/drawing/2014/main" id="{E99C0130-816E-A443-8966-2B456564DA0D}"/>
              </a:ext>
            </a:extLst>
          </p:cNvPr>
          <p:cNvSpPr/>
          <p:nvPr/>
        </p:nvSpPr>
        <p:spPr>
          <a:xfrm>
            <a:off x="7534656" y="6236209"/>
            <a:ext cx="667512" cy="6217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84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2C06DB-78AA-EE42-B6D6-28D20D8B3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31"/>
          <a:stretch/>
        </p:blipFill>
        <p:spPr>
          <a:xfrm>
            <a:off x="0" y="0"/>
            <a:ext cx="9144000" cy="6211229"/>
          </a:xfrm>
          <a:prstGeom prst="rect">
            <a:avLst/>
          </a:prstGeom>
        </p:spPr>
      </p:pic>
      <p:sp>
        <p:nvSpPr>
          <p:cNvPr id="4" name="Rectangle 3">
            <a:hlinkClick r:id="" action="ppaction://hlinkshowjump?jump=nextslide" endSnd="1"/>
            <a:extLst>
              <a:ext uri="{FF2B5EF4-FFF2-40B4-BE49-F238E27FC236}">
                <a16:creationId xmlns:a16="http://schemas.microsoft.com/office/drawing/2014/main" id="{ACEEC303-2436-1946-99A0-C4BC4DA550C1}"/>
              </a:ext>
            </a:extLst>
          </p:cNvPr>
          <p:cNvSpPr/>
          <p:nvPr/>
        </p:nvSpPr>
        <p:spPr>
          <a:xfrm>
            <a:off x="8357616" y="6236209"/>
            <a:ext cx="786384" cy="62179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" action="ppaction://hlinkshowjump?jump=firstslide" endSnd="1"/>
            <a:extLst>
              <a:ext uri="{FF2B5EF4-FFF2-40B4-BE49-F238E27FC236}">
                <a16:creationId xmlns:a16="http://schemas.microsoft.com/office/drawing/2014/main" id="{2049F664-90B6-0649-9D73-B74A2AA94C4D}"/>
              </a:ext>
            </a:extLst>
          </p:cNvPr>
          <p:cNvSpPr/>
          <p:nvPr/>
        </p:nvSpPr>
        <p:spPr>
          <a:xfrm>
            <a:off x="7534656" y="6236209"/>
            <a:ext cx="667512" cy="6217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9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A103D8-2BD6-164A-A160-69D4A5AD7C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43"/>
          <a:stretch/>
        </p:blipFill>
        <p:spPr>
          <a:xfrm>
            <a:off x="0" y="0"/>
            <a:ext cx="9144000" cy="6244683"/>
          </a:xfrm>
          <a:prstGeom prst="rect">
            <a:avLst/>
          </a:prstGeom>
        </p:spPr>
      </p:pic>
      <p:sp>
        <p:nvSpPr>
          <p:cNvPr id="4" name="Rectangle 3">
            <a:hlinkClick r:id="" action="ppaction://hlinkshowjump?jump=nextslide" endSnd="1"/>
            <a:extLst>
              <a:ext uri="{FF2B5EF4-FFF2-40B4-BE49-F238E27FC236}">
                <a16:creationId xmlns:a16="http://schemas.microsoft.com/office/drawing/2014/main" id="{0F218C82-4BBA-9348-B3A3-88E2E686BAB9}"/>
              </a:ext>
            </a:extLst>
          </p:cNvPr>
          <p:cNvSpPr/>
          <p:nvPr/>
        </p:nvSpPr>
        <p:spPr>
          <a:xfrm>
            <a:off x="8357616" y="6236209"/>
            <a:ext cx="786384" cy="62179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" action="ppaction://hlinkshowjump?jump=firstslide" endSnd="1"/>
            <a:extLst>
              <a:ext uri="{FF2B5EF4-FFF2-40B4-BE49-F238E27FC236}">
                <a16:creationId xmlns:a16="http://schemas.microsoft.com/office/drawing/2014/main" id="{865D4EEA-5961-1142-9F1D-A597D7F0A49F}"/>
              </a:ext>
            </a:extLst>
          </p:cNvPr>
          <p:cNvSpPr/>
          <p:nvPr/>
        </p:nvSpPr>
        <p:spPr>
          <a:xfrm>
            <a:off x="7534656" y="6236209"/>
            <a:ext cx="667512" cy="6217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04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62D41-7B8F-3E43-9C34-9A98569AD4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31"/>
          <a:stretch/>
        </p:blipFill>
        <p:spPr>
          <a:xfrm>
            <a:off x="0" y="0"/>
            <a:ext cx="9144000" cy="6211229"/>
          </a:xfrm>
          <a:prstGeom prst="rect">
            <a:avLst/>
          </a:prstGeom>
        </p:spPr>
      </p:pic>
      <p:sp>
        <p:nvSpPr>
          <p:cNvPr id="4" name="Rectangle 3">
            <a:hlinkClick r:id="" action="ppaction://hlinkshowjump?jump=nextslide" endSnd="1"/>
            <a:extLst>
              <a:ext uri="{FF2B5EF4-FFF2-40B4-BE49-F238E27FC236}">
                <a16:creationId xmlns:a16="http://schemas.microsoft.com/office/drawing/2014/main" id="{6B68E69D-2536-E646-94EF-A81FD66AE68E}"/>
              </a:ext>
            </a:extLst>
          </p:cNvPr>
          <p:cNvSpPr/>
          <p:nvPr/>
        </p:nvSpPr>
        <p:spPr>
          <a:xfrm>
            <a:off x="8357616" y="6236209"/>
            <a:ext cx="786384" cy="62179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" action="ppaction://hlinkshowjump?jump=firstslide" endSnd="1"/>
            <a:extLst>
              <a:ext uri="{FF2B5EF4-FFF2-40B4-BE49-F238E27FC236}">
                <a16:creationId xmlns:a16="http://schemas.microsoft.com/office/drawing/2014/main" id="{78F87759-9D79-524C-BEBF-84EC07D5C0F5}"/>
              </a:ext>
            </a:extLst>
          </p:cNvPr>
          <p:cNvSpPr/>
          <p:nvPr/>
        </p:nvSpPr>
        <p:spPr>
          <a:xfrm>
            <a:off x="7534656" y="6236209"/>
            <a:ext cx="667512" cy="6217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21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B8763F-67D7-4C41-B00D-93FC6EE1B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56"/>
          <a:stretch/>
        </p:blipFill>
        <p:spPr>
          <a:xfrm>
            <a:off x="0" y="0"/>
            <a:ext cx="9144000" cy="6188927"/>
          </a:xfrm>
          <a:prstGeom prst="rect">
            <a:avLst/>
          </a:prstGeom>
        </p:spPr>
      </p:pic>
      <p:sp>
        <p:nvSpPr>
          <p:cNvPr id="4" name="Rectangle 3">
            <a:hlinkClick r:id="" action="ppaction://hlinkshowjump?jump=nextslide" endSnd="1"/>
            <a:extLst>
              <a:ext uri="{FF2B5EF4-FFF2-40B4-BE49-F238E27FC236}">
                <a16:creationId xmlns:a16="http://schemas.microsoft.com/office/drawing/2014/main" id="{8DBE0CFF-3576-1C43-AB73-603A966413B1}"/>
              </a:ext>
            </a:extLst>
          </p:cNvPr>
          <p:cNvSpPr/>
          <p:nvPr/>
        </p:nvSpPr>
        <p:spPr>
          <a:xfrm>
            <a:off x="8357616" y="6236209"/>
            <a:ext cx="786384" cy="62179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" action="ppaction://hlinkshowjump?jump=firstslide" endSnd="1"/>
            <a:extLst>
              <a:ext uri="{FF2B5EF4-FFF2-40B4-BE49-F238E27FC236}">
                <a16:creationId xmlns:a16="http://schemas.microsoft.com/office/drawing/2014/main" id="{71CBDA79-DCCF-D64B-84F7-D9D80145D269}"/>
              </a:ext>
            </a:extLst>
          </p:cNvPr>
          <p:cNvSpPr/>
          <p:nvPr/>
        </p:nvSpPr>
        <p:spPr>
          <a:xfrm>
            <a:off x="7534656" y="6236209"/>
            <a:ext cx="667512" cy="6217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0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08EA15-2408-6B4D-AE5C-824DA486CB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18"/>
          <a:stretch/>
        </p:blipFill>
        <p:spPr>
          <a:xfrm>
            <a:off x="0" y="0"/>
            <a:ext cx="9144000" cy="6177776"/>
          </a:xfrm>
          <a:prstGeom prst="rect">
            <a:avLst/>
          </a:prstGeom>
        </p:spPr>
      </p:pic>
      <p:sp>
        <p:nvSpPr>
          <p:cNvPr id="4" name="Rectangle 3">
            <a:hlinkClick r:id="" action="ppaction://hlinkshowjump?jump=nextslide" endSnd="1"/>
            <a:extLst>
              <a:ext uri="{FF2B5EF4-FFF2-40B4-BE49-F238E27FC236}">
                <a16:creationId xmlns:a16="http://schemas.microsoft.com/office/drawing/2014/main" id="{F881914C-BC19-C346-9589-ADD4319AA3C7}"/>
              </a:ext>
            </a:extLst>
          </p:cNvPr>
          <p:cNvSpPr/>
          <p:nvPr/>
        </p:nvSpPr>
        <p:spPr>
          <a:xfrm>
            <a:off x="8357616" y="6236209"/>
            <a:ext cx="786384" cy="62179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" action="ppaction://hlinkshowjump?jump=firstslide" endSnd="1"/>
            <a:extLst>
              <a:ext uri="{FF2B5EF4-FFF2-40B4-BE49-F238E27FC236}">
                <a16:creationId xmlns:a16="http://schemas.microsoft.com/office/drawing/2014/main" id="{4D241712-D39D-6640-A0A0-2D09B8B7448D}"/>
              </a:ext>
            </a:extLst>
          </p:cNvPr>
          <p:cNvSpPr/>
          <p:nvPr/>
        </p:nvSpPr>
        <p:spPr>
          <a:xfrm>
            <a:off x="7534656" y="6236209"/>
            <a:ext cx="667512" cy="6217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02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E85999-85C0-4845-9437-7853EA10D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31"/>
          <a:stretch/>
        </p:blipFill>
        <p:spPr>
          <a:xfrm>
            <a:off x="0" y="0"/>
            <a:ext cx="9144000" cy="6211229"/>
          </a:xfrm>
          <a:prstGeom prst="rect">
            <a:avLst/>
          </a:prstGeom>
        </p:spPr>
      </p:pic>
      <p:sp>
        <p:nvSpPr>
          <p:cNvPr id="4" name="Rectangle 3">
            <a:hlinkClick r:id="" action="ppaction://hlinkshowjump?jump=nextslide" endSnd="1"/>
            <a:extLst>
              <a:ext uri="{FF2B5EF4-FFF2-40B4-BE49-F238E27FC236}">
                <a16:creationId xmlns:a16="http://schemas.microsoft.com/office/drawing/2014/main" id="{364704CA-01BE-324B-94B9-CF5BA64CD02A}"/>
              </a:ext>
            </a:extLst>
          </p:cNvPr>
          <p:cNvSpPr/>
          <p:nvPr/>
        </p:nvSpPr>
        <p:spPr>
          <a:xfrm>
            <a:off x="8357616" y="6236209"/>
            <a:ext cx="786384" cy="62179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" action="ppaction://hlinkshowjump?jump=firstslide" endSnd="1"/>
            <a:extLst>
              <a:ext uri="{FF2B5EF4-FFF2-40B4-BE49-F238E27FC236}">
                <a16:creationId xmlns:a16="http://schemas.microsoft.com/office/drawing/2014/main" id="{249CD925-3E3B-8A4A-B860-B86BED9741F0}"/>
              </a:ext>
            </a:extLst>
          </p:cNvPr>
          <p:cNvSpPr/>
          <p:nvPr/>
        </p:nvSpPr>
        <p:spPr>
          <a:xfrm>
            <a:off x="7534656" y="6236209"/>
            <a:ext cx="667512" cy="6217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32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lf_Registration_Enabled0 xmlns="b4168197-d68e-481a-9dff-c5b5169f5fbb" xsi:nil="true"/>
    <Owner xmlns="b4168197-d68e-481a-9dff-c5b5169f5fbb">
      <UserInfo>
        <DisplayName/>
        <AccountId xsi:nil="true"/>
        <AccountType/>
      </UserInfo>
    </Owner>
    <Teachers xmlns="b4168197-d68e-481a-9dff-c5b5169f5fbb">
      <UserInfo>
        <DisplayName/>
        <AccountId xsi:nil="true"/>
        <AccountType/>
      </UserInfo>
    </Teachers>
    <Student_Groups xmlns="b4168197-d68e-481a-9dff-c5b5169f5fbb">
      <UserInfo>
        <DisplayName/>
        <AccountId xsi:nil="true"/>
        <AccountType/>
      </UserInfo>
    </Student_Groups>
    <_ip_UnifiedCompliancePolicyUIAction xmlns="http://schemas.microsoft.com/sharepoint/v3" xsi:nil="true"/>
    <LMS_Mappings xmlns="b4168197-d68e-481a-9dff-c5b5169f5fbb" xsi:nil="true"/>
    <Is_Collaboration_Space_Locked xmlns="b4168197-d68e-481a-9dff-c5b5169f5fbb" xsi:nil="true"/>
    <Has_Teacher_Only_SectionGroup xmlns="b4168197-d68e-481a-9dff-c5b5169f5fbb" xsi:nil="true"/>
    <Self_Registration_Enabled xmlns="b4168197-d68e-481a-9dff-c5b5169f5fbb" xsi:nil="true"/>
    <Templates xmlns="b4168197-d68e-481a-9dff-c5b5169f5fbb" xsi:nil="true"/>
    <FolderType xmlns="b4168197-d68e-481a-9dff-c5b5169f5fbb" xsi:nil="true"/>
    <CultureName xmlns="b4168197-d68e-481a-9dff-c5b5169f5fbb" xsi:nil="true"/>
    <Distribution_Groups xmlns="b4168197-d68e-481a-9dff-c5b5169f5fbb" xsi:nil="true"/>
    <AppVersion xmlns="b4168197-d68e-481a-9dff-c5b5169f5fbb" xsi:nil="true"/>
    <Invited_Students xmlns="b4168197-d68e-481a-9dff-c5b5169f5fbb" xsi:nil="true"/>
    <_ip_UnifiedCompliancePolicyProperties xmlns="http://schemas.microsoft.com/sharepoint/v3" xsi:nil="true"/>
    <_activity xmlns="b4168197-d68e-481a-9dff-c5b5169f5fbb" xsi:nil="true"/>
    <Math_Settings xmlns="b4168197-d68e-481a-9dff-c5b5169f5fbb" xsi:nil="true"/>
    <Invited_Teachers xmlns="b4168197-d68e-481a-9dff-c5b5169f5fbb" xsi:nil="true"/>
    <IsNotebookLocked xmlns="b4168197-d68e-481a-9dff-c5b5169f5fbb" xsi:nil="true"/>
    <NotebookType xmlns="b4168197-d68e-481a-9dff-c5b5169f5fbb" xsi:nil="true"/>
    <Students xmlns="b4168197-d68e-481a-9dff-c5b5169f5fbb">
      <UserInfo>
        <DisplayName/>
        <AccountId xsi:nil="true"/>
        <AccountType/>
      </UserInfo>
    </Students>
    <TeamsChannelId xmlns="b4168197-d68e-481a-9dff-c5b5169f5fbb" xsi:nil="true"/>
    <DefaultSectionNames xmlns="b4168197-d68e-481a-9dff-c5b5169f5fb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AAF0FAB0E3564C88E3CC7CDC1E4BDD" ma:contentTypeVersion="41" ma:contentTypeDescription="Create a new document." ma:contentTypeScope="" ma:versionID="9dc333b244a1ce15695cc4e05cd0761b">
  <xsd:schema xmlns:xsd="http://www.w3.org/2001/XMLSchema" xmlns:xs="http://www.w3.org/2001/XMLSchema" xmlns:p="http://schemas.microsoft.com/office/2006/metadata/properties" xmlns:ns1="http://schemas.microsoft.com/sharepoint/v3" xmlns:ns3="b4168197-d68e-481a-9dff-c5b5169f5fbb" xmlns:ns4="7e049fab-a482-43bc-8a5a-0804b7f0f289" targetNamespace="http://schemas.microsoft.com/office/2006/metadata/properties" ma:root="true" ma:fieldsID="8d1b506f24c0db4345d740a5b4e3ba06" ns1:_="" ns3:_="" ns4:_="">
    <xsd:import namespace="http://schemas.microsoft.com/sharepoint/v3"/>
    <xsd:import namespace="b4168197-d68e-481a-9dff-c5b5169f5fbb"/>
    <xsd:import namespace="7e049fab-a482-43bc-8a5a-0804b7f0f289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AppVersion" minOccurs="0"/>
                <xsd:element ref="ns3:Teachers" minOccurs="0"/>
                <xsd:element ref="ns3:Students" minOccurs="0"/>
                <xsd:element ref="ns4:SharedWithUsers" minOccurs="0"/>
                <xsd:element ref="ns4:SharedWithDetails" minOccurs="0"/>
                <xsd:element ref="ns4:SharingHintHash" minOccurs="0"/>
                <xsd:element ref="ns3:CultureName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Templates" minOccurs="0"/>
                <xsd:element ref="ns3:Self_Registration_Enabled0" minOccurs="0"/>
                <xsd:element ref="ns3:MediaServiceEventHashCode" minOccurs="0"/>
                <xsd:element ref="ns3:MediaServiceGenerationTime" minOccurs="0"/>
                <xsd:element ref="ns3:MediaServiceOCR" minOccurs="0"/>
                <xsd:element ref="ns3:MediaServiceLocation" minOccurs="0"/>
                <xsd:element ref="ns3:TeamsChannelId" minOccurs="0"/>
                <xsd:element ref="ns3:Math_Settings" minOccurs="0"/>
                <xsd:element ref="ns3:Distribution_Groups" minOccurs="0"/>
                <xsd:element ref="ns3:LMS_Mappings" minOccurs="0"/>
                <xsd:element ref="ns3:IsNotebookLocked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4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4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68197-d68e-481a-9dff-c5b5169f5fbb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dexed="tru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2" nillable="true" ma:displayName="App Version" ma:internalName="AppVersion">
      <xsd:simpleType>
        <xsd:restriction base="dms:Text"/>
      </xsd:simpleType>
    </xsd:element>
    <xsd:element name="Teachers" ma:index="13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4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ultureName" ma:index="18" nillable="true" ma:displayName="Culture Name" ma:internalName="CultureName">
      <xsd:simpleType>
        <xsd:restriction base="dms:Text"/>
      </xsd:simpleType>
    </xsd:element>
    <xsd:element name="Student_Groups" ma:index="1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2" nillable="true" ma:displayName="Self_Registration_Enabled" ma:internalName="Self_Registration_Enabled">
      <xsd:simpleType>
        <xsd:restriction base="dms:Boolean"/>
      </xsd:simpleType>
    </xsd:element>
    <xsd:element name="Has_Teacher_Only_SectionGroup" ma:index="2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27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28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Templates" ma:index="29" nillable="true" ma:displayName="Templates" ma:internalName="Templates">
      <xsd:simpleType>
        <xsd:restriction base="dms:Note">
          <xsd:maxLength value="255"/>
        </xsd:restriction>
      </xsd:simpleType>
    </xsd:element>
    <xsd:element name="Self_Registration_Enabled0" ma:index="30" nillable="true" ma:displayName="Self Registration Enabled" ma:internalName="Self_Registration_Enabled0">
      <xsd:simpleType>
        <xsd:restriction base="dms:Boolean"/>
      </xsd:simpleType>
    </xsd:element>
    <xsd:element name="MediaServiceEventHashCode" ma:index="3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3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4" nillable="true" ma:displayName="Location" ma:internalName="MediaServiceLocation" ma:readOnly="true">
      <xsd:simpleType>
        <xsd:restriction base="dms:Text"/>
      </xsd:simpleType>
    </xsd:element>
    <xsd:element name="TeamsChannelId" ma:index="35" nillable="true" ma:displayName="Teams Channel Id" ma:internalName="TeamsChannelId">
      <xsd:simpleType>
        <xsd:restriction base="dms:Text"/>
      </xsd:simpleType>
    </xsd:element>
    <xsd:element name="Math_Settings" ma:index="36" nillable="true" ma:displayName="Math Settings" ma:internalName="Math_Settings">
      <xsd:simpleType>
        <xsd:restriction base="dms:Text"/>
      </xsd:simpleType>
    </xsd:element>
    <xsd:element name="Distribution_Groups" ma:index="37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8" nillable="true" ma:displayName="LMS Mappings" ma:internalName="LMS_Mappings">
      <xsd:simpleType>
        <xsd:restriction base="dms:Note">
          <xsd:maxLength value="255"/>
        </xsd:restriction>
      </xsd:simpleType>
    </xsd:element>
    <xsd:element name="IsNotebookLocked" ma:index="39" nillable="true" ma:displayName="Is Notebook Locked" ma:internalName="IsNotebookLocked">
      <xsd:simpleType>
        <xsd:restriction base="dms:Boolean"/>
      </xsd:simpleType>
    </xsd:element>
    <xsd:element name="MediaServiceAutoKeyPoints" ma:index="4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4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4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46" nillable="true" ma:displayName="_activity" ma:hidden="true" ma:internalName="_activity">
      <xsd:simpleType>
        <xsd:restriction base="dms:Note"/>
      </xsd:simpleType>
    </xsd:element>
    <xsd:element name="MediaServiceObjectDetectorVersions" ma:index="4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48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049fab-a482-43bc-8a5a-0804b7f0f28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897266-D3CC-4FE8-B00E-CE8874E141F7}">
  <ds:schemaRefs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7e049fab-a482-43bc-8a5a-0804b7f0f289"/>
    <ds:schemaRef ds:uri="http://purl.org/dc/elements/1.1/"/>
    <ds:schemaRef ds:uri="b4168197-d68e-481a-9dff-c5b5169f5fbb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D7B5BAB1-D48D-4C7A-9264-3A1F2DF5D6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9C1302-CE64-49D8-A493-FC6280F1D6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4168197-d68e-481a-9dff-c5b5169f5fbb"/>
    <ds:schemaRef ds:uri="7e049fab-a482-43bc-8a5a-0804b7f0f2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</TotalTime>
  <Words>460</Words>
  <Application>Microsoft Office PowerPoint</Application>
  <PresentationFormat>Letter Paper (8.5x11 in)</PresentationFormat>
  <Paragraphs>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Bodoni MT Black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Hibbard</dc:creator>
  <cp:lastModifiedBy>Christie, Cheryl</cp:lastModifiedBy>
  <cp:revision>6</cp:revision>
  <dcterms:created xsi:type="dcterms:W3CDTF">2019-09-25T18:33:39Z</dcterms:created>
  <dcterms:modified xsi:type="dcterms:W3CDTF">2024-02-20T12:49:12Z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0x010100C3AAF0FAB0E3564C88E3CC7CDC1E4BDD</vt:lpwstr>
  </property>
</Properties>
</file>