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66" r:id="rId10"/>
    <p:sldId id="258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5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7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74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4377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43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15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69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26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0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0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7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30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4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9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3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84000"/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A36BF-3328-4B7C-B8BE-228C641F1869}" type="datetimeFigureOut">
              <a:rPr lang="en-US" smtClean="0"/>
              <a:t>01/20/2025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BF1B8-2F6A-4431-A939-0265D02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761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46DC1-1AF8-41E1-9B66-6B9455BEBB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Chapter 9 Math test review…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BCC7A-0A1A-41AE-ABED-B93963B6DF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What do you do with mixed numbers?</a:t>
            </a:r>
          </a:p>
        </p:txBody>
      </p:sp>
    </p:spTree>
    <p:extLst>
      <p:ext uri="{BB962C8B-B14F-4D97-AF65-F5344CB8AC3E}">
        <p14:creationId xmlns:p14="http://schemas.microsoft.com/office/powerpoint/2010/main" val="1249576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6093F5-DC14-4C96-A660-EC30630910CB}"/>
              </a:ext>
            </a:extLst>
          </p:cNvPr>
          <p:cNvSpPr txBox="1"/>
          <p:nvPr/>
        </p:nvSpPr>
        <p:spPr>
          <a:xfrm>
            <a:off x="1824038" y="380911"/>
            <a:ext cx="610552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It takes Evan 6 ¾  hours to mow 3 lawns.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If it takes him 2 1/3  hours to mow Mr. Gal’s lawn and 1 ¾  hours to mow Ms. Lee’s lawn. 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How many hours does it take Evan to mow the third lawn? ______ hours</a:t>
            </a:r>
          </a:p>
        </p:txBody>
      </p:sp>
    </p:spTree>
    <p:extLst>
      <p:ext uri="{BB962C8B-B14F-4D97-AF65-F5344CB8AC3E}">
        <p14:creationId xmlns:p14="http://schemas.microsoft.com/office/powerpoint/2010/main" val="2528752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A17B19-F80C-4CFE-B00D-2606477E84ED}"/>
              </a:ext>
            </a:extLst>
          </p:cNvPr>
          <p:cNvSpPr txBox="1"/>
          <p:nvPr/>
        </p:nvSpPr>
        <p:spPr>
          <a:xfrm>
            <a:off x="1800225" y="1200150"/>
            <a:ext cx="46245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Did you take notes?   </a:t>
            </a:r>
          </a:p>
          <a:p>
            <a:endParaRPr lang="en-US" dirty="0"/>
          </a:p>
          <a:p>
            <a:r>
              <a:rPr lang="en-US" dirty="0"/>
              <a:t>You might see those questions again on Thursday.</a:t>
            </a:r>
          </a:p>
        </p:txBody>
      </p:sp>
    </p:spTree>
    <p:extLst>
      <p:ext uri="{BB962C8B-B14F-4D97-AF65-F5344CB8AC3E}">
        <p14:creationId xmlns:p14="http://schemas.microsoft.com/office/powerpoint/2010/main" val="1535257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A95169-F4F4-42B7-BA26-27E377C10CCD}"/>
              </a:ext>
            </a:extLst>
          </p:cNvPr>
          <p:cNvSpPr txBox="1"/>
          <p:nvPr/>
        </p:nvSpPr>
        <p:spPr>
          <a:xfrm>
            <a:off x="1762125" y="400050"/>
            <a:ext cx="4333875" cy="4756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Billy mixed 3 1/8 cups of dry ingredients with 1 2/5 cups of liquid ingredients.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u="sng" dirty="0">
                <a:solidFill>
                  <a:schemeClr val="bg1"/>
                </a:solidFill>
              </a:rPr>
              <a:t>Part 1: </a:t>
            </a:r>
            <a:r>
              <a:rPr lang="en-US" dirty="0">
                <a:solidFill>
                  <a:schemeClr val="bg1"/>
                </a:solidFill>
              </a:rPr>
              <a:t>estimate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 Write the numbers that are the best estimates from the list to correctly complete the sentences.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Billy used about ______ cups of dry ingredients and about ______ cups of liquid ingredients.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Billy used a total of about ______ cups of ingredients.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D2D785-1F2E-471A-86AF-200EB201D239}"/>
              </a:ext>
            </a:extLst>
          </p:cNvPr>
          <p:cNvSpPr txBox="1"/>
          <p:nvPr/>
        </p:nvSpPr>
        <p:spPr>
          <a:xfrm>
            <a:off x="7280275" y="1121410"/>
            <a:ext cx="2809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bg1"/>
                </a:solidFill>
              </a:rPr>
              <a:t>Part 2: </a:t>
            </a:r>
            <a:r>
              <a:rPr lang="en-US" dirty="0">
                <a:solidFill>
                  <a:schemeClr val="bg1"/>
                </a:solidFill>
              </a:rPr>
              <a:t>Solve for the actual total….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3  1/8  +  1  2/5</a:t>
            </a:r>
          </a:p>
        </p:txBody>
      </p:sp>
    </p:spTree>
    <p:extLst>
      <p:ext uri="{BB962C8B-B14F-4D97-AF65-F5344CB8AC3E}">
        <p14:creationId xmlns:p14="http://schemas.microsoft.com/office/powerpoint/2010/main" val="274318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C84B58-2406-40BD-9240-DCDD246D0D39}"/>
              </a:ext>
            </a:extLst>
          </p:cNvPr>
          <p:cNvSpPr txBox="1"/>
          <p:nvPr/>
        </p:nvSpPr>
        <p:spPr>
          <a:xfrm>
            <a:off x="1609725" y="885825"/>
            <a:ext cx="8052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Billy sanded a dresser for 1  1/4 hours. Then he stained the dresser for 2  1/3 hours</a:t>
            </a:r>
            <a:r>
              <a:rPr lang="en-US" dirty="0"/>
              <a:t>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106996-39FD-4D43-8A26-790161264A36}"/>
              </a:ext>
            </a:extLst>
          </p:cNvPr>
          <p:cNvSpPr txBox="1"/>
          <p:nvPr/>
        </p:nvSpPr>
        <p:spPr>
          <a:xfrm>
            <a:off x="2352675" y="1834810"/>
            <a:ext cx="26860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Part 1: True or False: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A possible common denominator for the fractions is 12. __________________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954CD9-2841-4D56-BD29-91B5BDD24623}"/>
              </a:ext>
            </a:extLst>
          </p:cNvPr>
          <p:cNvSpPr txBox="1"/>
          <p:nvPr/>
        </p:nvSpPr>
        <p:spPr>
          <a:xfrm>
            <a:off x="6019800" y="1834810"/>
            <a:ext cx="32099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Part 2: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How much more time did he spend staining than sanding the dresser?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(Solve, simplify if necessary) </a:t>
            </a:r>
          </a:p>
        </p:txBody>
      </p:sp>
    </p:spTree>
    <p:extLst>
      <p:ext uri="{BB962C8B-B14F-4D97-AF65-F5344CB8AC3E}">
        <p14:creationId xmlns:p14="http://schemas.microsoft.com/office/powerpoint/2010/main" val="408488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7AE0D1-075C-4773-AF36-77298E58EFB4}"/>
              </a:ext>
            </a:extLst>
          </p:cNvPr>
          <p:cNvSpPr txBox="1"/>
          <p:nvPr/>
        </p:nvSpPr>
        <p:spPr>
          <a:xfrm>
            <a:off x="3162300" y="1628775"/>
            <a:ext cx="51911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Billy bought 3  3/4 pounds of apples at the farmers’ market. </a:t>
            </a:r>
          </a:p>
          <a:p>
            <a:r>
              <a:rPr lang="en-US" dirty="0">
                <a:solidFill>
                  <a:schemeClr val="bg1"/>
                </a:solidFill>
              </a:rPr>
              <a:t>Jimmy bought 2  1/8 pounds of apples.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Exactly how many pounds of apples did Billy and Jimmy buy all together?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______ pounds </a:t>
            </a:r>
          </a:p>
        </p:txBody>
      </p:sp>
    </p:spTree>
    <p:extLst>
      <p:ext uri="{BB962C8B-B14F-4D97-AF65-F5344CB8AC3E}">
        <p14:creationId xmlns:p14="http://schemas.microsoft.com/office/powerpoint/2010/main" val="1650306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45E2C6-1B19-408E-A5E0-BD364F150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189" y="1292175"/>
            <a:ext cx="6550116" cy="29369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313A34-0893-4207-B6B9-361C943F3D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7289" y="2610950"/>
            <a:ext cx="6550116" cy="32363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43127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437C2B-347C-4E5E-B6B6-C23088B1A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102" y="723900"/>
            <a:ext cx="6670413" cy="3790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9403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FAB5BE-2B72-4063-B814-F259E11D7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871" y="2838419"/>
            <a:ext cx="2898803" cy="313475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F8BC75E-21CD-4211-97CC-9CDDC9C4309E}"/>
              </a:ext>
            </a:extLst>
          </p:cNvPr>
          <p:cNvSpPr txBox="1"/>
          <p:nvPr/>
        </p:nvSpPr>
        <p:spPr>
          <a:xfrm>
            <a:off x="2409825" y="514349"/>
            <a:ext cx="39814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Billy swam 4  2/3 lengths of the pool.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Jimmy swam 6  1/2 lengths of the pool.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How many more lengths of the pool did Jimmy swim than Billy? </a:t>
            </a:r>
          </a:p>
        </p:txBody>
      </p:sp>
    </p:spTree>
    <p:extLst>
      <p:ext uri="{BB962C8B-B14F-4D97-AF65-F5344CB8AC3E}">
        <p14:creationId xmlns:p14="http://schemas.microsoft.com/office/powerpoint/2010/main" val="190423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2B4143-FD76-4996-8D45-082256E6A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746" y="962026"/>
            <a:ext cx="8958263" cy="4714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0971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9BA525-AE8C-402D-B307-C509F0D341A2}"/>
              </a:ext>
            </a:extLst>
          </p:cNvPr>
          <p:cNvSpPr txBox="1"/>
          <p:nvPr/>
        </p:nvSpPr>
        <p:spPr>
          <a:xfrm>
            <a:off x="2266950" y="1114424"/>
            <a:ext cx="34385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Billy uses a rule to write this sequence of numbers.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¾      2       3¼      4½  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What rule did Billy use?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Rule:_____________________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283076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31</TotalTime>
  <Words>314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Tw Cen MT</vt:lpstr>
      <vt:lpstr>Circuit</vt:lpstr>
      <vt:lpstr>Equation.DSMT4</vt:lpstr>
      <vt:lpstr>Chapter 9 Math test review…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Math test review…</dc:title>
  <dc:creator>Christiano, Salvatore</dc:creator>
  <cp:lastModifiedBy>Christiano, Salvatore</cp:lastModifiedBy>
  <cp:revision>6</cp:revision>
  <dcterms:created xsi:type="dcterms:W3CDTF">2025-01-20T23:38:45Z</dcterms:created>
  <dcterms:modified xsi:type="dcterms:W3CDTF">2025-01-21T00:10:04Z</dcterms:modified>
</cp:coreProperties>
</file>