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23.05038" units="1/cm"/>
          <inkml:channelProperty channel="Y" name="resolution" value="580.56342" units="1/cm"/>
          <inkml:channelProperty channel="T" name="resolution" value="1" units="1/dev"/>
        </inkml:channelProperties>
      </inkml:inkSource>
      <inkml:timestamp xml:id="ts0" timeString="2019-10-18T18:52:04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22196 18049 0,'0'0'0,"0"0"15,0 0-15,0 0 0,0 0 16,0 0-16,0 0 16,0 0-16,0 0 0,0 0 15,0 0-15,0 0 0,0 0 16,0 0-16,0 0 16,0 0-16,0 0 0,0 0 15,0 0-15,0 0 0,0 0 16,0 0-16,0 0 15,9-33-15</inkml:trace>
  <inkml:trace contextRef="#ctx0" brushRef="#br0" timeOffset="312027.1173">33801 8742 0,'0'0'0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23.05038" units="1/cm"/>
          <inkml:channelProperty channel="Y" name="resolution" value="580.56342" units="1/cm"/>
          <inkml:channelProperty channel="T" name="resolution" value="1" units="1/dev"/>
        </inkml:channelProperties>
      </inkml:inkSource>
      <inkml:timestamp xml:id="ts0" timeString="2019-10-18T18:52:04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22196 18049 0,'0'0'0,"0"0"15,0 0-15,0 0 0,0 0 16,0 0-16,0 0 16,0 0-16,0 0 0,0 0 15,0 0-15,0 0 0,0 0 16,0 0-16,0 0 16,0 0-16,0 0 0,0 0 15,0 0-15,0 0 0,0 0 16,0 0-16,0 0 15,9-33-15</inkml:trace>
  <inkml:trace contextRef="#ctx0" brushRef="#br0" timeOffset="312027.1173">33801 8742 0,'0'0'0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Estados</a:t>
            </a:r>
            <a:r>
              <a:rPr lang="en-US" dirty="0"/>
              <a:t> y </a:t>
            </a:r>
            <a:r>
              <a:rPr lang="en-US" dirty="0" err="1"/>
              <a:t>sensaciones</a:t>
            </a:r>
            <a:r>
              <a:rPr lang="en-US" dirty="0"/>
              <a:t>,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Estados</a:t>
            </a:r>
            <a:r>
              <a:rPr lang="en-US" sz="2400" dirty="0"/>
              <a:t> y </a:t>
            </a:r>
            <a:r>
              <a:rPr lang="en-US" sz="2400" dirty="0" err="1"/>
              <a:t>sensaciones</a:t>
            </a:r>
            <a:r>
              <a:rPr lang="en-US" sz="2400" dirty="0"/>
              <a:t>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PREGUNTAR CÓMO ESTÁ ALGUIEN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estás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– How are you? (informal)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– How are you? (formal) How is he/she?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– How are they/you all?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DECIR CÓMO ESTÁS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Excelente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excellent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bien – very well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Bien - well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so-so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Mal - bad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mal – very bad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Aburrido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bored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Cansado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tired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Contento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happy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Emocionada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/o - excited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Enfermo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sick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Nervioso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nervous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Triste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– sad</a:t>
            </a:r>
          </a:p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Enojado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/a - angry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SENSACIONES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Tengo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hambre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I’m hungry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Tengo sed – I’m thirsty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Tengo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miedo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I’m afraid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Tengo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I’m hot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Tengo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I’m cold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Estados</a:t>
            </a:r>
            <a:r>
              <a:rPr lang="en-US" sz="2400" dirty="0"/>
              <a:t> y </a:t>
            </a:r>
            <a:r>
              <a:rPr lang="en-US" sz="2400" dirty="0" err="1"/>
              <a:t>sensaciones</a:t>
            </a:r>
            <a:r>
              <a:rPr lang="en-US" sz="2400" dirty="0"/>
              <a:t>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be)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be) is used to talk about emotions and conditions. These are the forms of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present tense.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752F3C-1AB1-416F-8526-72526945F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10625"/>
              </p:ext>
            </p:extLst>
          </p:nvPr>
        </p:nvGraphicFramePr>
        <p:xfrm>
          <a:off x="1922342" y="3173520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ESTAR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estoy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990560" y="3147120"/>
              <a:ext cx="4178160" cy="3350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1200" y="3137760"/>
                <a:ext cx="4196880" cy="336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Estados</a:t>
            </a:r>
            <a:r>
              <a:rPr lang="en-US" sz="2400" dirty="0"/>
              <a:t> y </a:t>
            </a:r>
            <a:r>
              <a:rPr lang="en-US" sz="2400" dirty="0" err="1"/>
              <a:t>sensaciones</a:t>
            </a:r>
            <a:r>
              <a:rPr lang="en-US" sz="2400" dirty="0"/>
              <a:t>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verbs ser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Notice that there are two Spanish verbs that mean to be: ser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 is used to describe physical characteristics and personality traits.</a:t>
            </a:r>
          </a:p>
          <a:p>
            <a:pPr lvl="3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alta.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(I am tall.)			Juan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(Juan is friendly.)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used to express conditions and feelings.</a:t>
            </a:r>
          </a:p>
          <a:p>
            <a:pPr lvl="3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contento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(I am happy.)	Tú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cansado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(You are tired.)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752F3C-1AB1-416F-8526-72526945F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53001"/>
              </p:ext>
            </p:extLst>
          </p:nvPr>
        </p:nvGraphicFramePr>
        <p:xfrm>
          <a:off x="1341897" y="4050823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ESTAR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estoy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9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Estados</a:t>
            </a:r>
            <a:r>
              <a:rPr lang="en-US" sz="2400" dirty="0"/>
              <a:t> y </a:t>
            </a:r>
            <a:r>
              <a:rPr lang="en-US" sz="2400" dirty="0" err="1"/>
              <a:t>sensaciones</a:t>
            </a:r>
            <a:r>
              <a:rPr lang="en-US" sz="2400" dirty="0"/>
              <a:t>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47" y="1574952"/>
            <a:ext cx="8946541" cy="4395151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this in Spanish: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tired.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Julia is sick.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Juan and Janet are happy.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 is tall.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is intelligent.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are nervous.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and you are blonde.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Marisa is angry.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Joe and I are sad.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Gracie is bored.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752F3C-1AB1-416F-8526-72526945F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2155"/>
              </p:ext>
            </p:extLst>
          </p:nvPr>
        </p:nvGraphicFramePr>
        <p:xfrm>
          <a:off x="3934022" y="1499152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ESTAR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estoy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están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4F063A-3B85-493D-86D7-BE21B0D4E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36603"/>
              </p:ext>
            </p:extLst>
          </p:nvPr>
        </p:nvGraphicFramePr>
        <p:xfrm>
          <a:off x="3934022" y="4095872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2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4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Estados</a:t>
            </a:r>
            <a:r>
              <a:rPr lang="en-US" sz="2400" dirty="0"/>
              <a:t> y </a:t>
            </a:r>
            <a:r>
              <a:rPr lang="en-US" sz="2400" dirty="0" err="1"/>
              <a:t>sensaciones</a:t>
            </a:r>
            <a:r>
              <a:rPr lang="en-US" sz="2400" dirty="0"/>
              <a:t>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74573"/>
            <a:ext cx="8946541" cy="439515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She is bored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She is nervous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 He is scared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D. She is hot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He is cold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F. She is happy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NIEVA = It’s snowing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CUMPLEAÑOS = Birthday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Test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Verano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Summer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990560" y="3147120"/>
              <a:ext cx="4178160" cy="3350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1200" y="3137760"/>
                <a:ext cx="4196880" cy="336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90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12644</TotalTime>
  <Words>485</Words>
  <Application>Microsoft Office PowerPoint</Application>
  <PresentationFormat>Widescreen</PresentationFormat>
  <Paragraphs>178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Mexico 4</vt:lpstr>
      <vt:lpstr>Mexico 4 (Estados y sensaciones, verbo estar)</vt:lpstr>
      <vt:lpstr>Mexico 4 (Estados y sensaciones, verbo estar)</vt:lpstr>
      <vt:lpstr>Mexico 4 (Estados y sensaciones, verbo estar)</vt:lpstr>
      <vt:lpstr>Mexico 4 (Estados y sensaciones, verbo estar)</vt:lpstr>
      <vt:lpstr>Mexico 4 (Estados y sensaciones, verbo estar)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51</cp:revision>
  <dcterms:created xsi:type="dcterms:W3CDTF">2019-07-27T12:02:36Z</dcterms:created>
  <dcterms:modified xsi:type="dcterms:W3CDTF">2019-10-25T20:33:41Z</dcterms:modified>
</cp:coreProperties>
</file>