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2" r:id="rId4"/>
    <p:sldId id="267" r:id="rId5"/>
    <p:sldId id="268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01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12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6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5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9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9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7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4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3C8BF8-BA95-42EE-81F8-6A4D1E3D4A9C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4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4.3 Multiplying Polynomials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</a:t>
            </a:r>
            <a:r>
              <a:rPr lang="en-US" sz="3600" dirty="0" smtClean="0"/>
              <a:t>inomial</a:t>
            </a:r>
          </a:p>
          <a:p>
            <a:endParaRPr lang="en-US" sz="3600" dirty="0"/>
          </a:p>
          <a:p>
            <a:r>
              <a:rPr lang="en-US" sz="3600" dirty="0" smtClean="0"/>
              <a:t>trinomial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898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2507348" cy="1499616"/>
          </a:xfrm>
        </p:spPr>
        <p:txBody>
          <a:bodyPr/>
          <a:lstStyle/>
          <a:p>
            <a:r>
              <a:rPr lang="en-US" dirty="0" smtClean="0"/>
              <a:t>Ex 1 Simplify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79644"/>
              </p:ext>
            </p:extLst>
          </p:nvPr>
        </p:nvGraphicFramePr>
        <p:xfrm>
          <a:off x="826033" y="2564695"/>
          <a:ext cx="29035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1028520" imgH="253800" progId="Equation.DSMT4">
                  <p:embed/>
                </p:oleObj>
              </mc:Choice>
              <mc:Fallback>
                <p:oleObj name="Equation" r:id="rId3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6033" y="2564695"/>
                        <a:ext cx="2903538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955700" y="585216"/>
            <a:ext cx="2507348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 2 Simplify</a:t>
            </a:r>
            <a:endParaRPr lang="en-US" dirty="0"/>
          </a:p>
        </p:txBody>
      </p:sp>
      <p:graphicFrame>
        <p:nvGraphicFramePr>
          <p:cNvPr id="9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558812"/>
              </p:ext>
            </p:extLst>
          </p:nvPr>
        </p:nvGraphicFramePr>
        <p:xfrm>
          <a:off x="7989543" y="2491670"/>
          <a:ext cx="157638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558720" imgH="279360" progId="Equation.DSMT4">
                  <p:embed/>
                </p:oleObj>
              </mc:Choice>
              <mc:Fallback>
                <p:oleObj name="Equation" r:id="rId5" imgW="558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89543" y="2491670"/>
                        <a:ext cx="1576387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3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571342"/>
            <a:ext cx="2507348" cy="1499616"/>
          </a:xfrm>
        </p:spPr>
        <p:txBody>
          <a:bodyPr/>
          <a:lstStyle/>
          <a:p>
            <a:r>
              <a:rPr lang="en-US" dirty="0" smtClean="0"/>
              <a:t>Ex </a:t>
            </a:r>
            <a:r>
              <a:rPr lang="en-US" dirty="0" smtClean="0"/>
              <a:t>3 </a:t>
            </a:r>
            <a:r>
              <a:rPr lang="en-US" dirty="0" smtClean="0"/>
              <a:t>Simplify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69495"/>
              </p:ext>
            </p:extLst>
          </p:nvPr>
        </p:nvGraphicFramePr>
        <p:xfrm>
          <a:off x="825500" y="2570163"/>
          <a:ext cx="29035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041120" imgH="253800" progId="Equation.DSMT4">
                  <p:embed/>
                </p:oleObj>
              </mc:Choice>
              <mc:Fallback>
                <p:oleObj name="Equation" r:id="rId3" imgW="1041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500" y="2570163"/>
                        <a:ext cx="2903538" cy="70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988175" y="571342"/>
            <a:ext cx="2507348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 4 Simplify</a:t>
            </a:r>
            <a:endParaRPr lang="en-US" dirty="0"/>
          </a:p>
        </p:txBody>
      </p:sp>
      <p:graphicFrame>
        <p:nvGraphicFramePr>
          <p:cNvPr id="9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642218"/>
              </p:ext>
            </p:extLst>
          </p:nvPr>
        </p:nvGraphicFramePr>
        <p:xfrm>
          <a:off x="6988175" y="2492375"/>
          <a:ext cx="35814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1269720" imgH="279360" progId="Equation.DSMT4">
                  <p:embed/>
                </p:oleObj>
              </mc:Choice>
              <mc:Fallback>
                <p:oleObj name="Equation" r:id="rId5" imgW="1269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8175" y="2492375"/>
                        <a:ext cx="3581400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571342"/>
            <a:ext cx="4534776" cy="1499616"/>
          </a:xfrm>
        </p:spPr>
        <p:txBody>
          <a:bodyPr/>
          <a:lstStyle/>
          <a:p>
            <a:r>
              <a:rPr lang="en-US" dirty="0" smtClean="0"/>
              <a:t>Ex </a:t>
            </a:r>
            <a:r>
              <a:rPr lang="en-US" dirty="0"/>
              <a:t>5</a:t>
            </a:r>
            <a:r>
              <a:rPr lang="en-US" dirty="0" smtClean="0"/>
              <a:t> Solve for k.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748572"/>
              </p:ext>
            </p:extLst>
          </p:nvPr>
        </p:nvGraphicFramePr>
        <p:xfrm>
          <a:off x="825500" y="1837066"/>
          <a:ext cx="6655988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3" imgW="1968480" imgH="253800" progId="Equation.DSMT4">
                  <p:embed/>
                </p:oleObj>
              </mc:Choice>
              <mc:Fallback>
                <p:oleObj name="Equation" r:id="rId3" imgW="1968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500" y="1837066"/>
                        <a:ext cx="6655988" cy="858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13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3213</TotalTime>
  <Words>24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MathType 6.0 Equation</vt:lpstr>
      <vt:lpstr>4.3 Multiplying Polynomials</vt:lpstr>
      <vt:lpstr>Vocabulary</vt:lpstr>
      <vt:lpstr>Ex 1 Simplify</vt:lpstr>
      <vt:lpstr>Ex 3 Simplify</vt:lpstr>
      <vt:lpstr>Ex 5 Solve for k.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Polynomials</dc:title>
  <dc:creator>Taylor, Martina</dc:creator>
  <cp:lastModifiedBy>Taylor, Martina</cp:lastModifiedBy>
  <cp:revision>14</cp:revision>
  <cp:lastPrinted>2014-10-14T16:28:17Z</cp:lastPrinted>
  <dcterms:created xsi:type="dcterms:W3CDTF">2014-10-13T12:37:09Z</dcterms:created>
  <dcterms:modified xsi:type="dcterms:W3CDTF">2014-10-17T12:16:31Z</dcterms:modified>
</cp:coreProperties>
</file>