
<file path=[Content_Types].xml><?xml version="1.0" encoding="utf-8"?>
<Types xmlns="http://schemas.openxmlformats.org/package/2006/content-types">
  <Default Extension="png" ContentType="image/png"/>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1" autoAdjust="0"/>
    <p:restoredTop sz="94660"/>
  </p:normalViewPr>
  <p:slideViewPr>
    <p:cSldViewPr snapToGrid="0">
      <p:cViewPr varScale="1">
        <p:scale>
          <a:sx n="60" d="100"/>
          <a:sy n="60" d="100"/>
        </p:scale>
        <p:origin x="3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12/17/2015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12/17/2015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12/17/2015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12/17/2015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12/17/2015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12/17/2015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12/17/2015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of the yo-yo</a:t>
            </a:r>
            <a:endParaRPr lang="en-US" dirty="0"/>
          </a:p>
        </p:txBody>
      </p:sp>
      <p:sp>
        <p:nvSpPr>
          <p:cNvPr id="3" name="Subtitle 2"/>
          <p:cNvSpPr>
            <a:spLocks noGrp="1"/>
          </p:cNvSpPr>
          <p:nvPr>
            <p:ph type="subTitle" idx="1"/>
          </p:nvPr>
        </p:nvSpPr>
        <p:spPr/>
        <p:txBody>
          <a:bodyPr/>
          <a:lstStyle/>
          <a:p>
            <a:r>
              <a:rPr lang="en-US" dirty="0" smtClean="0"/>
              <a:t>By Jaylon W.</a:t>
            </a:r>
            <a:endParaRPr lang="en-US" dirty="0"/>
          </a:p>
        </p:txBody>
      </p:sp>
    </p:spTree>
    <p:extLst>
      <p:ext uri="{BB962C8B-B14F-4D97-AF65-F5344CB8AC3E}">
        <p14:creationId xmlns:p14="http://schemas.microsoft.com/office/powerpoint/2010/main" val="2720964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t>
            </a:r>
            <a:endParaRPr lang="en-US" dirty="0"/>
          </a:p>
        </p:txBody>
      </p:sp>
      <p:sp>
        <p:nvSpPr>
          <p:cNvPr id="3" name="Content Placeholder 2"/>
          <p:cNvSpPr>
            <a:spLocks noGrp="1"/>
          </p:cNvSpPr>
          <p:nvPr>
            <p:ph idx="1"/>
          </p:nvPr>
        </p:nvSpPr>
        <p:spPr>
          <a:xfrm>
            <a:off x="821766" y="2853297"/>
            <a:ext cx="8825659" cy="3416300"/>
          </a:xfrm>
        </p:spPr>
        <p:txBody>
          <a:bodyPr/>
          <a:lstStyle/>
          <a:p>
            <a:r>
              <a:rPr lang="en-US" dirty="0" smtClean="0"/>
              <a:t>The origins of the yo-yo is still in debate as of today. Who came up with the idea? Who acted upon the idea and invented it? What country did all this happen in? Still unknown. </a:t>
            </a:r>
            <a:r>
              <a:rPr lang="en-US" dirty="0"/>
              <a:t>B</a:t>
            </a:r>
            <a:r>
              <a:rPr lang="en-US" dirty="0" smtClean="0"/>
              <a:t>ut historians believe it originated in Greece or China around 1000 B.C.. Some historians theorize it was not even supposed to be used as a toy. </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1154954" y="3983399"/>
            <a:ext cx="2286198" cy="2286198"/>
          </a:xfrm>
          <a:prstGeom prst="rect">
            <a:avLst/>
          </a:prstGeom>
        </p:spPr>
      </p:pic>
      <p:pic>
        <p:nvPicPr>
          <p:cNvPr id="6" name="Picture 5"/>
          <p:cNvPicPr>
            <a:picLocks noChangeAspect="1"/>
          </p:cNvPicPr>
          <p:nvPr/>
        </p:nvPicPr>
        <p:blipFill>
          <a:blip r:embed="rId3"/>
          <a:stretch>
            <a:fillRect/>
          </a:stretch>
        </p:blipFill>
        <p:spPr>
          <a:xfrm>
            <a:off x="5918948" y="4269248"/>
            <a:ext cx="2667000" cy="1714500"/>
          </a:xfrm>
          <a:prstGeom prst="rect">
            <a:avLst/>
          </a:prstGeom>
        </p:spPr>
      </p:pic>
    </p:spTree>
    <p:extLst>
      <p:ext uri="{BB962C8B-B14F-4D97-AF65-F5344CB8AC3E}">
        <p14:creationId xmlns:p14="http://schemas.microsoft.com/office/powerpoint/2010/main" val="251168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a:t>
            </a:r>
            <a:endParaRPr lang="en-US" dirty="0"/>
          </a:p>
        </p:txBody>
      </p:sp>
      <p:sp>
        <p:nvSpPr>
          <p:cNvPr id="5" name="Content Placeholder 4"/>
          <p:cNvSpPr>
            <a:spLocks noGrp="1"/>
          </p:cNvSpPr>
          <p:nvPr>
            <p:ph idx="1"/>
          </p:nvPr>
        </p:nvSpPr>
        <p:spPr/>
        <p:txBody>
          <a:bodyPr/>
          <a:lstStyle/>
          <a:p>
            <a:r>
              <a:rPr lang="en-US" dirty="0" smtClean="0"/>
              <a:t>Yo-yos were first made with wood metal or terra cotta disks. (By the way terra cotta is the stuff that ancient figurines and flower pots are made out of.) The yo-yos made with terra cotta were more fragile and weren’t played with as much.</a:t>
            </a:r>
          </a:p>
          <a:p>
            <a:endParaRPr lang="en-US" dirty="0"/>
          </a:p>
        </p:txBody>
      </p:sp>
      <p:pic>
        <p:nvPicPr>
          <p:cNvPr id="6" name="Picture 5"/>
          <p:cNvPicPr>
            <a:picLocks noChangeAspect="1"/>
          </p:cNvPicPr>
          <p:nvPr/>
        </p:nvPicPr>
        <p:blipFill>
          <a:blip r:embed="rId2"/>
          <a:stretch>
            <a:fillRect/>
          </a:stretch>
        </p:blipFill>
        <p:spPr>
          <a:xfrm>
            <a:off x="4340272" y="4105275"/>
            <a:ext cx="2390775" cy="1914525"/>
          </a:xfrm>
          <a:prstGeom prst="rect">
            <a:avLst/>
          </a:prstGeom>
        </p:spPr>
      </p:pic>
    </p:spTree>
    <p:extLst>
      <p:ext uri="{BB962C8B-B14F-4D97-AF65-F5344CB8AC3E}">
        <p14:creationId xmlns:p14="http://schemas.microsoft.com/office/powerpoint/2010/main" val="1691723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Yo-Yos age </a:t>
            </a:r>
            <a:endParaRPr lang="en-US" dirty="0"/>
          </a:p>
        </p:txBody>
      </p:sp>
      <p:sp>
        <p:nvSpPr>
          <p:cNvPr id="3" name="Content Placeholder 2"/>
          <p:cNvSpPr>
            <a:spLocks noGrp="1"/>
          </p:cNvSpPr>
          <p:nvPr>
            <p:ph idx="1"/>
          </p:nvPr>
        </p:nvSpPr>
        <p:spPr/>
        <p:txBody>
          <a:bodyPr/>
          <a:lstStyle/>
          <a:p>
            <a:r>
              <a:rPr lang="en-US" dirty="0" smtClean="0"/>
              <a:t>It is believed that the yo-yo is the worlds second oldest toy in the world.(after the doll) Few evidence to support this though.</a:t>
            </a:r>
          </a:p>
          <a:p>
            <a:endParaRPr lang="en-US" dirty="0"/>
          </a:p>
        </p:txBody>
      </p:sp>
      <p:pic>
        <p:nvPicPr>
          <p:cNvPr id="4" name="Picture 3"/>
          <p:cNvPicPr>
            <a:picLocks noChangeAspect="1"/>
          </p:cNvPicPr>
          <p:nvPr/>
        </p:nvPicPr>
        <p:blipFill>
          <a:blip r:embed="rId2"/>
          <a:stretch>
            <a:fillRect/>
          </a:stretch>
        </p:blipFill>
        <p:spPr>
          <a:xfrm>
            <a:off x="3821160" y="3318933"/>
            <a:ext cx="3429000" cy="2700867"/>
          </a:xfrm>
          <a:prstGeom prst="rect">
            <a:avLst/>
          </a:prstGeom>
        </p:spPr>
      </p:pic>
    </p:spTree>
    <p:extLst>
      <p:ext uri="{BB962C8B-B14F-4D97-AF65-F5344CB8AC3E}">
        <p14:creationId xmlns:p14="http://schemas.microsoft.com/office/powerpoint/2010/main" val="36392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Yo-yo as a weapon?</a:t>
            </a:r>
            <a:endParaRPr lang="en-US" dirty="0"/>
          </a:p>
        </p:txBody>
      </p:sp>
      <p:sp>
        <p:nvSpPr>
          <p:cNvPr id="3" name="Content Placeholder 2"/>
          <p:cNvSpPr>
            <a:spLocks noGrp="1"/>
          </p:cNvSpPr>
          <p:nvPr>
            <p:ph idx="1"/>
          </p:nvPr>
        </p:nvSpPr>
        <p:spPr/>
        <p:txBody>
          <a:bodyPr/>
          <a:lstStyle/>
          <a:p>
            <a:pPr marL="0" indent="0">
              <a:buNone/>
            </a:pPr>
            <a:r>
              <a:rPr lang="en-US" dirty="0" smtClean="0"/>
              <a:t>There are stories about the yo-yo being used as a weapon by the Filipinos. The assailant waited in a tree with a over sized yo-yo waiting for </a:t>
            </a:r>
            <a:r>
              <a:rPr lang="en-US" dirty="0"/>
              <a:t>a</a:t>
            </a:r>
            <a:r>
              <a:rPr lang="en-US" dirty="0" smtClean="0"/>
              <a:t> victim. The yo-yo would be thrown towards the victims neck or head knocking him/her unconscious. If the assailant missed they could throw again. But there isn’t much evidence to support this.</a:t>
            </a:r>
            <a:endParaRPr lang="en-US" dirty="0"/>
          </a:p>
        </p:txBody>
      </p:sp>
      <p:sp>
        <p:nvSpPr>
          <p:cNvPr id="4" name="AutoShape 2" descr="Image result for filipino yoy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4424783" y="4572000"/>
            <a:ext cx="2286000" cy="1447800"/>
          </a:xfrm>
          <a:prstGeom prst="rect">
            <a:avLst/>
          </a:prstGeom>
        </p:spPr>
      </p:pic>
    </p:spTree>
    <p:extLst>
      <p:ext uri="{BB962C8B-B14F-4D97-AF65-F5344CB8AC3E}">
        <p14:creationId xmlns:p14="http://schemas.microsoft.com/office/powerpoint/2010/main" val="1603203330"/>
      </p:ext>
    </p:extLst>
  </p:cSld>
  <p:clrMapOvr>
    <a:masterClrMapping/>
  </p:clrMapOvr>
  <p:transition spd="slow">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a:t>
            </a:r>
            <a:r>
              <a:rPr lang="en-US" baseline="30000" dirty="0" smtClean="0"/>
              <a:t>th</a:t>
            </a:r>
            <a:r>
              <a:rPr lang="en-US" dirty="0" smtClean="0"/>
              <a:t> Century</a:t>
            </a:r>
            <a:endParaRPr lang="en-US" dirty="0"/>
          </a:p>
        </p:txBody>
      </p:sp>
      <p:sp>
        <p:nvSpPr>
          <p:cNvPr id="3" name="Content Placeholder 2"/>
          <p:cNvSpPr>
            <a:spLocks noGrp="1"/>
          </p:cNvSpPr>
          <p:nvPr>
            <p:ph idx="1"/>
          </p:nvPr>
        </p:nvSpPr>
        <p:spPr/>
        <p:txBody>
          <a:bodyPr/>
          <a:lstStyle/>
          <a:p>
            <a:r>
              <a:rPr lang="en-US" dirty="0" smtClean="0"/>
              <a:t>Historians believe </a:t>
            </a:r>
            <a:r>
              <a:rPr lang="en-US" dirty="0"/>
              <a:t>a</a:t>
            </a:r>
            <a:r>
              <a:rPr lang="en-US" dirty="0" smtClean="0"/>
              <a:t>round the 18</a:t>
            </a:r>
            <a:r>
              <a:rPr lang="en-US" baseline="30000" dirty="0" smtClean="0"/>
              <a:t>th</a:t>
            </a:r>
            <a:r>
              <a:rPr lang="en-US" dirty="0" smtClean="0"/>
              <a:t> century the yo-yo was introduced to Europe from far east. </a:t>
            </a:r>
            <a:r>
              <a:rPr lang="en-US" dirty="0"/>
              <a:t>D</a:t>
            </a:r>
            <a:r>
              <a:rPr lang="en-US" dirty="0" smtClean="0"/>
              <a:t>uring that same time period it became a very popular thing in France among only the nobility. Also during this period they weren’t called yo-yos they were called “</a:t>
            </a:r>
            <a:r>
              <a:rPr lang="en-US" dirty="0" err="1" smtClean="0"/>
              <a:t>bandalore</a:t>
            </a:r>
            <a:r>
              <a:rPr lang="en-US" dirty="0" smtClean="0"/>
              <a:t>” (French origin name.)</a:t>
            </a:r>
            <a:endParaRPr lang="en-US" dirty="0"/>
          </a:p>
        </p:txBody>
      </p:sp>
    </p:spTree>
    <p:extLst>
      <p:ext uri="{BB962C8B-B14F-4D97-AF65-F5344CB8AC3E}">
        <p14:creationId xmlns:p14="http://schemas.microsoft.com/office/powerpoint/2010/main" val="1602720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in America</a:t>
            </a:r>
            <a:endParaRPr lang="en-US" dirty="0"/>
          </a:p>
        </p:txBody>
      </p:sp>
      <p:sp>
        <p:nvSpPr>
          <p:cNvPr id="3" name="Content Placeholder 2"/>
          <p:cNvSpPr>
            <a:spLocks noGrp="1"/>
          </p:cNvSpPr>
          <p:nvPr>
            <p:ph idx="1"/>
          </p:nvPr>
        </p:nvSpPr>
        <p:spPr>
          <a:xfrm>
            <a:off x="951754" y="2620433"/>
            <a:ext cx="8825659" cy="3416300"/>
          </a:xfrm>
        </p:spPr>
        <p:txBody>
          <a:bodyPr/>
          <a:lstStyle/>
          <a:p>
            <a:r>
              <a:rPr lang="en-US" dirty="0" smtClean="0"/>
              <a:t>When the yo-yo was brought into North America is unknown. The first recording of the yo-yo being used in North America James L. Haven and Charles </a:t>
            </a:r>
            <a:r>
              <a:rPr lang="en-US" dirty="0" err="1" smtClean="0"/>
              <a:t>Hettrick</a:t>
            </a:r>
            <a:r>
              <a:rPr lang="en-US" dirty="0" smtClean="0"/>
              <a:t> making a better version of the yo-yo. The new yo-yo included a central rivet to hold the 2 halves together. Yo-yos could be made from metal now. I thought they were already were made from metal</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2679032" y="4138863"/>
            <a:ext cx="5823284" cy="2719137"/>
          </a:xfrm>
          <a:prstGeom prst="rect">
            <a:avLst/>
          </a:prstGeom>
        </p:spPr>
      </p:pic>
    </p:spTree>
    <p:extLst>
      <p:ext uri="{BB962C8B-B14F-4D97-AF65-F5344CB8AC3E}">
        <p14:creationId xmlns:p14="http://schemas.microsoft.com/office/powerpoint/2010/main" val="8556942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day yoyo</a:t>
            </a:r>
            <a:endParaRPr lang="en-US" dirty="0"/>
          </a:p>
        </p:txBody>
      </p:sp>
      <p:sp>
        <p:nvSpPr>
          <p:cNvPr id="3" name="Content Placeholder 2"/>
          <p:cNvSpPr>
            <a:spLocks noGrp="1"/>
          </p:cNvSpPr>
          <p:nvPr>
            <p:ph idx="1"/>
          </p:nvPr>
        </p:nvSpPr>
        <p:spPr/>
        <p:txBody>
          <a:bodyPr/>
          <a:lstStyle/>
          <a:p>
            <a:r>
              <a:rPr lang="en-US" dirty="0" smtClean="0"/>
              <a:t>There are a lot of types shapes sizes that I cant even explain. Yo-yo has come to be one of the oldest toys known to man.</a:t>
            </a:r>
            <a:endParaRPr lang="en-US" dirty="0"/>
          </a:p>
        </p:txBody>
      </p:sp>
      <p:pic>
        <p:nvPicPr>
          <p:cNvPr id="4" name="Picture 3"/>
          <p:cNvPicPr>
            <a:picLocks noChangeAspect="1"/>
          </p:cNvPicPr>
          <p:nvPr/>
        </p:nvPicPr>
        <p:blipFill>
          <a:blip r:embed="rId2"/>
          <a:stretch>
            <a:fillRect/>
          </a:stretch>
        </p:blipFill>
        <p:spPr>
          <a:xfrm>
            <a:off x="3208421" y="4106779"/>
            <a:ext cx="5325979" cy="1913021"/>
          </a:xfrm>
          <a:prstGeom prst="rect">
            <a:avLst/>
          </a:prstGeom>
        </p:spPr>
      </p:pic>
    </p:spTree>
    <p:extLst>
      <p:ext uri="{BB962C8B-B14F-4D97-AF65-F5344CB8AC3E}">
        <p14:creationId xmlns:p14="http://schemas.microsoft.com/office/powerpoint/2010/main" val="21337918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C58FADCE024E4AB6BF1001724E8FF1" ma:contentTypeVersion="0" ma:contentTypeDescription="Create a new document." ma:contentTypeScope="" ma:versionID="1f585d486ba7a34b701dc90ebe18442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9846909-C719-4511-8138-1855A992137B}"/>
</file>

<file path=customXml/itemProps2.xml><?xml version="1.0" encoding="utf-8"?>
<ds:datastoreItem xmlns:ds="http://schemas.openxmlformats.org/officeDocument/2006/customXml" ds:itemID="{386003F5-C79B-4216-A32D-037149463F0C}"/>
</file>

<file path=customXml/itemProps3.xml><?xml version="1.0" encoding="utf-8"?>
<ds:datastoreItem xmlns:ds="http://schemas.openxmlformats.org/officeDocument/2006/customXml" ds:itemID="{B427E64F-CFBD-4B0D-AEDC-2AFC660A8262}"/>
</file>

<file path=docProps/app.xml><?xml version="1.0" encoding="utf-8"?>
<Properties xmlns="http://schemas.openxmlformats.org/officeDocument/2006/extended-properties" xmlns:vt="http://schemas.openxmlformats.org/officeDocument/2006/docPropsVTypes">
  <Template>Ion Boardroom</Template>
  <TotalTime>143</TotalTime>
  <Words>383</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History of the yo-yo</vt:lpstr>
      <vt:lpstr>Origins</vt:lpstr>
      <vt:lpstr>Stuff</vt:lpstr>
      <vt:lpstr>Yo-Yos age </vt:lpstr>
      <vt:lpstr>The Yo-yo as a weapon?</vt:lpstr>
      <vt:lpstr>18th Century</vt:lpstr>
      <vt:lpstr>Origins in America</vt:lpstr>
      <vt:lpstr>Modern day yoyo</vt:lpstr>
    </vt:vector>
  </TitlesOfParts>
  <Company>Leon County Schools -LCSB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yo-yo</dc:title>
  <dc:creator>Watson, Jaylon</dc:creator>
  <cp:lastModifiedBy>Watson, Jaylon</cp:lastModifiedBy>
  <cp:revision>13</cp:revision>
  <dcterms:created xsi:type="dcterms:W3CDTF">2015-12-16T15:02:38Z</dcterms:created>
  <dcterms:modified xsi:type="dcterms:W3CDTF">2015-12-17T15:40:47Z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0x010100A7C58FADCE024E4AB6BF1001724E8FF1</vt:lpwstr>
  </property>
</Properties>
</file>