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60" r:id="rId3"/>
    <p:sldId id="258" r:id="rId4"/>
    <p:sldId id="259" r:id="rId5"/>
    <p:sldId id="261" r:id="rId6"/>
    <p:sldId id="263" r:id="rId7"/>
    <p:sldId id="271" r:id="rId8"/>
    <p:sldId id="265" r:id="rId9"/>
    <p:sldId id="266" r:id="rId10"/>
    <p:sldId id="268" r:id="rId11"/>
    <p:sldId id="267" r:id="rId12"/>
    <p:sldId id="269" r:id="rId13"/>
    <p:sldId id="270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64333-7414-49F1-8E64-AAEDF8EAAC6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A28FD-3121-4629-9ECD-A06F1416E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g72b19df5a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8" name="Google Shape;748;g72b19df5a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750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72b19df5ad_0_15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72b19df5ad_0_15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23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5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2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>
            <a:spLocks noGrp="1"/>
          </p:cNvSpPr>
          <p:nvPr>
            <p:ph type="subTitle" idx="1"/>
          </p:nvPr>
        </p:nvSpPr>
        <p:spPr>
          <a:xfrm>
            <a:off x="1665233" y="38097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ubTitle" idx="2"/>
          </p:nvPr>
        </p:nvSpPr>
        <p:spPr>
          <a:xfrm>
            <a:off x="4965000" y="38097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ubTitle" idx="3"/>
          </p:nvPr>
        </p:nvSpPr>
        <p:spPr>
          <a:xfrm>
            <a:off x="8264767" y="38097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ctrTitle"/>
          </p:nvPr>
        </p:nvSpPr>
        <p:spPr>
          <a:xfrm>
            <a:off x="1800217" y="23655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ctrTitle" idx="4"/>
          </p:nvPr>
        </p:nvSpPr>
        <p:spPr>
          <a:xfrm>
            <a:off x="5099984" y="23655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 idx="5"/>
          </p:nvPr>
        </p:nvSpPr>
        <p:spPr>
          <a:xfrm>
            <a:off x="8399784" y="23655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ctrTitle" idx="6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5337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>
            <a:spLocks noGrp="1"/>
          </p:cNvSpPr>
          <p:nvPr>
            <p:ph type="subTitle" idx="1"/>
          </p:nvPr>
        </p:nvSpPr>
        <p:spPr>
          <a:xfrm>
            <a:off x="1974803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subTitle" idx="2"/>
          </p:nvPr>
        </p:nvSpPr>
        <p:spPr>
          <a:xfrm>
            <a:off x="4969788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3"/>
          </p:nvPr>
        </p:nvSpPr>
        <p:spPr>
          <a:xfrm>
            <a:off x="7964777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ctrTitle"/>
          </p:nvPr>
        </p:nvSpPr>
        <p:spPr>
          <a:xfrm>
            <a:off x="1885017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ctrTitle" idx="4"/>
          </p:nvPr>
        </p:nvSpPr>
        <p:spPr>
          <a:xfrm>
            <a:off x="4880020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ctrTitle" idx="5"/>
          </p:nvPr>
        </p:nvSpPr>
        <p:spPr>
          <a:xfrm>
            <a:off x="7874997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4" name="Google Shape;264;p16"/>
          <p:cNvSpPr txBox="1">
            <a:spLocks noGrp="1"/>
          </p:cNvSpPr>
          <p:nvPr>
            <p:ph type="subTitle" idx="6"/>
          </p:nvPr>
        </p:nvSpPr>
        <p:spPr>
          <a:xfrm>
            <a:off x="1974803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6"/>
          <p:cNvSpPr txBox="1">
            <a:spLocks noGrp="1"/>
          </p:cNvSpPr>
          <p:nvPr>
            <p:ph type="subTitle" idx="7"/>
          </p:nvPr>
        </p:nvSpPr>
        <p:spPr>
          <a:xfrm>
            <a:off x="4969788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6"/>
          <p:cNvSpPr txBox="1">
            <a:spLocks noGrp="1"/>
          </p:cNvSpPr>
          <p:nvPr>
            <p:ph type="subTitle" idx="8"/>
          </p:nvPr>
        </p:nvSpPr>
        <p:spPr>
          <a:xfrm>
            <a:off x="7964760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6"/>
          <p:cNvSpPr txBox="1">
            <a:spLocks noGrp="1"/>
          </p:cNvSpPr>
          <p:nvPr>
            <p:ph type="ctrTitle" idx="9"/>
          </p:nvPr>
        </p:nvSpPr>
        <p:spPr>
          <a:xfrm>
            <a:off x="1885000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8" name="Google Shape;268;p16"/>
          <p:cNvSpPr txBox="1">
            <a:spLocks noGrp="1"/>
          </p:cNvSpPr>
          <p:nvPr>
            <p:ph type="ctrTitle" idx="13"/>
          </p:nvPr>
        </p:nvSpPr>
        <p:spPr>
          <a:xfrm>
            <a:off x="4880004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ctrTitle" idx="14"/>
          </p:nvPr>
        </p:nvSpPr>
        <p:spPr>
          <a:xfrm>
            <a:off x="7874981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70" name="Google Shape;270;p16"/>
          <p:cNvSpPr txBox="1">
            <a:spLocks noGrp="1"/>
          </p:cNvSpPr>
          <p:nvPr>
            <p:ph type="ctrTitle" idx="15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414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6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1DCD-2BB5-4F3A-9511-CF6FD8EA807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7CDF2-064D-4904-9E41-EA9E7C11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WHc9MdkhWY" TargetMode="External"/><Relationship Id="rId13" Type="http://schemas.openxmlformats.org/officeDocument/2006/relationships/hyperlink" Target="https://www.leonschools.net/Domain/3010" TargetMode="External"/><Relationship Id="rId3" Type="http://schemas.openxmlformats.org/officeDocument/2006/relationships/hyperlink" Target="https://www.youtube.com/watch?v=13clYehVJHo" TargetMode="External"/><Relationship Id="rId7" Type="http://schemas.openxmlformats.org/officeDocument/2006/relationships/hyperlink" Target="https://www-k6.thinkcentral.com/content/hsp/math/gomath/common/video/video.html#videoId=ref:En_812" TargetMode="External"/><Relationship Id="rId12" Type="http://schemas.openxmlformats.org/officeDocument/2006/relationships/hyperlink" Target="https://www.leonschools.net/Domain/7870" TargetMode="External"/><Relationship Id="rId2" Type="http://schemas.openxmlformats.org/officeDocument/2006/relationships/hyperlink" Target="https://connected.mcgraw-hill.com/mhelibs/projects/ebook-reader/1.11.0/player-reflowable.html#/main?bookUrl=https:%2F%2Fcatalog.mcgraw-hill.com%2Fsecure%2FTYKYG732TZWFY2KGTSVN6SRY0Y;s%3D05DA5ABB971861A46A20125298219904&amp;readerType=new&amp;pageMode=double&amp;connectEDBaseUrl=https:%2F%2Fconnected.mcgraw-hill.com&amp;stateCode=FL&amp;mghApi=https:%2F%2Fconnected.mcgraw-hill.com%2Frd14t%2Fdynamic%2F1584128547%2FMGH_EBOOK_API.js&amp;mghCourseID=FSOBP19CFZHRDHPERR4N2HTZHO&amp;mghClassID=BFS2Z79Z5VYS3PF82LTC6SJO61&amp;page=Cov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-k6.thinkcentral.com/content/hsp/math/gomath/common/video/video.html#videoId=ref:En_811" TargetMode="External"/><Relationship Id="rId11" Type="http://schemas.openxmlformats.org/officeDocument/2006/relationships/hyperlink" Target="https://www.leonschools.net/Domain/7869" TargetMode="External"/><Relationship Id="rId5" Type="http://schemas.openxmlformats.org/officeDocument/2006/relationships/hyperlink" Target="Story-School%20is%20Fun" TargetMode="External"/><Relationship Id="rId10" Type="http://schemas.openxmlformats.org/officeDocument/2006/relationships/hyperlink" Target="https://www.youtube.com/watch?v=BEz7RPvQCAI" TargetMode="External"/><Relationship Id="rId4" Type="http://schemas.openxmlformats.org/officeDocument/2006/relationships/hyperlink" Target="https://www.youtube.com/watch?v=gIZjrcG9pW0" TargetMode="External"/><Relationship Id="rId9" Type="http://schemas.openxmlformats.org/officeDocument/2006/relationships/hyperlink" Target="https://www.youtube.com/watch?v=gAWcBSZ0klw" TargetMode="External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video" Target="https://www.youtube.com/embed/LKpB8v3Ndz8?feature=oembed" TargetMode="External"/><Relationship Id="rId7" Type="http://schemas.openxmlformats.org/officeDocument/2006/relationships/image" Target="../media/image7.jpeg"/><Relationship Id="rId2" Type="http://schemas.openxmlformats.org/officeDocument/2006/relationships/video" Target="https://www.youtube.com/embed/3jPsradyuyI?feature=oembed" TargetMode="External"/><Relationship Id="rId1" Type="http://schemas.openxmlformats.org/officeDocument/2006/relationships/video" Target="https://www.youtube.com/embed/Xb29Js0wehg?feature=oembed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6096378-8A76-47F3-9B2F-5386EF9CF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89D2A-EEF6-483A-B8DC-C2B89648EC8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4494467-6701-4F32-8F37-6A08213875C0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CC2ED8E-69D1-4618-BAF1-1D5A23FB1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3ED909-4606-4DCC-ACC1-0588F7CC4510}"/>
              </a:ext>
            </a:extLst>
          </p:cNvPr>
          <p:cNvSpPr>
            <a:spLocks noGrp="1"/>
          </p:cNvSpPr>
          <p:nvPr>
            <p:ph type="ctr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1AE939C-236A-4CE8-A92D-A3C9FB4DE900}"/>
              </a:ext>
            </a:extLst>
          </p:cNvPr>
          <p:cNvSpPr>
            <a:spLocks noGrp="1"/>
          </p:cNvSpPr>
          <p:nvPr>
            <p:ph type="ctrTitle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264E388-1B1F-4288-BA2B-A02B2A9487B7}"/>
              </a:ext>
            </a:extLst>
          </p:cNvPr>
          <p:cNvSpPr>
            <a:spLocks noGrp="1"/>
          </p:cNvSpPr>
          <p:nvPr>
            <p:ph type="ctrTitle" idx="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E16118-F8CB-42CF-A4B0-5EC29E1C2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24" y="0"/>
            <a:ext cx="10599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5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computer&#10;&#10;Description automatically generated">
            <a:extLst>
              <a:ext uri="{FF2B5EF4-FFF2-40B4-BE49-F238E27FC236}">
                <a16:creationId xmlns:a16="http://schemas.microsoft.com/office/drawing/2014/main" id="{7588FDD7-B633-4413-9BBD-4B5933791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87" y="-135925"/>
            <a:ext cx="9583417" cy="670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42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1E17F1-6A56-4D1D-8F74-5FD1FE653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504" y="1"/>
            <a:ext cx="9323496" cy="704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0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4460C4E-986D-4BD2-8946-11562C735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-95386"/>
            <a:ext cx="9208151" cy="6561519"/>
          </a:xfrm>
          <a:prstGeom prst="rect">
            <a:avLst/>
          </a:prstGeom>
        </p:spPr>
      </p:pic>
      <p:sp>
        <p:nvSpPr>
          <p:cNvPr id="4" name="Google Shape;1146;p47">
            <a:extLst>
              <a:ext uri="{FF2B5EF4-FFF2-40B4-BE49-F238E27FC236}">
                <a16:creationId xmlns:a16="http://schemas.microsoft.com/office/drawing/2014/main" id="{ACF310AC-0003-4E44-B36C-6C10AC360578}"/>
              </a:ext>
            </a:extLst>
          </p:cNvPr>
          <p:cNvSpPr/>
          <p:nvPr/>
        </p:nvSpPr>
        <p:spPr>
          <a:xfrm rot="9398551">
            <a:off x="38612" y="938037"/>
            <a:ext cx="1604745" cy="1240571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65EBB725-D2BA-4A13-B2A3-E64C7A0F4D0F}"/>
              </a:ext>
            </a:extLst>
          </p:cNvPr>
          <p:cNvSpPr txBox="1">
            <a:spLocks/>
          </p:cNvSpPr>
          <p:nvPr/>
        </p:nvSpPr>
        <p:spPr>
          <a:xfrm rot="20075414">
            <a:off x="-166724" y="1186031"/>
            <a:ext cx="1956909" cy="5965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atin typeface="Comic Sans MS" panose="030F0702030302020204" pitchFamily="66" charset="0"/>
              </a:rPr>
              <a:t>Make Flash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</a:rPr>
              <a:t>Cards</a:t>
            </a:r>
          </a:p>
        </p:txBody>
      </p:sp>
    </p:spTree>
    <p:extLst>
      <p:ext uri="{BB962C8B-B14F-4D97-AF65-F5344CB8AC3E}">
        <p14:creationId xmlns:p14="http://schemas.microsoft.com/office/powerpoint/2010/main" val="385195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184E940-AEDB-4054-9807-37D151B48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0" y="-98854"/>
            <a:ext cx="9181407" cy="637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3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46787B6-5D04-4C80-9677-02C3AC704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256" y="3756100"/>
            <a:ext cx="2819007" cy="1516743"/>
          </a:xfrm>
        </p:spPr>
        <p:txBody>
          <a:bodyPr/>
          <a:lstStyle/>
          <a:p>
            <a:pPr algn="l"/>
            <a:r>
              <a:rPr lang="en-US" dirty="0">
                <a:latin typeface="Comic Sans MS" panose="030F0702030302020204" pitchFamily="66" charset="0"/>
              </a:rPr>
              <a:t> Monday-Friday</a:t>
            </a: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   9:00-10:00</a:t>
            </a: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    2:00-3:00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C3914-9EA5-4700-8DA3-EC6B3B51CF38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4863818" y="3756100"/>
            <a:ext cx="2262000" cy="1939734"/>
          </a:xfrm>
        </p:spPr>
        <p:txBody>
          <a:bodyPr/>
          <a:lstStyle/>
          <a:p>
            <a:pPr algn="l"/>
            <a:r>
              <a:rPr lang="en-US" sz="2400" dirty="0">
                <a:latin typeface="Comic Sans MS" panose="030F0702030302020204" pitchFamily="66" charset="0"/>
              </a:rPr>
              <a:t>Questions or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additional 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Help, text me 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on remind as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needed.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CC59B45-B62A-4442-9206-F5397F600AA0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8448760" y="3756100"/>
            <a:ext cx="2262000" cy="1939734"/>
          </a:xfrm>
        </p:spPr>
        <p:txBody>
          <a:bodyPr/>
          <a:lstStyle/>
          <a:p>
            <a:pPr algn="l"/>
            <a:r>
              <a:rPr lang="en-US" sz="2400" dirty="0">
                <a:latin typeface="Comic Sans MS" panose="030F0702030302020204" pitchFamily="66" charset="0"/>
              </a:rPr>
              <a:t>-Live Lessons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-Student help 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-Parent</a:t>
            </a: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conference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7C52589-9536-4C2B-9358-98E4BE1FB3B4}"/>
              </a:ext>
            </a:extLst>
          </p:cNvPr>
          <p:cNvSpPr>
            <a:spLocks noGrp="1"/>
          </p:cNvSpPr>
          <p:nvPr>
            <p:ph type="ctrTitle" idx="6"/>
          </p:nvPr>
        </p:nvSpPr>
        <p:spPr>
          <a:xfrm>
            <a:off x="2678384" y="501074"/>
            <a:ext cx="6835200" cy="977200"/>
          </a:xfrm>
        </p:spPr>
        <p:txBody>
          <a:bodyPr/>
          <a:lstStyle/>
          <a:p>
            <a:r>
              <a:rPr lang="en-US" dirty="0"/>
              <a:t>Ways of Communication</a:t>
            </a:r>
          </a:p>
        </p:txBody>
      </p:sp>
      <p:sp>
        <p:nvSpPr>
          <p:cNvPr id="9" name="Google Shape;782;p33">
            <a:extLst>
              <a:ext uri="{FF2B5EF4-FFF2-40B4-BE49-F238E27FC236}">
                <a16:creationId xmlns:a16="http://schemas.microsoft.com/office/drawing/2014/main" id="{A9F3BB6E-9A06-42A1-8F62-0B423362614A}"/>
              </a:ext>
            </a:extLst>
          </p:cNvPr>
          <p:cNvSpPr/>
          <p:nvPr/>
        </p:nvSpPr>
        <p:spPr>
          <a:xfrm>
            <a:off x="2678384" y="357515"/>
            <a:ext cx="6632868" cy="1774518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0" name="Picture 2" descr="Classic Mickey Mouse and Friends Clip Art 2 | Disney Clip Art Galore">
            <a:extLst>
              <a:ext uri="{FF2B5EF4-FFF2-40B4-BE49-F238E27FC236}">
                <a16:creationId xmlns:a16="http://schemas.microsoft.com/office/drawing/2014/main" id="{DE210EC7-4A5D-447E-9498-E1C718CF6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0316">
            <a:off x="436263" y="724441"/>
            <a:ext cx="1992000" cy="148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oogle Shape;952;p38">
            <a:extLst>
              <a:ext uri="{FF2B5EF4-FFF2-40B4-BE49-F238E27FC236}">
                <a16:creationId xmlns:a16="http://schemas.microsoft.com/office/drawing/2014/main" id="{2B890162-0CF4-4CC3-B791-B63907ED2FEC}"/>
              </a:ext>
            </a:extLst>
          </p:cNvPr>
          <p:cNvGrpSpPr/>
          <p:nvPr/>
        </p:nvGrpSpPr>
        <p:grpSpPr>
          <a:xfrm>
            <a:off x="894735" y="2774434"/>
            <a:ext cx="2576051" cy="911556"/>
            <a:chOff x="1690075" y="1628700"/>
            <a:chExt cx="1309500" cy="457075"/>
          </a:xfrm>
          <a:solidFill>
            <a:srgbClr val="FFFF00"/>
          </a:solidFill>
        </p:grpSpPr>
        <p:sp>
          <p:nvSpPr>
            <p:cNvPr id="12" name="Google Shape;953;p38">
              <a:extLst>
                <a:ext uri="{FF2B5EF4-FFF2-40B4-BE49-F238E27FC236}">
                  <a16:creationId xmlns:a16="http://schemas.microsoft.com/office/drawing/2014/main" id="{1F3E1AD1-42F0-459B-98CA-2F98360B2103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954;p38">
              <a:extLst>
                <a:ext uri="{FF2B5EF4-FFF2-40B4-BE49-F238E27FC236}">
                  <a16:creationId xmlns:a16="http://schemas.microsoft.com/office/drawing/2014/main" id="{5B853510-7B69-4A0D-A2CE-44BE70229FA1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6A1E7696-8F22-412E-9E44-EE381319B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140" y="2913394"/>
            <a:ext cx="1992000" cy="596580"/>
          </a:xfrm>
        </p:spPr>
        <p:txBody>
          <a:bodyPr/>
          <a:lstStyle/>
          <a:p>
            <a:r>
              <a:rPr lang="en-US" sz="2000" b="1" dirty="0">
                <a:latin typeface="Comic Sans MS" panose="030F0702030302020204" pitchFamily="66" charset="0"/>
              </a:rPr>
              <a:t>Office Hours</a:t>
            </a:r>
          </a:p>
        </p:txBody>
      </p:sp>
      <p:grpSp>
        <p:nvGrpSpPr>
          <p:cNvPr id="14" name="Google Shape;952;p38">
            <a:extLst>
              <a:ext uri="{FF2B5EF4-FFF2-40B4-BE49-F238E27FC236}">
                <a16:creationId xmlns:a16="http://schemas.microsoft.com/office/drawing/2014/main" id="{02A7031E-7860-4CD4-BB64-42255539067E}"/>
              </a:ext>
            </a:extLst>
          </p:cNvPr>
          <p:cNvGrpSpPr/>
          <p:nvPr/>
        </p:nvGrpSpPr>
        <p:grpSpPr>
          <a:xfrm>
            <a:off x="8275040" y="2774434"/>
            <a:ext cx="2435720" cy="883267"/>
            <a:chOff x="1690075" y="1628700"/>
            <a:chExt cx="1309500" cy="457075"/>
          </a:xfrm>
          <a:solidFill>
            <a:srgbClr val="FFFF00"/>
          </a:solidFill>
        </p:grpSpPr>
        <p:sp>
          <p:nvSpPr>
            <p:cNvPr id="15" name="Google Shape;953;p38">
              <a:extLst>
                <a:ext uri="{FF2B5EF4-FFF2-40B4-BE49-F238E27FC236}">
                  <a16:creationId xmlns:a16="http://schemas.microsoft.com/office/drawing/2014/main" id="{AA7F2C49-B7EA-4DC2-8A9C-7DD6FD4939C6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954;p38">
              <a:extLst>
                <a:ext uri="{FF2B5EF4-FFF2-40B4-BE49-F238E27FC236}">
                  <a16:creationId xmlns:a16="http://schemas.microsoft.com/office/drawing/2014/main" id="{70834B37-99CA-44FF-95F4-CE080980B96A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" name="Google Shape;952;p38">
            <a:extLst>
              <a:ext uri="{FF2B5EF4-FFF2-40B4-BE49-F238E27FC236}">
                <a16:creationId xmlns:a16="http://schemas.microsoft.com/office/drawing/2014/main" id="{5D9519A2-6C59-4503-BFDF-805636D4CFC6}"/>
              </a:ext>
            </a:extLst>
          </p:cNvPr>
          <p:cNvGrpSpPr/>
          <p:nvPr/>
        </p:nvGrpSpPr>
        <p:grpSpPr>
          <a:xfrm>
            <a:off x="4660490" y="2774435"/>
            <a:ext cx="2497605" cy="815830"/>
            <a:chOff x="1690075" y="1628700"/>
            <a:chExt cx="1309500" cy="457075"/>
          </a:xfrm>
          <a:solidFill>
            <a:srgbClr val="FF0000"/>
          </a:solidFill>
        </p:grpSpPr>
        <p:sp>
          <p:nvSpPr>
            <p:cNvPr id="18" name="Google Shape;953;p38">
              <a:extLst>
                <a:ext uri="{FF2B5EF4-FFF2-40B4-BE49-F238E27FC236}">
                  <a16:creationId xmlns:a16="http://schemas.microsoft.com/office/drawing/2014/main" id="{D057BBCB-D7A3-4B1E-A68A-450AA5860EC4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954;p38">
              <a:extLst>
                <a:ext uri="{FF2B5EF4-FFF2-40B4-BE49-F238E27FC236}">
                  <a16:creationId xmlns:a16="http://schemas.microsoft.com/office/drawing/2014/main" id="{81C733F4-EE70-47B8-BE49-68E3D7467D0C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97F8959C-2EC9-4226-A141-5BD91686AE72}"/>
              </a:ext>
            </a:extLst>
          </p:cNvPr>
          <p:cNvSpPr>
            <a:spLocks noGrp="1"/>
          </p:cNvSpPr>
          <p:nvPr>
            <p:ph type="ctrTitle" idx="4"/>
          </p:nvPr>
        </p:nvSpPr>
        <p:spPr>
          <a:xfrm>
            <a:off x="4906007" y="2857684"/>
            <a:ext cx="1956909" cy="596580"/>
          </a:xfrm>
        </p:spPr>
        <p:txBody>
          <a:bodyPr/>
          <a:lstStyle/>
          <a:p>
            <a:r>
              <a:rPr lang="en-US" sz="2000" b="1" dirty="0">
                <a:latin typeface="Comic Sans MS" panose="030F0702030302020204" pitchFamily="66" charset="0"/>
              </a:rPr>
              <a:t>Remind App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EDA835-E0D4-4AE8-B7DC-98FD5852992E}"/>
              </a:ext>
            </a:extLst>
          </p:cNvPr>
          <p:cNvSpPr>
            <a:spLocks noGrp="1"/>
          </p:cNvSpPr>
          <p:nvPr>
            <p:ph type="ctrTitle" idx="5"/>
          </p:nvPr>
        </p:nvSpPr>
        <p:spPr>
          <a:xfrm>
            <a:off x="8275040" y="2845958"/>
            <a:ext cx="2359952" cy="744306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000" b="1" dirty="0">
                <a:latin typeface="Comic Sans MS" panose="030F0702030302020204" pitchFamily="66" charset="0"/>
              </a:rPr>
              <a:t>Zoom and</a:t>
            </a:r>
            <a:br>
              <a:rPr lang="en-US" sz="2000" b="1" dirty="0">
                <a:latin typeface="Comic Sans MS" panose="030F0702030302020204" pitchFamily="66" charset="0"/>
              </a:rPr>
            </a:br>
            <a:r>
              <a:rPr lang="en-US" sz="2000" b="1" dirty="0">
                <a:latin typeface="Comic Sans MS" panose="030F0702030302020204" pitchFamily="66" charset="0"/>
              </a:rPr>
              <a:t>Teams Meetings</a:t>
            </a:r>
          </a:p>
        </p:txBody>
      </p:sp>
    </p:spTree>
    <p:extLst>
      <p:ext uri="{BB962C8B-B14F-4D97-AF65-F5344CB8AC3E}">
        <p14:creationId xmlns:p14="http://schemas.microsoft.com/office/powerpoint/2010/main" val="319890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146;p47"/>
          <p:cNvSpPr/>
          <p:nvPr/>
        </p:nvSpPr>
        <p:spPr>
          <a:xfrm rot="9365218">
            <a:off x="559462" y="1637048"/>
            <a:ext cx="1585505" cy="1137967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1146;p47"/>
          <p:cNvSpPr/>
          <p:nvPr/>
        </p:nvSpPr>
        <p:spPr>
          <a:xfrm rot="9398551">
            <a:off x="476033" y="2949396"/>
            <a:ext cx="1604745" cy="1118401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1146;p47"/>
          <p:cNvSpPr/>
          <p:nvPr/>
        </p:nvSpPr>
        <p:spPr>
          <a:xfrm rot="9115410">
            <a:off x="436144" y="4304897"/>
            <a:ext cx="1653447" cy="1170446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146;p47"/>
          <p:cNvSpPr/>
          <p:nvPr/>
        </p:nvSpPr>
        <p:spPr>
          <a:xfrm rot="9049022">
            <a:off x="540732" y="5720710"/>
            <a:ext cx="1511110" cy="1189626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956;p38"/>
          <p:cNvSpPr txBox="1">
            <a:spLocks/>
          </p:cNvSpPr>
          <p:nvPr/>
        </p:nvSpPr>
        <p:spPr>
          <a:xfrm>
            <a:off x="3738682" y="157903"/>
            <a:ext cx="5903652" cy="5219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Comic Sans MS" panose="030F0702030302020204" pitchFamily="66" charset="0"/>
              </a:rPr>
              <a:t>Week of April 13-17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46602"/>
              </p:ext>
            </p:extLst>
          </p:nvPr>
        </p:nvGraphicFramePr>
        <p:xfrm>
          <a:off x="2267738" y="1235436"/>
          <a:ext cx="8855982" cy="550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712">
                  <a:extLst>
                    <a:ext uri="{9D8B030D-6E8A-4147-A177-3AD203B41FA5}">
                      <a16:colId xmlns:a16="http://schemas.microsoft.com/office/drawing/2014/main" val="1465984288"/>
                    </a:ext>
                  </a:extLst>
                </a:gridCol>
                <a:gridCol w="1736966">
                  <a:extLst>
                    <a:ext uri="{9D8B030D-6E8A-4147-A177-3AD203B41FA5}">
                      <a16:colId xmlns:a16="http://schemas.microsoft.com/office/drawing/2014/main" val="2580582386"/>
                    </a:ext>
                  </a:extLst>
                </a:gridCol>
                <a:gridCol w="1786839">
                  <a:extLst>
                    <a:ext uri="{9D8B030D-6E8A-4147-A177-3AD203B41FA5}">
                      <a16:colId xmlns:a16="http://schemas.microsoft.com/office/drawing/2014/main" val="795979963"/>
                    </a:ext>
                  </a:extLst>
                </a:gridCol>
                <a:gridCol w="1786839">
                  <a:extLst>
                    <a:ext uri="{9D8B030D-6E8A-4147-A177-3AD203B41FA5}">
                      <a16:colId xmlns:a16="http://schemas.microsoft.com/office/drawing/2014/main" val="1780971049"/>
                    </a:ext>
                  </a:extLst>
                </a:gridCol>
                <a:gridCol w="1708626">
                  <a:extLst>
                    <a:ext uri="{9D8B030D-6E8A-4147-A177-3AD203B41FA5}">
                      <a16:colId xmlns:a16="http://schemas.microsoft.com/office/drawing/2014/main" val="3885271915"/>
                    </a:ext>
                  </a:extLst>
                </a:gridCol>
              </a:tblGrid>
              <a:tr h="1243840">
                <a:tc>
                  <a:txBody>
                    <a:bodyPr/>
                    <a:lstStyle/>
                    <a:p>
                      <a:pPr algn="l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10:00-10:45</a:t>
                      </a:r>
                      <a:r>
                        <a:rPr lang="en-US" sz="1200" u="sng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Live Lesson</a:t>
                      </a:r>
                      <a:r>
                        <a:rPr lang="en-US" sz="1200" b="1" u="none" dirty="0"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1200" dirty="0">
                          <a:latin typeface="Comic Sans MS" panose="030F0702030302020204" pitchFamily="66" charset="0"/>
                        </a:rPr>
                        <a:t>Bringing down the Moon- </a:t>
                      </a:r>
                      <a:r>
                        <a:rPr lang="en-US" sz="1400" b="1" u="sng" dirty="0">
                          <a:latin typeface="Comic Sans MS" panose="030F0702030302020204" pitchFamily="66" charset="0"/>
                          <a:hlinkClick r:id="rId2"/>
                        </a:rPr>
                        <a:t>Story</a:t>
                      </a:r>
                      <a:endParaRPr lang="en-US" sz="1400" b="1" u="sng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Go outside and look up at the sky. Make a list of the things you see. Draw a picture to go with your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/>
                        <a:t>Wonders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Your Turn Practice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Pgs. 233-238</a:t>
                      </a:r>
                      <a:endParaRPr lang="en-US" sz="1400" b="1" u="sng" dirty="0">
                        <a:latin typeface="Comic Sans MS" panose="030F0702030302020204" pitchFamily="66" charset="0"/>
                        <a:hlinkClick r:id="rId3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10:00-10:30 Live Lesson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</a:t>
                      </a:r>
                      <a:r>
                        <a:rPr lang="en-US" sz="1600" b="1" u="sng" dirty="0">
                          <a:solidFill>
                            <a:srgbClr val="0563C1"/>
                          </a:solidFill>
                          <a:latin typeface="Comic Sans MS" panose="030F0702030302020204" pitchFamily="66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 </a:t>
                      </a:r>
                      <a:r>
                        <a:rPr lang="en-US" sz="1600" b="1" u="sng" dirty="0" err="1">
                          <a:solidFill>
                            <a:srgbClr val="0563C1"/>
                          </a:solidFill>
                          <a:latin typeface="Comic Sans MS" panose="030F0702030302020204" pitchFamily="66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</a:t>
                      </a:r>
                      <a:endParaRPr lang="en-US" sz="1600" b="1" u="sng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Write a sentence for each of the words- pig, fin, kit, wig, bin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/>
                        <a:t>Wonders</a:t>
                      </a:r>
                      <a:r>
                        <a:rPr lang="en-US" sz="1400" b="1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Your Turn Practice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Pgs. 239-244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Comic Sans MS" panose="030F0702030302020204" pitchFamily="66" charset="0"/>
                        <a:hlinkClick r:id="rId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10:00-10:30 Live Lesson-Show and Tell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563C1"/>
                        </a:solidFill>
                        <a:hlinkClick r:id="rId4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563C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Sight Word Video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Journal-Rainbow write each sight word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98830"/>
                  </a:ext>
                </a:extLst>
              </a:tr>
              <a:tr h="1305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1:15-2:00 Live </a:t>
                      </a:r>
                      <a:r>
                        <a:rPr lang="en-US" sz="1200" b="1" u="none" dirty="0">
                          <a:latin typeface="Comic Sans MS" panose="030F0702030302020204" pitchFamily="66" charset="0"/>
                        </a:rPr>
                        <a:t>Lesson  Ch. 9 </a:t>
                      </a:r>
                      <a:r>
                        <a:rPr lang="en-US" sz="1200" dirty="0">
                          <a:latin typeface="Comic Sans MS" panose="030F0702030302020204" pitchFamily="66" charset="0"/>
                        </a:rPr>
                        <a:t>Introduction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mic Sans MS" panose="030F0702030302020204" pitchFamily="66" charset="0"/>
                          <a:hlinkClick r:id="rId5" action="ppaction://hlinkfile"/>
                        </a:rPr>
                        <a:t>On Spot Video 9.1</a:t>
                      </a:r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Story-School is Fun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Journal-Draw a picture using only circles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dirty="0">
                          <a:latin typeface="Comic Sans MS" panose="030F0702030302020204" pitchFamily="66" charset="0"/>
                          <a:hlinkClick r:id="rId6"/>
                        </a:rPr>
                        <a:t>On Spot Video 9.2</a:t>
                      </a:r>
                      <a:endParaRPr lang="en-US" sz="1200" b="1" u="none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Go Math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pgs. 355-360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1:15-2:00 Live Lesson 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563C1"/>
                          </a:solidFill>
                          <a:latin typeface="Comic Sans MS" panose="030F0702030302020204" pitchFamily="66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 Spot Video 9.3</a:t>
                      </a:r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Go Math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pgs. 361-364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mic Sans MS" panose="030F0702030302020204" pitchFamily="66" charset="0"/>
                          <a:hlinkClick r:id="rId8"/>
                        </a:rPr>
                        <a:t>Count to 100</a:t>
                      </a:r>
                      <a:r>
                        <a:rPr lang="en-US" sz="1200" b="1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Practice writing your numbers to 100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1:15-2:00 Live Lesson-Scavenger Hunt</a:t>
                      </a:r>
                      <a:r>
                        <a:rPr lang="en-US" sz="1200" b="1" u="none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>
                          <a:latin typeface="Comic Sans MS" panose="030F0702030302020204" pitchFamily="66" charset="0"/>
                        </a:rPr>
                        <a:t>Try to find the following shapes-Circle, square, rectangle, oval, triangle)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08364"/>
                  </a:ext>
                </a:extLst>
              </a:tr>
              <a:tr h="1305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mic Sans MS" panose="030F0702030302020204" pitchFamily="66" charset="0"/>
                        </a:rPr>
                        <a:t>Watch video 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  <a:hlinkClick r:id="rId9"/>
                        </a:rPr>
                        <a:t>Living/Nonliving</a:t>
                      </a:r>
                      <a:r>
                        <a:rPr lang="en-US" sz="14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Journal-Look around your house. Find 3 things that are living and label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Journal-Look around your house. Find 3 things that are non-living and label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  <a:hlinkClick r:id="rId10"/>
                        </a:rPr>
                        <a:t>Living/Nonliving</a:t>
                      </a:r>
                      <a:r>
                        <a:rPr lang="en-US" sz="1400" dirty="0">
                          <a:latin typeface="Comic Sans MS" panose="030F0702030302020204" pitchFamily="66" charset="0"/>
                        </a:rPr>
                        <a:t> Living things need 3 things. List what they are.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mic Sans MS" panose="030F0702030302020204" pitchFamily="66" charset="0"/>
                        </a:rPr>
                        <a:t>Go outside and find 5 living things.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852812"/>
                  </a:ext>
                </a:extLst>
              </a:tr>
              <a:tr h="1117627">
                <a:tc>
                  <a:txBody>
                    <a:bodyPr/>
                    <a:lstStyle/>
                    <a:p>
                      <a:r>
                        <a:rPr lang="en-US" sz="16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11"/>
                        </a:rPr>
                        <a:t>Physical Education-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Coach Knight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12"/>
                        </a:rPr>
                        <a:t>Media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Mr.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Thorner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alibri" panose="020F0502020204030204" pitchFamily="34" charset="0"/>
                          <a:hlinkClick r:id="rId13"/>
                        </a:rPr>
                        <a:t>Art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-Mrs. Ash</a:t>
                      </a:r>
                      <a:endParaRPr lang="en-US" sz="16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11"/>
                        </a:rPr>
                        <a:t>Physical Education- </a:t>
                      </a:r>
                      <a:r>
                        <a:rPr lang="en-US" sz="16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Coach Knight</a:t>
                      </a:r>
                      <a:endParaRPr lang="en-US" sz="1600" dirty="0">
                        <a:latin typeface="Comic Sans MS" panose="030F0702030302020204" pitchFamily="66" charset="0"/>
                      </a:endParaRPr>
                    </a:p>
                    <a:p>
                      <a:endParaRPr 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12"/>
                        </a:rPr>
                        <a:t>Media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Mr.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Thorner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latin typeface="Comic Sans MS" panose="030F0702030302020204" pitchFamily="66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52152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D0AD51F-5229-4A79-98E0-8327DE3DFF7D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87" y="149114"/>
            <a:ext cx="1254496" cy="11849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F9102A-4B81-414C-BE9E-62548BA58197}"/>
              </a:ext>
            </a:extLst>
          </p:cNvPr>
          <p:cNvSpPr txBox="1"/>
          <p:nvPr/>
        </p:nvSpPr>
        <p:spPr>
          <a:xfrm rot="19957634">
            <a:off x="792348" y="1866937"/>
            <a:ext cx="119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Reading</a:t>
            </a:r>
            <a:r>
              <a:rPr lang="en-US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FAD1B8-963B-4D0A-A2A2-89FCEF32E148}"/>
              </a:ext>
            </a:extLst>
          </p:cNvPr>
          <p:cNvSpPr txBox="1"/>
          <p:nvPr/>
        </p:nvSpPr>
        <p:spPr>
          <a:xfrm rot="20121422">
            <a:off x="792349" y="3148876"/>
            <a:ext cx="119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Math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631C3C-DC2A-4EB5-B2AD-94627D351C64}"/>
              </a:ext>
            </a:extLst>
          </p:cNvPr>
          <p:cNvSpPr txBox="1"/>
          <p:nvPr/>
        </p:nvSpPr>
        <p:spPr>
          <a:xfrm rot="19744584">
            <a:off x="661817" y="5903635"/>
            <a:ext cx="1198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Special   Area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25EF85-0929-4AD5-AF02-0FB5EFCC0BDB}"/>
              </a:ext>
            </a:extLst>
          </p:cNvPr>
          <p:cNvSpPr txBox="1"/>
          <p:nvPr/>
        </p:nvSpPr>
        <p:spPr>
          <a:xfrm rot="19978279">
            <a:off x="661574" y="4215576"/>
            <a:ext cx="153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Science/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Social Studies  </a:t>
            </a:r>
            <a:r>
              <a:rPr lang="en-US" dirty="0"/>
              <a:t> </a:t>
            </a:r>
          </a:p>
        </p:txBody>
      </p:sp>
      <p:graphicFrame>
        <p:nvGraphicFramePr>
          <p:cNvPr id="15" name="Table 18">
            <a:extLst>
              <a:ext uri="{FF2B5EF4-FFF2-40B4-BE49-F238E27FC236}">
                <a16:creationId xmlns:a16="http://schemas.microsoft.com/office/drawing/2014/main" id="{E25EF176-A229-449E-AC3D-64AAD3967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31773"/>
              </p:ext>
            </p:extLst>
          </p:nvPr>
        </p:nvGraphicFramePr>
        <p:xfrm>
          <a:off x="2270826" y="772208"/>
          <a:ext cx="8839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612">
                  <a:extLst>
                    <a:ext uri="{9D8B030D-6E8A-4147-A177-3AD203B41FA5}">
                      <a16:colId xmlns:a16="http://schemas.microsoft.com/office/drawing/2014/main" val="1601362383"/>
                    </a:ext>
                  </a:extLst>
                </a:gridCol>
                <a:gridCol w="1757778">
                  <a:extLst>
                    <a:ext uri="{9D8B030D-6E8A-4147-A177-3AD203B41FA5}">
                      <a16:colId xmlns:a16="http://schemas.microsoft.com/office/drawing/2014/main" val="3797074128"/>
                    </a:ext>
                  </a:extLst>
                </a:gridCol>
                <a:gridCol w="1743228">
                  <a:extLst>
                    <a:ext uri="{9D8B030D-6E8A-4147-A177-3AD203B41FA5}">
                      <a16:colId xmlns:a16="http://schemas.microsoft.com/office/drawing/2014/main" val="3145018012"/>
                    </a:ext>
                  </a:extLst>
                </a:gridCol>
                <a:gridCol w="1767873">
                  <a:extLst>
                    <a:ext uri="{9D8B030D-6E8A-4147-A177-3AD203B41FA5}">
                      <a16:colId xmlns:a16="http://schemas.microsoft.com/office/drawing/2014/main" val="1771976874"/>
                    </a:ext>
                  </a:extLst>
                </a:gridCol>
                <a:gridCol w="1767873">
                  <a:extLst>
                    <a:ext uri="{9D8B030D-6E8A-4147-A177-3AD203B41FA5}">
                      <a16:colId xmlns:a16="http://schemas.microsoft.com/office/drawing/2014/main" val="823834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5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75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0" name="Google Shape;750;p33"/>
          <p:cNvGrpSpPr/>
          <p:nvPr/>
        </p:nvGrpSpPr>
        <p:grpSpPr>
          <a:xfrm>
            <a:off x="322667" y="2497212"/>
            <a:ext cx="2534797" cy="3303387"/>
            <a:chOff x="1146625" y="2025923"/>
            <a:chExt cx="1901098" cy="2324526"/>
          </a:xfrm>
        </p:grpSpPr>
        <p:sp>
          <p:nvSpPr>
            <p:cNvPr id="751" name="Google Shape;751;p33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2" name="Google Shape;752;p33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53" name="Google Shape;753;p33"/>
          <p:cNvGrpSpPr/>
          <p:nvPr/>
        </p:nvGrpSpPr>
        <p:grpSpPr>
          <a:xfrm>
            <a:off x="3307927" y="2497212"/>
            <a:ext cx="2534797" cy="3302743"/>
            <a:chOff x="3621450" y="2025923"/>
            <a:chExt cx="1901098" cy="2324526"/>
          </a:xfrm>
        </p:grpSpPr>
        <p:sp>
          <p:nvSpPr>
            <p:cNvPr id="754" name="Google Shape;754;p33"/>
            <p:cNvSpPr/>
            <p:nvPr/>
          </p:nvSpPr>
          <p:spPr>
            <a:xfrm>
              <a:off x="3621450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5" name="Google Shape;755;p33"/>
            <p:cNvSpPr/>
            <p:nvPr/>
          </p:nvSpPr>
          <p:spPr>
            <a:xfrm>
              <a:off x="3700648" y="2045234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56" name="Google Shape;756;p33"/>
          <p:cNvGrpSpPr/>
          <p:nvPr/>
        </p:nvGrpSpPr>
        <p:grpSpPr>
          <a:xfrm>
            <a:off x="6127400" y="2524650"/>
            <a:ext cx="2534797" cy="3275949"/>
            <a:chOff x="6096275" y="2025923"/>
            <a:chExt cx="1901098" cy="2324526"/>
          </a:xfrm>
        </p:grpSpPr>
        <p:sp>
          <p:nvSpPr>
            <p:cNvPr id="757" name="Google Shape;757;p33"/>
            <p:cNvSpPr/>
            <p:nvPr/>
          </p:nvSpPr>
          <p:spPr>
            <a:xfrm>
              <a:off x="609627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8" name="Google Shape;758;p33"/>
            <p:cNvSpPr/>
            <p:nvPr/>
          </p:nvSpPr>
          <p:spPr>
            <a:xfrm>
              <a:off x="616827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59" name="Google Shape;759;p33"/>
          <p:cNvSpPr txBox="1">
            <a:spLocks noGrp="1"/>
          </p:cNvSpPr>
          <p:nvPr>
            <p:ph type="subTitle" idx="1"/>
          </p:nvPr>
        </p:nvSpPr>
        <p:spPr>
          <a:xfrm>
            <a:off x="519051" y="3329107"/>
            <a:ext cx="2084349" cy="2091853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sz="2000" dirty="0"/>
              <a:t>I can find the</a:t>
            </a:r>
          </a:p>
          <a:p>
            <a:pPr algn="l"/>
            <a:r>
              <a:rPr lang="en-US" sz="2000" dirty="0"/>
              <a:t>Main idea and</a:t>
            </a:r>
          </a:p>
          <a:p>
            <a:pPr algn="l"/>
            <a:r>
              <a:rPr lang="en-US" sz="2000" dirty="0"/>
              <a:t>Retell details in</a:t>
            </a:r>
          </a:p>
          <a:p>
            <a:pPr algn="l"/>
            <a:r>
              <a:rPr lang="en-US" sz="2000" dirty="0"/>
              <a:t>the text.</a:t>
            </a:r>
          </a:p>
          <a:p>
            <a:pPr algn="l"/>
            <a:endParaRPr lang="en-US" sz="1000" dirty="0"/>
          </a:p>
          <a:p>
            <a:pPr algn="l"/>
            <a:r>
              <a:rPr lang="en-US" sz="1000" dirty="0"/>
              <a:t>LAFS.K.RI.1.2: With prompting and</a:t>
            </a:r>
          </a:p>
          <a:p>
            <a:pPr algn="l"/>
            <a:r>
              <a:rPr lang="en-US" sz="1000" dirty="0"/>
              <a:t>support, identify the main topic</a:t>
            </a:r>
          </a:p>
          <a:p>
            <a:pPr algn="l"/>
            <a:r>
              <a:rPr lang="en-US" sz="1000" dirty="0"/>
              <a:t>and retell key details of a text.</a:t>
            </a:r>
          </a:p>
          <a:p>
            <a:pPr algn="l"/>
            <a:r>
              <a:rPr lang="en-US" sz="1000" dirty="0"/>
              <a:t>DOK 2</a:t>
            </a:r>
            <a:endParaRPr sz="1000" b="1" dirty="0"/>
          </a:p>
        </p:txBody>
      </p:sp>
      <p:sp>
        <p:nvSpPr>
          <p:cNvPr id="760" name="Google Shape;760;p33"/>
          <p:cNvSpPr txBox="1">
            <a:spLocks noGrp="1"/>
          </p:cNvSpPr>
          <p:nvPr>
            <p:ph type="subTitle" idx="2"/>
          </p:nvPr>
        </p:nvSpPr>
        <p:spPr>
          <a:xfrm>
            <a:off x="3445018" y="3224865"/>
            <a:ext cx="226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sz="2000" dirty="0"/>
              <a:t>I can identify and</a:t>
            </a:r>
          </a:p>
          <a:p>
            <a:pPr algn="l"/>
            <a:r>
              <a:rPr lang="en-US" sz="2000" dirty="0"/>
              <a:t>describe shapes</a:t>
            </a:r>
          </a:p>
          <a:p>
            <a:pPr algn="l"/>
            <a:r>
              <a:rPr lang="en-US" sz="2000" dirty="0"/>
              <a:t>(circle, square,</a:t>
            </a:r>
          </a:p>
          <a:p>
            <a:pPr algn="l"/>
            <a:r>
              <a:rPr lang="en-US" sz="2000" dirty="0"/>
              <a:t>rectangle, oval,</a:t>
            </a:r>
          </a:p>
          <a:p>
            <a:pPr algn="l"/>
            <a:r>
              <a:rPr lang="en-US" sz="2000" dirty="0"/>
              <a:t>triangle, rhombus)</a:t>
            </a:r>
          </a:p>
          <a:p>
            <a:pPr algn="l"/>
            <a:endParaRPr lang="en-US" sz="1000" dirty="0"/>
          </a:p>
          <a:p>
            <a:pPr algn="l"/>
            <a:r>
              <a:rPr lang="en-US" sz="1000" dirty="0"/>
              <a:t>MAFS.K.G.1.Identigy and describe</a:t>
            </a:r>
          </a:p>
          <a:p>
            <a:pPr algn="l"/>
            <a:r>
              <a:rPr lang="en-US" sz="1000" dirty="0"/>
              <a:t>shapes (squares, circles, triangles</a:t>
            </a:r>
          </a:p>
          <a:p>
            <a:pPr algn="l"/>
            <a:r>
              <a:rPr lang="en-US" sz="1000" dirty="0"/>
              <a:t>rectangles, hexagons, cubes, cylinders,</a:t>
            </a:r>
          </a:p>
          <a:p>
            <a:pPr algn="l"/>
            <a:r>
              <a:rPr lang="en-US" sz="1000" dirty="0"/>
              <a:t>and spheres)</a:t>
            </a:r>
          </a:p>
        </p:txBody>
      </p:sp>
      <p:sp>
        <p:nvSpPr>
          <p:cNvPr id="761" name="Google Shape;761;p33"/>
          <p:cNvSpPr txBox="1">
            <a:spLocks noGrp="1"/>
          </p:cNvSpPr>
          <p:nvPr>
            <p:ph type="subTitle" idx="3"/>
          </p:nvPr>
        </p:nvSpPr>
        <p:spPr>
          <a:xfrm>
            <a:off x="6223401" y="3219665"/>
            <a:ext cx="226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sz="1800" dirty="0"/>
              <a:t>I can observe how</a:t>
            </a:r>
          </a:p>
          <a:p>
            <a:pPr algn="l"/>
            <a:r>
              <a:rPr lang="en-US" sz="1800" dirty="0"/>
              <a:t>animals and plants</a:t>
            </a:r>
          </a:p>
          <a:p>
            <a:pPr algn="l"/>
            <a:r>
              <a:rPr lang="en-US" sz="1800" dirty="0"/>
              <a:t>are the same and</a:t>
            </a:r>
          </a:p>
          <a:p>
            <a:pPr algn="l"/>
            <a:r>
              <a:rPr lang="en-US" sz="1800" dirty="0"/>
              <a:t>different.</a:t>
            </a:r>
          </a:p>
          <a:p>
            <a:pPr algn="l"/>
            <a:endParaRPr lang="en-US" sz="1000" dirty="0"/>
          </a:p>
          <a:p>
            <a:pPr algn="l"/>
            <a:r>
              <a:rPr lang="en-US" sz="1000" dirty="0"/>
              <a:t>SC.K.L.14.3: Observe plants and</a:t>
            </a:r>
          </a:p>
          <a:p>
            <a:pPr algn="l"/>
            <a:r>
              <a:rPr lang="en-US" sz="1000" dirty="0"/>
              <a:t>animals, describe how they are alike</a:t>
            </a:r>
          </a:p>
          <a:p>
            <a:pPr algn="l"/>
            <a:r>
              <a:rPr lang="en-US" sz="1000" dirty="0"/>
              <a:t>and how they are different in the way</a:t>
            </a:r>
          </a:p>
          <a:p>
            <a:pPr algn="l"/>
            <a:r>
              <a:rPr lang="en-US" sz="1000" dirty="0"/>
              <a:t>they </a:t>
            </a:r>
            <a:r>
              <a:rPr lang="en-US" sz="1000" dirty="0" err="1"/>
              <a:t>lookand</a:t>
            </a:r>
            <a:r>
              <a:rPr lang="en-US" sz="1000" dirty="0"/>
              <a:t> in the things they do.</a:t>
            </a:r>
          </a:p>
          <a:p>
            <a:pPr algn="l"/>
            <a:r>
              <a:rPr lang="en-US" sz="1000" dirty="0"/>
              <a:t>DOK 2</a:t>
            </a:r>
          </a:p>
        </p:txBody>
      </p:sp>
      <p:sp>
        <p:nvSpPr>
          <p:cNvPr id="762" name="Google Shape;762;p33"/>
          <p:cNvSpPr txBox="1">
            <a:spLocks noGrp="1"/>
          </p:cNvSpPr>
          <p:nvPr>
            <p:ph type="ctrTitle" idx="6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4800" b="1" dirty="0">
                <a:latin typeface="Comic Sans MS" panose="030F0702030302020204" pitchFamily="66" charset="0"/>
              </a:rPr>
              <a:t>Learning Goals  </a:t>
            </a:r>
            <a:endParaRPr sz="4800" b="1" dirty="0">
              <a:latin typeface="Comic Sans MS" panose="030F0702030302020204" pitchFamily="66" charset="0"/>
            </a:endParaRPr>
          </a:p>
        </p:txBody>
      </p:sp>
      <p:sp>
        <p:nvSpPr>
          <p:cNvPr id="763" name="Google Shape;763;p33"/>
          <p:cNvSpPr txBox="1">
            <a:spLocks noGrp="1"/>
          </p:cNvSpPr>
          <p:nvPr>
            <p:ph type="ctrTitle"/>
          </p:nvPr>
        </p:nvSpPr>
        <p:spPr>
          <a:xfrm>
            <a:off x="594051" y="2365533"/>
            <a:ext cx="1992000" cy="83189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Reading </a:t>
            </a:r>
            <a:endParaRPr dirty="0"/>
          </a:p>
        </p:txBody>
      </p:sp>
      <p:sp>
        <p:nvSpPr>
          <p:cNvPr id="764" name="Google Shape;764;p33"/>
          <p:cNvSpPr txBox="1">
            <a:spLocks noGrp="1"/>
          </p:cNvSpPr>
          <p:nvPr>
            <p:ph type="ctrTitle" idx="4"/>
          </p:nvPr>
        </p:nvSpPr>
        <p:spPr>
          <a:xfrm>
            <a:off x="3496417" y="2620520"/>
            <a:ext cx="1992000" cy="59062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Math </a:t>
            </a:r>
            <a:endParaRPr dirty="0"/>
          </a:p>
        </p:txBody>
      </p:sp>
      <p:sp>
        <p:nvSpPr>
          <p:cNvPr id="765" name="Google Shape;765;p33"/>
          <p:cNvSpPr txBox="1">
            <a:spLocks noGrp="1"/>
          </p:cNvSpPr>
          <p:nvPr>
            <p:ph type="ctrTitle" idx="5"/>
          </p:nvPr>
        </p:nvSpPr>
        <p:spPr>
          <a:xfrm>
            <a:off x="6398784" y="2365533"/>
            <a:ext cx="199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Science</a:t>
            </a:r>
            <a:endParaRPr dirty="0"/>
          </a:p>
        </p:txBody>
      </p:sp>
      <p:grpSp>
        <p:nvGrpSpPr>
          <p:cNvPr id="766" name="Google Shape;766;p33"/>
          <p:cNvGrpSpPr/>
          <p:nvPr/>
        </p:nvGrpSpPr>
        <p:grpSpPr>
          <a:xfrm>
            <a:off x="9152167" y="2497212"/>
            <a:ext cx="2534797" cy="3303387"/>
            <a:chOff x="1146625" y="2025923"/>
            <a:chExt cx="1901098" cy="2324526"/>
          </a:xfrm>
        </p:grpSpPr>
        <p:sp>
          <p:nvSpPr>
            <p:cNvPr id="767" name="Google Shape;767;p33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8" name="Google Shape;768;p33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69" name="Google Shape;769;p33"/>
          <p:cNvSpPr txBox="1">
            <a:spLocks noGrp="1"/>
          </p:cNvSpPr>
          <p:nvPr>
            <p:ph type="ctrTitle" idx="5"/>
          </p:nvPr>
        </p:nvSpPr>
        <p:spPr>
          <a:xfrm>
            <a:off x="9423551" y="2365533"/>
            <a:ext cx="199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/>
              <a:t>Social studies </a:t>
            </a:r>
            <a:endParaRPr dirty="0"/>
          </a:p>
        </p:txBody>
      </p:sp>
      <p:sp>
        <p:nvSpPr>
          <p:cNvPr id="770" name="Google Shape;770;p33"/>
          <p:cNvSpPr txBox="1">
            <a:spLocks noGrp="1"/>
          </p:cNvSpPr>
          <p:nvPr>
            <p:ph type="subTitle" idx="3"/>
          </p:nvPr>
        </p:nvSpPr>
        <p:spPr>
          <a:xfrm>
            <a:off x="9271285" y="3356025"/>
            <a:ext cx="226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sz="2000" dirty="0"/>
              <a:t>I can tell which are</a:t>
            </a:r>
          </a:p>
          <a:p>
            <a:pPr algn="l"/>
            <a:r>
              <a:rPr lang="en-US" sz="2000" dirty="0"/>
              <a:t>things I want or</a:t>
            </a:r>
          </a:p>
          <a:p>
            <a:pPr algn="l"/>
            <a:r>
              <a:rPr lang="en-US" sz="2000" dirty="0"/>
              <a:t>things I need.</a:t>
            </a:r>
          </a:p>
          <a:p>
            <a:pPr algn="l"/>
            <a:endParaRPr lang="en-US" sz="2000" dirty="0"/>
          </a:p>
          <a:p>
            <a:r>
              <a:rPr lang="en-US" sz="1000" dirty="0"/>
              <a:t>SS.K.E.1.4: Identify the difference</a:t>
            </a:r>
          </a:p>
          <a:p>
            <a:r>
              <a:rPr lang="en-US" sz="1000" dirty="0"/>
              <a:t>between basic needs and wants.</a:t>
            </a:r>
          </a:p>
        </p:txBody>
      </p:sp>
      <p:pic>
        <p:nvPicPr>
          <p:cNvPr id="1026" name="Picture 2" descr="Mickey Mouse Transparent | PNG Arts">
            <a:extLst>
              <a:ext uri="{FF2B5EF4-FFF2-40B4-BE49-F238E27FC236}">
                <a16:creationId xmlns:a16="http://schemas.microsoft.com/office/drawing/2014/main" id="{71B47C41-8074-4DA3-AE9A-55D8F8A6E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857" y="391875"/>
            <a:ext cx="1184607" cy="163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35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38"/>
          <p:cNvSpPr txBox="1">
            <a:spLocks noGrp="1"/>
          </p:cNvSpPr>
          <p:nvPr>
            <p:ph type="subTitle" idx="1"/>
          </p:nvPr>
        </p:nvSpPr>
        <p:spPr>
          <a:xfrm>
            <a:off x="1229954" y="4741333"/>
            <a:ext cx="2252400" cy="14488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l"/>
            <a:r>
              <a:rPr lang="en-US" sz="1800" dirty="0"/>
              <a:t>Review (u, </a:t>
            </a:r>
            <a:r>
              <a:rPr lang="en-US" sz="1800" dirty="0" err="1"/>
              <a:t>g,w</a:t>
            </a:r>
            <a:r>
              <a:rPr lang="en-US" sz="1800" dirty="0"/>
              <a:t>, x)</a:t>
            </a:r>
            <a:endParaRPr sz="1800" dirty="0"/>
          </a:p>
        </p:txBody>
      </p:sp>
      <p:sp>
        <p:nvSpPr>
          <p:cNvPr id="948" name="Google Shape;948;p38"/>
          <p:cNvSpPr txBox="1">
            <a:spLocks noGrp="1"/>
          </p:cNvSpPr>
          <p:nvPr>
            <p:ph type="subTitle" idx="2"/>
          </p:nvPr>
        </p:nvSpPr>
        <p:spPr>
          <a:xfrm>
            <a:off x="3872778" y="4741333"/>
            <a:ext cx="2252400" cy="14488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l"/>
            <a:r>
              <a:rPr lang="en-US" sz="1800" dirty="0">
                <a:solidFill>
                  <a:schemeClr val="dk1"/>
                </a:solidFill>
              </a:rPr>
              <a:t>for, have, they, of, said, want, here, me, this, what)</a:t>
            </a:r>
            <a:endParaRPr sz="1800" dirty="0">
              <a:solidFill>
                <a:schemeClr val="dk1"/>
              </a:solidFill>
            </a:endParaRPr>
          </a:p>
        </p:txBody>
      </p:sp>
      <p:grpSp>
        <p:nvGrpSpPr>
          <p:cNvPr id="949" name="Google Shape;949;p38"/>
          <p:cNvGrpSpPr/>
          <p:nvPr/>
        </p:nvGrpSpPr>
        <p:grpSpPr>
          <a:xfrm>
            <a:off x="6656790" y="3935267"/>
            <a:ext cx="1746000" cy="609433"/>
            <a:chOff x="3917263" y="1628700"/>
            <a:chExt cx="1309500" cy="457075"/>
          </a:xfrm>
          <a:solidFill>
            <a:srgbClr val="FFFF00"/>
          </a:solidFill>
        </p:grpSpPr>
        <p:sp>
          <p:nvSpPr>
            <p:cNvPr id="950" name="Google Shape;950;p38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1" name="Google Shape;951;p38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52" name="Google Shape;952;p38"/>
          <p:cNvGrpSpPr/>
          <p:nvPr/>
        </p:nvGrpSpPr>
        <p:grpSpPr>
          <a:xfrm>
            <a:off x="1338530" y="3896480"/>
            <a:ext cx="1746000" cy="609433"/>
            <a:chOff x="1690075" y="1628700"/>
            <a:chExt cx="1309500" cy="457075"/>
          </a:xfrm>
          <a:solidFill>
            <a:srgbClr val="FFFF00"/>
          </a:solidFill>
        </p:grpSpPr>
        <p:sp>
          <p:nvSpPr>
            <p:cNvPr id="953" name="Google Shape;953;p38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55" name="Google Shape;955;p38"/>
          <p:cNvSpPr txBox="1">
            <a:spLocks noGrp="1"/>
          </p:cNvSpPr>
          <p:nvPr>
            <p:ph type="subTitle" idx="3"/>
          </p:nvPr>
        </p:nvSpPr>
        <p:spPr>
          <a:xfrm>
            <a:off x="6523735" y="4740401"/>
            <a:ext cx="2252400" cy="14331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l"/>
            <a:r>
              <a:rPr lang="en-US" sz="1800" dirty="0"/>
              <a:t>recognize, surface, challenge, space</a:t>
            </a:r>
            <a:endParaRPr sz="1800" dirty="0"/>
          </a:p>
        </p:txBody>
      </p:sp>
      <p:sp>
        <p:nvSpPr>
          <p:cNvPr id="956" name="Google Shape;956;p38"/>
          <p:cNvSpPr txBox="1">
            <a:spLocks noGrp="1"/>
          </p:cNvSpPr>
          <p:nvPr>
            <p:ph type="ctrTitle" idx="15"/>
          </p:nvPr>
        </p:nvSpPr>
        <p:spPr>
          <a:xfrm>
            <a:off x="2531669" y="281539"/>
            <a:ext cx="6835200" cy="86395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3867" dirty="0">
                <a:latin typeface="Comic Sans MS" panose="030F0702030302020204" pitchFamily="66" charset="0"/>
              </a:rPr>
              <a:t>This week’s skills</a:t>
            </a:r>
            <a:endParaRPr sz="3867" dirty="0">
              <a:latin typeface="Comic Sans MS" panose="030F0702030302020204" pitchFamily="66" charset="0"/>
            </a:endParaRPr>
          </a:p>
        </p:txBody>
      </p:sp>
      <p:grpSp>
        <p:nvGrpSpPr>
          <p:cNvPr id="957" name="Google Shape;957;p38"/>
          <p:cNvGrpSpPr/>
          <p:nvPr/>
        </p:nvGrpSpPr>
        <p:grpSpPr>
          <a:xfrm>
            <a:off x="3947093" y="3859316"/>
            <a:ext cx="2050328" cy="685384"/>
            <a:chOff x="3917263" y="1628700"/>
            <a:chExt cx="1309500" cy="457075"/>
          </a:xfrm>
          <a:solidFill>
            <a:srgbClr val="FF0000"/>
          </a:solidFill>
        </p:grpSpPr>
        <p:sp>
          <p:nvSpPr>
            <p:cNvPr id="958" name="Google Shape;958;p38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sp>
        <p:nvSpPr>
          <p:cNvPr id="960" name="Google Shape;960;p38"/>
          <p:cNvSpPr txBox="1">
            <a:spLocks noGrp="1"/>
          </p:cNvSpPr>
          <p:nvPr>
            <p:ph type="ctrTitle"/>
          </p:nvPr>
        </p:nvSpPr>
        <p:spPr>
          <a:xfrm>
            <a:off x="1010553" y="3487005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1467" dirty="0"/>
              <a:t>Phonics</a:t>
            </a:r>
            <a:endParaRPr sz="1467" dirty="0"/>
          </a:p>
        </p:txBody>
      </p:sp>
      <p:sp>
        <p:nvSpPr>
          <p:cNvPr id="961" name="Google Shape;961;p38"/>
          <p:cNvSpPr txBox="1">
            <a:spLocks noGrp="1"/>
          </p:cNvSpPr>
          <p:nvPr>
            <p:ph type="ctrTitle" idx="4"/>
          </p:nvPr>
        </p:nvSpPr>
        <p:spPr>
          <a:xfrm>
            <a:off x="3586857" y="3831762"/>
            <a:ext cx="2664083" cy="84819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br>
              <a:rPr lang="en-US" sz="1800" dirty="0"/>
            </a:br>
            <a:r>
              <a:rPr lang="en-US" sz="1800" dirty="0"/>
              <a:t>  Sight Words </a:t>
            </a:r>
            <a:br>
              <a:rPr lang="en-US" sz="1800" dirty="0"/>
            </a:br>
            <a:r>
              <a:rPr lang="en" dirty="0"/>
              <a:t> </a:t>
            </a:r>
            <a:endParaRPr dirty="0"/>
          </a:p>
        </p:txBody>
      </p:sp>
      <p:sp>
        <p:nvSpPr>
          <p:cNvPr id="962" name="Google Shape;962;p38"/>
          <p:cNvSpPr txBox="1">
            <a:spLocks noGrp="1"/>
          </p:cNvSpPr>
          <p:nvPr>
            <p:ph type="ctrTitle" idx="5"/>
          </p:nvPr>
        </p:nvSpPr>
        <p:spPr>
          <a:xfrm>
            <a:off x="6395245" y="3835257"/>
            <a:ext cx="2457200" cy="6853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dirty="0"/>
              <a:t>Vocabulary</a:t>
            </a:r>
            <a:endParaRPr dirty="0"/>
          </a:p>
        </p:txBody>
      </p:sp>
      <p:sp>
        <p:nvSpPr>
          <p:cNvPr id="963" name="Google Shape;963;p38"/>
          <p:cNvSpPr txBox="1">
            <a:spLocks noGrp="1"/>
          </p:cNvSpPr>
          <p:nvPr>
            <p:ph type="subTitle" idx="6"/>
          </p:nvPr>
        </p:nvSpPr>
        <p:spPr>
          <a:xfrm>
            <a:off x="2183154" y="2678773"/>
            <a:ext cx="7374800" cy="722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-US" sz="2533" dirty="0"/>
              <a:t>What do you see in the Sky?</a:t>
            </a:r>
            <a:endParaRPr sz="2533" dirty="0"/>
          </a:p>
        </p:txBody>
      </p:sp>
      <p:grpSp>
        <p:nvGrpSpPr>
          <p:cNvPr id="964" name="Google Shape;964;p38"/>
          <p:cNvGrpSpPr/>
          <p:nvPr/>
        </p:nvGrpSpPr>
        <p:grpSpPr>
          <a:xfrm>
            <a:off x="3417033" y="1479646"/>
            <a:ext cx="4907043" cy="1011997"/>
            <a:chOff x="3917263" y="1628700"/>
            <a:chExt cx="1309500" cy="457075"/>
          </a:xfrm>
        </p:grpSpPr>
        <p:sp>
          <p:nvSpPr>
            <p:cNvPr id="965" name="Google Shape;965;p38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67" name="Google Shape;967;p38"/>
          <p:cNvGrpSpPr/>
          <p:nvPr/>
        </p:nvGrpSpPr>
        <p:grpSpPr>
          <a:xfrm>
            <a:off x="9609368" y="3873230"/>
            <a:ext cx="1746000" cy="609433"/>
            <a:chOff x="6144425" y="3228900"/>
            <a:chExt cx="1309500" cy="457075"/>
          </a:xfrm>
          <a:solidFill>
            <a:srgbClr val="FF0000"/>
          </a:solidFill>
        </p:grpSpPr>
        <p:sp>
          <p:nvSpPr>
            <p:cNvPr id="968" name="Google Shape;968;p38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70" name="Google Shape;970;p38"/>
          <p:cNvSpPr txBox="1">
            <a:spLocks noGrp="1"/>
          </p:cNvSpPr>
          <p:nvPr>
            <p:ph type="subTitle" idx="8"/>
          </p:nvPr>
        </p:nvSpPr>
        <p:spPr>
          <a:xfrm>
            <a:off x="9266368" y="4740401"/>
            <a:ext cx="2252400" cy="14331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l"/>
            <a:r>
              <a:rPr lang="en-US" sz="1800" dirty="0">
                <a:solidFill>
                  <a:schemeClr val="dk1"/>
                </a:solidFill>
              </a:rPr>
              <a:t>-big, wig, fig, pig </a:t>
            </a:r>
          </a:p>
          <a:p>
            <a:pPr marL="0" indent="0" algn="l"/>
            <a:r>
              <a:rPr lang="en-US" sz="1800" dirty="0">
                <a:solidFill>
                  <a:schemeClr val="dk1"/>
                </a:solidFill>
              </a:rPr>
              <a:t>-fin, pin, tin, bin</a:t>
            </a:r>
          </a:p>
          <a:p>
            <a:pPr marL="0" indent="0" algn="l"/>
            <a:r>
              <a:rPr lang="en-US" sz="1800" dirty="0">
                <a:solidFill>
                  <a:schemeClr val="dk1"/>
                </a:solidFill>
              </a:rPr>
              <a:t>-bit, kit, sit, hit</a:t>
            </a:r>
          </a:p>
          <a:p>
            <a:pPr marL="0" indent="0" algn="l"/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971" name="Google Shape;971;p38"/>
          <p:cNvSpPr txBox="1">
            <a:spLocks noGrp="1"/>
          </p:cNvSpPr>
          <p:nvPr>
            <p:ph type="ctrTitle" idx="9"/>
          </p:nvPr>
        </p:nvSpPr>
        <p:spPr>
          <a:xfrm>
            <a:off x="4115495" y="1553591"/>
            <a:ext cx="3719743" cy="79676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2800" b="1" dirty="0">
                <a:latin typeface="Comic Sans MS" panose="030F0702030302020204" pitchFamily="66" charset="0"/>
              </a:rPr>
              <a:t>Essential </a:t>
            </a:r>
            <a:r>
              <a:rPr lang="en-US" sz="2800" b="1" dirty="0">
                <a:latin typeface="Comic Sans MS" panose="030F0702030302020204" pitchFamily="66" charset="0"/>
              </a:rPr>
              <a:t>Q</a:t>
            </a:r>
            <a:r>
              <a:rPr lang="en" sz="2800" b="1" dirty="0">
                <a:latin typeface="Comic Sans MS" panose="030F0702030302020204" pitchFamily="66" charset="0"/>
              </a:rPr>
              <a:t>uestion</a:t>
            </a:r>
            <a:endParaRPr sz="2800" b="1" dirty="0">
              <a:latin typeface="Comic Sans MS" panose="030F0702030302020204" pitchFamily="66" charset="0"/>
            </a:endParaRPr>
          </a:p>
        </p:txBody>
      </p:sp>
      <p:sp>
        <p:nvSpPr>
          <p:cNvPr id="972" name="Google Shape;972;p38"/>
          <p:cNvSpPr txBox="1">
            <a:spLocks noGrp="1"/>
          </p:cNvSpPr>
          <p:nvPr>
            <p:ph type="ctrTitle" idx="14"/>
          </p:nvPr>
        </p:nvSpPr>
        <p:spPr>
          <a:xfrm>
            <a:off x="9266368" y="3456787"/>
            <a:ext cx="24320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dirty="0"/>
              <a:t>Word Family</a:t>
            </a:r>
            <a:endParaRPr dirty="0"/>
          </a:p>
        </p:txBody>
      </p:sp>
      <p:pic>
        <p:nvPicPr>
          <p:cNvPr id="46" name="Picture 2" descr="Mickey Mouse Clip Art | Disney Clip Art Galore">
            <a:extLst>
              <a:ext uri="{FF2B5EF4-FFF2-40B4-BE49-F238E27FC236}">
                <a16:creationId xmlns:a16="http://schemas.microsoft.com/office/drawing/2014/main" id="{4588D665-8C16-43DB-B542-CCE7197FB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361841"/>
            <a:ext cx="1666545" cy="15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68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952;p38">
            <a:extLst>
              <a:ext uri="{FF2B5EF4-FFF2-40B4-BE49-F238E27FC236}">
                <a16:creationId xmlns:a16="http://schemas.microsoft.com/office/drawing/2014/main" id="{DC7EA065-C262-409F-9D11-272A68A4E656}"/>
              </a:ext>
            </a:extLst>
          </p:cNvPr>
          <p:cNvGrpSpPr/>
          <p:nvPr/>
        </p:nvGrpSpPr>
        <p:grpSpPr>
          <a:xfrm>
            <a:off x="6632508" y="2624881"/>
            <a:ext cx="2152912" cy="771279"/>
            <a:chOff x="1690075" y="1628700"/>
            <a:chExt cx="1309500" cy="457075"/>
          </a:xfrm>
          <a:solidFill>
            <a:srgbClr val="FF0000"/>
          </a:solidFill>
        </p:grpSpPr>
        <p:sp>
          <p:nvSpPr>
            <p:cNvPr id="13" name="Google Shape;953;p38">
              <a:extLst>
                <a:ext uri="{FF2B5EF4-FFF2-40B4-BE49-F238E27FC236}">
                  <a16:creationId xmlns:a16="http://schemas.microsoft.com/office/drawing/2014/main" id="{E20E1E97-5088-4BFE-A542-E436A5319A16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954;p38">
              <a:extLst>
                <a:ext uri="{FF2B5EF4-FFF2-40B4-BE49-F238E27FC236}">
                  <a16:creationId xmlns:a16="http://schemas.microsoft.com/office/drawing/2014/main" id="{B2F5AEAE-3F91-4EF0-85BF-B1E80D0C37F0}"/>
                </a:ext>
              </a:extLst>
            </p:cNvPr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0630EB5-365A-44CF-B922-27FD8E595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9155" y="2609911"/>
            <a:ext cx="2059618" cy="89604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Calendar </a:t>
            </a:r>
            <a:br>
              <a:rPr lang="en-US" dirty="0"/>
            </a:b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687B484-FEF9-404E-9D16-1B286DDB9364}"/>
              </a:ext>
            </a:extLst>
          </p:cNvPr>
          <p:cNvSpPr>
            <a:spLocks noGrp="1"/>
          </p:cNvSpPr>
          <p:nvPr>
            <p:ph type="ctrTitle" idx="6"/>
          </p:nvPr>
        </p:nvSpPr>
        <p:spPr>
          <a:xfrm>
            <a:off x="2569766" y="728311"/>
            <a:ext cx="6835200" cy="977200"/>
          </a:xfrm>
        </p:spPr>
        <p:txBody>
          <a:bodyPr/>
          <a:lstStyle/>
          <a:p>
            <a:r>
              <a:rPr lang="en-US" sz="2800" b="1" dirty="0">
                <a:latin typeface="Comic Sans MS" panose="030F0702030302020204" pitchFamily="66" charset="0"/>
              </a:rPr>
              <a:t>Morning Songs and Calendar </a:t>
            </a:r>
            <a:br>
              <a:rPr lang="en-US" sz="2800" b="1" dirty="0">
                <a:latin typeface="Comic Sans MS" panose="030F0702030302020204" pitchFamily="66" charset="0"/>
              </a:rPr>
            </a:br>
            <a:r>
              <a:rPr lang="en-US" sz="2800" b="1" dirty="0">
                <a:latin typeface="Comic Sans MS" panose="030F0702030302020204" pitchFamily="66" charset="0"/>
              </a:rPr>
              <a:t>8:30-9:00</a:t>
            </a:r>
          </a:p>
        </p:txBody>
      </p:sp>
      <p:pic>
        <p:nvPicPr>
          <p:cNvPr id="10" name="Picture 9" descr="Download Free png Mickey Mouse PNG Image - PurePNG | Free ...">
            <a:extLst>
              <a:ext uri="{FF2B5EF4-FFF2-40B4-BE49-F238E27FC236}">
                <a16:creationId xmlns:a16="http://schemas.microsoft.com/office/drawing/2014/main" id="{24B91D7A-C432-40C4-97EE-055983E1CFE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35" y="454349"/>
            <a:ext cx="1539099" cy="152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oordinate communications to increase sales, business value ...">
            <a:extLst>
              <a:ext uri="{FF2B5EF4-FFF2-40B4-BE49-F238E27FC236}">
                <a16:creationId xmlns:a16="http://schemas.microsoft.com/office/drawing/2014/main" id="{8421119E-31BD-401D-965E-FA9AC8C3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298" y="447548"/>
            <a:ext cx="1445401" cy="170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782;p33">
            <a:extLst>
              <a:ext uri="{FF2B5EF4-FFF2-40B4-BE49-F238E27FC236}">
                <a16:creationId xmlns:a16="http://schemas.microsoft.com/office/drawing/2014/main" id="{6447AEAF-0AA8-41AC-9CE6-D8EF4E011A64}"/>
              </a:ext>
            </a:extLst>
          </p:cNvPr>
          <p:cNvSpPr/>
          <p:nvPr/>
        </p:nvSpPr>
        <p:spPr>
          <a:xfrm>
            <a:off x="2678400" y="526879"/>
            <a:ext cx="6632868" cy="1774518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968;p38">
            <a:extLst>
              <a:ext uri="{FF2B5EF4-FFF2-40B4-BE49-F238E27FC236}">
                <a16:creationId xmlns:a16="http://schemas.microsoft.com/office/drawing/2014/main" id="{01A9BB42-9FF9-4DD2-88E9-FEF5F7AC3488}"/>
              </a:ext>
            </a:extLst>
          </p:cNvPr>
          <p:cNvSpPr/>
          <p:nvPr/>
        </p:nvSpPr>
        <p:spPr>
          <a:xfrm>
            <a:off x="2779590" y="2643995"/>
            <a:ext cx="2059619" cy="656735"/>
          </a:xfrm>
          <a:custGeom>
            <a:avLst/>
            <a:gdLst/>
            <a:ahLst/>
            <a:cxnLst/>
            <a:rect l="l" t="t" r="r" b="b"/>
            <a:pathLst>
              <a:path w="41777" h="18283" extrusionOk="0">
                <a:moveTo>
                  <a:pt x="33366" y="1"/>
                </a:moveTo>
                <a:cubicBezTo>
                  <a:pt x="33266" y="1"/>
                  <a:pt x="33167" y="5"/>
                  <a:pt x="33066" y="16"/>
                </a:cubicBezTo>
                <a:cubicBezTo>
                  <a:pt x="32700" y="54"/>
                  <a:pt x="32331" y="62"/>
                  <a:pt x="31961" y="62"/>
                </a:cubicBezTo>
                <a:cubicBezTo>
                  <a:pt x="31645" y="62"/>
                  <a:pt x="31328" y="56"/>
                  <a:pt x="31012" y="56"/>
                </a:cubicBezTo>
                <a:cubicBezTo>
                  <a:pt x="30932" y="56"/>
                  <a:pt x="30852" y="56"/>
                  <a:pt x="30772" y="57"/>
                </a:cubicBezTo>
                <a:cubicBezTo>
                  <a:pt x="29856" y="68"/>
                  <a:pt x="28939" y="57"/>
                  <a:pt x="28024" y="103"/>
                </a:cubicBezTo>
                <a:cubicBezTo>
                  <a:pt x="27336" y="137"/>
                  <a:pt x="26634" y="316"/>
                  <a:pt x="25957" y="316"/>
                </a:cubicBezTo>
                <a:cubicBezTo>
                  <a:pt x="25806" y="316"/>
                  <a:pt x="25656" y="307"/>
                  <a:pt x="25508" y="286"/>
                </a:cubicBezTo>
                <a:cubicBezTo>
                  <a:pt x="24545" y="148"/>
                  <a:pt x="23576" y="191"/>
                  <a:pt x="22630" y="171"/>
                </a:cubicBezTo>
                <a:cubicBezTo>
                  <a:pt x="22114" y="161"/>
                  <a:pt x="21590" y="90"/>
                  <a:pt x="21062" y="90"/>
                </a:cubicBezTo>
                <a:cubicBezTo>
                  <a:pt x="20801" y="90"/>
                  <a:pt x="20540" y="107"/>
                  <a:pt x="20278" y="158"/>
                </a:cubicBezTo>
                <a:cubicBezTo>
                  <a:pt x="20070" y="198"/>
                  <a:pt x="19859" y="210"/>
                  <a:pt x="19646" y="210"/>
                </a:cubicBezTo>
                <a:cubicBezTo>
                  <a:pt x="19322" y="210"/>
                  <a:pt x="18993" y="181"/>
                  <a:pt x="18664" y="181"/>
                </a:cubicBezTo>
                <a:cubicBezTo>
                  <a:pt x="18452" y="181"/>
                  <a:pt x="18239" y="193"/>
                  <a:pt x="18028" y="232"/>
                </a:cubicBezTo>
                <a:cubicBezTo>
                  <a:pt x="17432" y="341"/>
                  <a:pt x="16798" y="409"/>
                  <a:pt x="16195" y="409"/>
                </a:cubicBezTo>
                <a:cubicBezTo>
                  <a:pt x="15835" y="409"/>
                  <a:pt x="15487" y="385"/>
                  <a:pt x="15162" y="331"/>
                </a:cubicBezTo>
                <a:cubicBezTo>
                  <a:pt x="14931" y="293"/>
                  <a:pt x="14705" y="278"/>
                  <a:pt x="14481" y="278"/>
                </a:cubicBezTo>
                <a:cubicBezTo>
                  <a:pt x="13635" y="278"/>
                  <a:pt x="12829" y="493"/>
                  <a:pt x="11989" y="493"/>
                </a:cubicBezTo>
                <a:cubicBezTo>
                  <a:pt x="11870" y="493"/>
                  <a:pt x="11750" y="489"/>
                  <a:pt x="11630" y="479"/>
                </a:cubicBezTo>
                <a:cubicBezTo>
                  <a:pt x="11485" y="467"/>
                  <a:pt x="11340" y="461"/>
                  <a:pt x="11194" y="461"/>
                </a:cubicBezTo>
                <a:cubicBezTo>
                  <a:pt x="10036" y="461"/>
                  <a:pt x="8838" y="806"/>
                  <a:pt x="7690" y="1092"/>
                </a:cubicBezTo>
                <a:cubicBezTo>
                  <a:pt x="6745" y="1327"/>
                  <a:pt x="5786" y="1114"/>
                  <a:pt x="4948" y="1395"/>
                </a:cubicBezTo>
                <a:cubicBezTo>
                  <a:pt x="4894" y="1391"/>
                  <a:pt x="4840" y="1390"/>
                  <a:pt x="4788" y="1390"/>
                </a:cubicBezTo>
                <a:cubicBezTo>
                  <a:pt x="3957" y="1390"/>
                  <a:pt x="3269" y="1784"/>
                  <a:pt x="2716" y="2146"/>
                </a:cubicBezTo>
                <a:cubicBezTo>
                  <a:pt x="1880" y="2692"/>
                  <a:pt x="967" y="3343"/>
                  <a:pt x="615" y="4388"/>
                </a:cubicBezTo>
                <a:cubicBezTo>
                  <a:pt x="363" y="5137"/>
                  <a:pt x="119" y="5891"/>
                  <a:pt x="60" y="6700"/>
                </a:cubicBezTo>
                <a:cubicBezTo>
                  <a:pt x="0" y="7520"/>
                  <a:pt x="164" y="8324"/>
                  <a:pt x="115" y="9148"/>
                </a:cubicBezTo>
                <a:cubicBezTo>
                  <a:pt x="72" y="9871"/>
                  <a:pt x="85" y="10649"/>
                  <a:pt x="230" y="11351"/>
                </a:cubicBezTo>
                <a:cubicBezTo>
                  <a:pt x="352" y="11945"/>
                  <a:pt x="418" y="12557"/>
                  <a:pt x="573" y="13149"/>
                </a:cubicBezTo>
                <a:cubicBezTo>
                  <a:pt x="828" y="14118"/>
                  <a:pt x="1215" y="15029"/>
                  <a:pt x="1923" y="15736"/>
                </a:cubicBezTo>
                <a:cubicBezTo>
                  <a:pt x="2786" y="16598"/>
                  <a:pt x="3851" y="17143"/>
                  <a:pt x="5076" y="17282"/>
                </a:cubicBezTo>
                <a:cubicBezTo>
                  <a:pt x="6489" y="17442"/>
                  <a:pt x="7909" y="17580"/>
                  <a:pt x="9312" y="17754"/>
                </a:cubicBezTo>
                <a:cubicBezTo>
                  <a:pt x="10653" y="17922"/>
                  <a:pt x="12003" y="17823"/>
                  <a:pt x="13329" y="18060"/>
                </a:cubicBezTo>
                <a:cubicBezTo>
                  <a:pt x="13635" y="18115"/>
                  <a:pt x="13950" y="18126"/>
                  <a:pt x="14262" y="18134"/>
                </a:cubicBezTo>
                <a:cubicBezTo>
                  <a:pt x="15593" y="18174"/>
                  <a:pt x="16927" y="18091"/>
                  <a:pt x="18255" y="18264"/>
                </a:cubicBezTo>
                <a:cubicBezTo>
                  <a:pt x="18294" y="18269"/>
                  <a:pt x="18335" y="18272"/>
                  <a:pt x="18377" y="18272"/>
                </a:cubicBezTo>
                <a:cubicBezTo>
                  <a:pt x="18508" y="18272"/>
                  <a:pt x="18644" y="18237"/>
                  <a:pt x="18730" y="18098"/>
                </a:cubicBezTo>
                <a:cubicBezTo>
                  <a:pt x="18775" y="18025"/>
                  <a:pt x="18856" y="17949"/>
                  <a:pt x="18922" y="17949"/>
                </a:cubicBezTo>
                <a:cubicBezTo>
                  <a:pt x="18949" y="17949"/>
                  <a:pt x="18973" y="17962"/>
                  <a:pt x="18990" y="17993"/>
                </a:cubicBezTo>
                <a:cubicBezTo>
                  <a:pt x="19121" y="18222"/>
                  <a:pt x="19280" y="18283"/>
                  <a:pt x="19450" y="18283"/>
                </a:cubicBezTo>
                <a:cubicBezTo>
                  <a:pt x="19640" y="18283"/>
                  <a:pt x="19842" y="18207"/>
                  <a:pt x="20030" y="18207"/>
                </a:cubicBezTo>
                <a:cubicBezTo>
                  <a:pt x="20040" y="18207"/>
                  <a:pt x="20050" y="18207"/>
                  <a:pt x="20059" y="18207"/>
                </a:cubicBezTo>
                <a:cubicBezTo>
                  <a:pt x="20116" y="18210"/>
                  <a:pt x="20173" y="18213"/>
                  <a:pt x="20230" y="18213"/>
                </a:cubicBezTo>
                <a:cubicBezTo>
                  <a:pt x="20441" y="18213"/>
                  <a:pt x="20640" y="18173"/>
                  <a:pt x="20758" y="17933"/>
                </a:cubicBezTo>
                <a:cubicBezTo>
                  <a:pt x="20976" y="18104"/>
                  <a:pt x="21195" y="18163"/>
                  <a:pt x="21416" y="18163"/>
                </a:cubicBezTo>
                <a:cubicBezTo>
                  <a:pt x="21741" y="18163"/>
                  <a:pt x="22069" y="18035"/>
                  <a:pt x="22395" y="17955"/>
                </a:cubicBezTo>
                <a:cubicBezTo>
                  <a:pt x="22441" y="17944"/>
                  <a:pt x="22499" y="17924"/>
                  <a:pt x="22544" y="17924"/>
                </a:cubicBezTo>
                <a:cubicBezTo>
                  <a:pt x="22561" y="17924"/>
                  <a:pt x="22577" y="17927"/>
                  <a:pt x="22588" y="17935"/>
                </a:cubicBezTo>
                <a:cubicBezTo>
                  <a:pt x="22795" y="18076"/>
                  <a:pt x="23007" y="18118"/>
                  <a:pt x="23221" y="18118"/>
                </a:cubicBezTo>
                <a:cubicBezTo>
                  <a:pt x="23537" y="18118"/>
                  <a:pt x="23857" y="18026"/>
                  <a:pt x="24171" y="18026"/>
                </a:cubicBezTo>
                <a:cubicBezTo>
                  <a:pt x="24228" y="18026"/>
                  <a:pt x="24285" y="18029"/>
                  <a:pt x="24342" y="18036"/>
                </a:cubicBezTo>
                <a:cubicBezTo>
                  <a:pt x="24471" y="18053"/>
                  <a:pt x="24600" y="18060"/>
                  <a:pt x="24728" y="18060"/>
                </a:cubicBezTo>
                <a:cubicBezTo>
                  <a:pt x="25506" y="18060"/>
                  <a:pt x="26262" y="17802"/>
                  <a:pt x="27042" y="17802"/>
                </a:cubicBezTo>
                <a:cubicBezTo>
                  <a:pt x="27174" y="17802"/>
                  <a:pt x="27306" y="17809"/>
                  <a:pt x="27439" y="17826"/>
                </a:cubicBezTo>
                <a:cubicBezTo>
                  <a:pt x="27536" y="17839"/>
                  <a:pt x="27635" y="17844"/>
                  <a:pt x="27734" y="17844"/>
                </a:cubicBezTo>
                <a:cubicBezTo>
                  <a:pt x="28119" y="17844"/>
                  <a:pt x="28516" y="17765"/>
                  <a:pt x="28904" y="17732"/>
                </a:cubicBezTo>
                <a:cubicBezTo>
                  <a:pt x="29889" y="17648"/>
                  <a:pt x="30874" y="17572"/>
                  <a:pt x="31857" y="17467"/>
                </a:cubicBezTo>
                <a:cubicBezTo>
                  <a:pt x="32506" y="17398"/>
                  <a:pt x="33172" y="17202"/>
                  <a:pt x="33795" y="17202"/>
                </a:cubicBezTo>
                <a:cubicBezTo>
                  <a:pt x="33817" y="17202"/>
                  <a:pt x="33839" y="17202"/>
                  <a:pt x="33860" y="17202"/>
                </a:cubicBezTo>
                <a:cubicBezTo>
                  <a:pt x="33922" y="17204"/>
                  <a:pt x="33984" y="17204"/>
                  <a:pt x="34045" y="17204"/>
                </a:cubicBezTo>
                <a:cubicBezTo>
                  <a:pt x="34818" y="17204"/>
                  <a:pt x="35572" y="17104"/>
                  <a:pt x="36332" y="17045"/>
                </a:cubicBezTo>
                <a:cubicBezTo>
                  <a:pt x="36944" y="16998"/>
                  <a:pt x="37728" y="16983"/>
                  <a:pt x="38103" y="16614"/>
                </a:cubicBezTo>
                <a:cubicBezTo>
                  <a:pt x="38611" y="16114"/>
                  <a:pt x="39274" y="15948"/>
                  <a:pt x="39788" y="15489"/>
                </a:cubicBezTo>
                <a:cubicBezTo>
                  <a:pt x="40289" y="15042"/>
                  <a:pt x="40619" y="14495"/>
                  <a:pt x="40959" y="13971"/>
                </a:cubicBezTo>
                <a:cubicBezTo>
                  <a:pt x="41423" y="13258"/>
                  <a:pt x="41108" y="12313"/>
                  <a:pt x="41487" y="11504"/>
                </a:cubicBezTo>
                <a:cubicBezTo>
                  <a:pt x="41572" y="11321"/>
                  <a:pt x="41671" y="10862"/>
                  <a:pt x="41683" y="10505"/>
                </a:cubicBezTo>
                <a:cubicBezTo>
                  <a:pt x="41708" y="9851"/>
                  <a:pt x="41415" y="9215"/>
                  <a:pt x="41548" y="8584"/>
                </a:cubicBezTo>
                <a:cubicBezTo>
                  <a:pt x="41776" y="7498"/>
                  <a:pt x="41682" y="6447"/>
                  <a:pt x="41432" y="5383"/>
                </a:cubicBezTo>
                <a:cubicBezTo>
                  <a:pt x="41227" y="4511"/>
                  <a:pt x="41029" y="3644"/>
                  <a:pt x="40466" y="2913"/>
                </a:cubicBezTo>
                <a:cubicBezTo>
                  <a:pt x="40373" y="2792"/>
                  <a:pt x="40273" y="2653"/>
                  <a:pt x="40244" y="2508"/>
                </a:cubicBezTo>
                <a:cubicBezTo>
                  <a:pt x="40030" y="1463"/>
                  <a:pt x="39175" y="917"/>
                  <a:pt x="38351" y="663"/>
                </a:cubicBezTo>
                <a:cubicBezTo>
                  <a:pt x="37116" y="283"/>
                  <a:pt x="35785" y="149"/>
                  <a:pt x="34486" y="83"/>
                </a:cubicBezTo>
                <a:cubicBezTo>
                  <a:pt x="34120" y="65"/>
                  <a:pt x="33746" y="1"/>
                  <a:pt x="33366" y="1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Morning Songs</a:t>
            </a:r>
            <a:endParaRPr sz="2000" dirty="0">
              <a:latin typeface="Comic Sans MS" panose="030F0702030302020204" pitchFamily="66" charset="0"/>
            </a:endParaRPr>
          </a:p>
        </p:txBody>
      </p:sp>
      <p:pic>
        <p:nvPicPr>
          <p:cNvPr id="30" name="Online Media 29" title="Have a Good Morning, Have a Good Day | Morning Song  | Jack Hartmann">
            <a:hlinkClick r:id="" action="ppaction://media"/>
            <a:extLst>
              <a:ext uri="{FF2B5EF4-FFF2-40B4-BE49-F238E27FC236}">
                <a16:creationId xmlns:a16="http://schemas.microsoft.com/office/drawing/2014/main" id="{30CB4335-7CC9-4268-9D4C-F8ABBB621CF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678400" y="3542919"/>
            <a:ext cx="2262000" cy="1308999"/>
          </a:xfrm>
          <a:prstGeom prst="rect">
            <a:avLst/>
          </a:prstGeom>
        </p:spPr>
      </p:pic>
      <p:pic>
        <p:nvPicPr>
          <p:cNvPr id="31" name="Online Media 30" title="Good Morning Song | A Beautiful Day | Brain Breaks | Jack Hartmann">
            <a:hlinkClick r:id="" action="ppaction://media"/>
            <a:extLst>
              <a:ext uri="{FF2B5EF4-FFF2-40B4-BE49-F238E27FC236}">
                <a16:creationId xmlns:a16="http://schemas.microsoft.com/office/drawing/2014/main" id="{C422F127-5505-431A-85B2-31070BFCEC7F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8"/>
          <a:stretch>
            <a:fillRect/>
          </a:stretch>
        </p:blipFill>
        <p:spPr>
          <a:xfrm>
            <a:off x="2678400" y="4980372"/>
            <a:ext cx="2262000" cy="1618449"/>
          </a:xfrm>
          <a:prstGeom prst="rect">
            <a:avLst/>
          </a:prstGeom>
        </p:spPr>
      </p:pic>
      <p:pic>
        <p:nvPicPr>
          <p:cNvPr id="1024" name="Online Media 1023" title="Good Morning Song | A Beautiful Day | Brain Breaks | Jack Hartmann">
            <a:hlinkClick r:id="" action="ppaction://media"/>
            <a:extLst>
              <a:ext uri="{FF2B5EF4-FFF2-40B4-BE49-F238E27FC236}">
                <a16:creationId xmlns:a16="http://schemas.microsoft.com/office/drawing/2014/main" id="{190BB73A-FC33-40F9-871D-83722E130454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8"/>
          <a:stretch>
            <a:fillRect/>
          </a:stretch>
        </p:blipFill>
        <p:spPr>
          <a:xfrm>
            <a:off x="6576633" y="3542919"/>
            <a:ext cx="2208787" cy="1466757"/>
          </a:xfrm>
          <a:prstGeom prst="rect">
            <a:avLst/>
          </a:prstGeom>
        </p:spPr>
      </p:pic>
      <p:pic>
        <p:nvPicPr>
          <p:cNvPr id="1025" name="Online Media 1024" title="April | Springtime Song for Kids | Jack Hartmann">
            <a:hlinkClick r:id="" action="ppaction://media"/>
            <a:extLst>
              <a:ext uri="{FF2B5EF4-FFF2-40B4-BE49-F238E27FC236}">
                <a16:creationId xmlns:a16="http://schemas.microsoft.com/office/drawing/2014/main" id="{B93E0AD8-FF6D-4EB6-B63E-729CF464E53C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9"/>
          <a:stretch>
            <a:fillRect/>
          </a:stretch>
        </p:blipFill>
        <p:spPr>
          <a:xfrm>
            <a:off x="6576633" y="5132064"/>
            <a:ext cx="2208787" cy="146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0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0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30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31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1024"/>
                </p:tgtEl>
              </p:cMediaNode>
            </p:vide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6" dur="1" fill="hold"/>
                                        <p:tgtEl>
                                          <p:spTgt spid="10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video>
              <p:cMediaNode vol="80000">
                <p:cTn id="37" fill="hold" display="0">
                  <p:stCondLst>
                    <p:cond delay="indefinite"/>
                  </p:stCondLst>
                </p:cTn>
                <p:tgtEl>
                  <p:spTgt spid="1025"/>
                </p:tgtEl>
              </p:cMediaNode>
            </p:vide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2" dur="1" fill="hold"/>
                                        <p:tgtEl>
                                          <p:spTgt spid="10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866C53A-38AF-4258-A66B-A16C2C82D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04" y="3780350"/>
            <a:ext cx="2262000" cy="1056800"/>
          </a:xfrm>
        </p:spPr>
        <p:txBody>
          <a:bodyPr/>
          <a:lstStyle/>
          <a:p>
            <a:r>
              <a:rPr lang="en-US" sz="1600" dirty="0" err="1"/>
              <a:t>GoNoodle</a:t>
            </a:r>
            <a:r>
              <a:rPr lang="en-US" sz="1600" dirty="0"/>
              <a:t>, Jack Hartman songs and dances on </a:t>
            </a:r>
            <a:r>
              <a:rPr lang="en-US" sz="1600" dirty="0" err="1"/>
              <a:t>youtube</a:t>
            </a:r>
            <a:r>
              <a:rPr lang="en-US" sz="1600" dirty="0"/>
              <a:t>, Puzzle or help with a house chore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F675D-EB8B-4594-B530-7EC512F608CA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4959799" y="3683480"/>
            <a:ext cx="2262000" cy="1250539"/>
          </a:xfrm>
        </p:spPr>
        <p:txBody>
          <a:bodyPr/>
          <a:lstStyle/>
          <a:p>
            <a:r>
              <a:rPr lang="en-US" sz="1800" dirty="0"/>
              <a:t>Have a Picnic, lunch bunch with your  teacher, watch your favorite show or sit outside with a book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9104B4F-2A26-43C8-9571-9289DA38F364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8511125" y="3709007"/>
            <a:ext cx="2262000" cy="1056800"/>
          </a:xfrm>
        </p:spPr>
        <p:txBody>
          <a:bodyPr/>
          <a:lstStyle/>
          <a:p>
            <a:r>
              <a:rPr lang="en-US" sz="1600" dirty="0"/>
              <a:t>Play Board Game, </a:t>
            </a:r>
            <a:r>
              <a:rPr lang="en-US" sz="1600" dirty="0" err="1"/>
              <a:t>GoNoodle</a:t>
            </a:r>
            <a:r>
              <a:rPr lang="en-US" sz="1600" dirty="0"/>
              <a:t>, Just Dance Kids, play outside or choice board</a:t>
            </a:r>
          </a:p>
        </p:txBody>
      </p:sp>
      <p:sp>
        <p:nvSpPr>
          <p:cNvPr id="17" name="Sun 16">
            <a:extLst>
              <a:ext uri="{FF2B5EF4-FFF2-40B4-BE49-F238E27FC236}">
                <a16:creationId xmlns:a16="http://schemas.microsoft.com/office/drawing/2014/main" id="{10A1F76F-A521-49D2-B6E7-FC1DDA3E6871}"/>
              </a:ext>
            </a:extLst>
          </p:cNvPr>
          <p:cNvSpPr/>
          <p:nvPr/>
        </p:nvSpPr>
        <p:spPr>
          <a:xfrm>
            <a:off x="8511125" y="486570"/>
            <a:ext cx="2262000" cy="2213281"/>
          </a:xfrm>
          <a:prstGeom prst="sun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5FCF4F4-F5F5-42A6-B55B-B7F2733EE378}"/>
              </a:ext>
            </a:extLst>
          </p:cNvPr>
          <p:cNvSpPr>
            <a:spLocks noGrp="1"/>
          </p:cNvSpPr>
          <p:nvPr>
            <p:ph type="ctrTitle" idx="5"/>
          </p:nvPr>
        </p:nvSpPr>
        <p:spPr>
          <a:xfrm>
            <a:off x="8413658" y="1147634"/>
            <a:ext cx="2456933" cy="647046"/>
          </a:xfrm>
        </p:spPr>
        <p:txBody>
          <a:bodyPr/>
          <a:lstStyle/>
          <a:p>
            <a:r>
              <a:rPr lang="en-US" sz="2000" b="1" dirty="0">
                <a:latin typeface="Comic Sans MS" panose="030F0702030302020204" pitchFamily="66" charset="0"/>
              </a:rPr>
              <a:t>Recess</a:t>
            </a:r>
          </a:p>
        </p:txBody>
      </p:sp>
      <p:sp>
        <p:nvSpPr>
          <p:cNvPr id="21" name="Explosion: 8 Points 20">
            <a:extLst>
              <a:ext uri="{FF2B5EF4-FFF2-40B4-BE49-F238E27FC236}">
                <a16:creationId xmlns:a16="http://schemas.microsoft.com/office/drawing/2014/main" id="{0127E1A0-D30A-42BB-85B7-94DFF35BE296}"/>
              </a:ext>
            </a:extLst>
          </p:cNvPr>
          <p:cNvSpPr/>
          <p:nvPr/>
        </p:nvSpPr>
        <p:spPr>
          <a:xfrm>
            <a:off x="1032388" y="538435"/>
            <a:ext cx="2900762" cy="1865444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96FDEB90-9756-4452-87ED-4EBA3A1ADF3F}"/>
              </a:ext>
            </a:extLst>
          </p:cNvPr>
          <p:cNvSpPr txBox="1">
            <a:spLocks/>
          </p:cNvSpPr>
          <p:nvPr/>
        </p:nvSpPr>
        <p:spPr>
          <a:xfrm>
            <a:off x="1449174" y="1126223"/>
            <a:ext cx="1992000" cy="53738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 kern="1200">
                <a:solidFill>
                  <a:schemeClr val="tx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rPr lang="en-US" sz="2000" b="1" dirty="0">
                <a:latin typeface="Comic Sans MS" panose="030F0702030302020204" pitchFamily="66" charset="0"/>
              </a:rPr>
              <a:t>Brain Breaks </a:t>
            </a:r>
          </a:p>
        </p:txBody>
      </p:sp>
      <p:sp>
        <p:nvSpPr>
          <p:cNvPr id="12" name="Google Shape;954;p38">
            <a:extLst>
              <a:ext uri="{FF2B5EF4-FFF2-40B4-BE49-F238E27FC236}">
                <a16:creationId xmlns:a16="http://schemas.microsoft.com/office/drawing/2014/main" id="{D61DA2ED-6F40-425C-9B9B-03DE9AD6CF32}"/>
              </a:ext>
            </a:extLst>
          </p:cNvPr>
          <p:cNvSpPr/>
          <p:nvPr/>
        </p:nvSpPr>
        <p:spPr>
          <a:xfrm>
            <a:off x="997975" y="3005833"/>
            <a:ext cx="2969587" cy="3441290"/>
          </a:xfrm>
          <a:custGeom>
            <a:avLst/>
            <a:gdLst/>
            <a:ahLst/>
            <a:cxnLst/>
            <a:rect l="l" t="t" r="r" b="b"/>
            <a:pathLst>
              <a:path w="41777" h="18283" extrusionOk="0">
                <a:moveTo>
                  <a:pt x="31789" y="1291"/>
                </a:moveTo>
                <a:cubicBezTo>
                  <a:pt x="31974" y="1291"/>
                  <a:pt x="32159" y="1291"/>
                  <a:pt x="32343" y="1293"/>
                </a:cubicBezTo>
                <a:cubicBezTo>
                  <a:pt x="33959" y="1309"/>
                  <a:pt x="35586" y="1386"/>
                  <a:pt x="37170" y="1726"/>
                </a:cubicBezTo>
                <a:cubicBezTo>
                  <a:pt x="37989" y="1901"/>
                  <a:pt x="38650" y="2440"/>
                  <a:pt x="39116" y="3162"/>
                </a:cubicBezTo>
                <a:cubicBezTo>
                  <a:pt x="40148" y="4757"/>
                  <a:pt x="40208" y="6161"/>
                  <a:pt x="40214" y="7773"/>
                </a:cubicBezTo>
                <a:cubicBezTo>
                  <a:pt x="40214" y="8849"/>
                  <a:pt x="40393" y="9964"/>
                  <a:pt x="40164" y="10987"/>
                </a:cubicBezTo>
                <a:cubicBezTo>
                  <a:pt x="39940" y="11993"/>
                  <a:pt x="40151" y="13111"/>
                  <a:pt x="39513" y="14010"/>
                </a:cubicBezTo>
                <a:cubicBezTo>
                  <a:pt x="38667" y="15207"/>
                  <a:pt x="37409" y="15600"/>
                  <a:pt x="36022" y="15741"/>
                </a:cubicBezTo>
                <a:cubicBezTo>
                  <a:pt x="34725" y="15871"/>
                  <a:pt x="33416" y="15788"/>
                  <a:pt x="32122" y="16087"/>
                </a:cubicBezTo>
                <a:cubicBezTo>
                  <a:pt x="31980" y="16120"/>
                  <a:pt x="31827" y="16129"/>
                  <a:pt x="31668" y="16129"/>
                </a:cubicBezTo>
                <a:cubicBezTo>
                  <a:pt x="31493" y="16129"/>
                  <a:pt x="31310" y="16118"/>
                  <a:pt x="31129" y="16118"/>
                </a:cubicBezTo>
                <a:cubicBezTo>
                  <a:pt x="30994" y="16118"/>
                  <a:pt x="30860" y="16124"/>
                  <a:pt x="30729" y="16144"/>
                </a:cubicBezTo>
                <a:cubicBezTo>
                  <a:pt x="30311" y="16207"/>
                  <a:pt x="29948" y="16542"/>
                  <a:pt x="29523" y="16542"/>
                </a:cubicBezTo>
                <a:cubicBezTo>
                  <a:pt x="29426" y="16542"/>
                  <a:pt x="29326" y="16524"/>
                  <a:pt x="29221" y="16482"/>
                </a:cubicBezTo>
                <a:cubicBezTo>
                  <a:pt x="28967" y="16379"/>
                  <a:pt x="28715" y="16344"/>
                  <a:pt x="28465" y="16344"/>
                </a:cubicBezTo>
                <a:cubicBezTo>
                  <a:pt x="28082" y="16344"/>
                  <a:pt x="27700" y="16427"/>
                  <a:pt x="27312" y="16479"/>
                </a:cubicBezTo>
                <a:cubicBezTo>
                  <a:pt x="26701" y="16562"/>
                  <a:pt x="26078" y="16669"/>
                  <a:pt x="25466" y="16669"/>
                </a:cubicBezTo>
                <a:cubicBezTo>
                  <a:pt x="25330" y="16669"/>
                  <a:pt x="25194" y="16664"/>
                  <a:pt x="25059" y="16652"/>
                </a:cubicBezTo>
                <a:cubicBezTo>
                  <a:pt x="24942" y="16641"/>
                  <a:pt x="24826" y="16637"/>
                  <a:pt x="24710" y="16637"/>
                </a:cubicBezTo>
                <a:cubicBezTo>
                  <a:pt x="24140" y="16637"/>
                  <a:pt x="23584" y="16742"/>
                  <a:pt x="23016" y="16742"/>
                </a:cubicBezTo>
                <a:cubicBezTo>
                  <a:pt x="22981" y="16742"/>
                  <a:pt x="22947" y="16742"/>
                  <a:pt x="22912" y="16741"/>
                </a:cubicBezTo>
                <a:cubicBezTo>
                  <a:pt x="22534" y="16732"/>
                  <a:pt x="22150" y="16709"/>
                  <a:pt x="21768" y="16709"/>
                </a:cubicBezTo>
                <a:cubicBezTo>
                  <a:pt x="21114" y="16709"/>
                  <a:pt x="20463" y="16775"/>
                  <a:pt x="19847" y="17083"/>
                </a:cubicBezTo>
                <a:cubicBezTo>
                  <a:pt x="19808" y="17102"/>
                  <a:pt x="19773" y="17110"/>
                  <a:pt x="19741" y="17110"/>
                </a:cubicBezTo>
                <a:cubicBezTo>
                  <a:pt x="19686" y="17110"/>
                  <a:pt x="19643" y="17084"/>
                  <a:pt x="19618" y="17040"/>
                </a:cubicBezTo>
                <a:cubicBezTo>
                  <a:pt x="19526" y="16877"/>
                  <a:pt x="19419" y="16829"/>
                  <a:pt x="19309" y="16829"/>
                </a:cubicBezTo>
                <a:cubicBezTo>
                  <a:pt x="19150" y="16829"/>
                  <a:pt x="18983" y="16929"/>
                  <a:pt x="18840" y="16929"/>
                </a:cubicBezTo>
                <a:cubicBezTo>
                  <a:pt x="18818" y="16929"/>
                  <a:pt x="18797" y="16927"/>
                  <a:pt x="18777" y="16921"/>
                </a:cubicBezTo>
                <a:cubicBezTo>
                  <a:pt x="18579" y="16871"/>
                  <a:pt x="18381" y="16855"/>
                  <a:pt x="18181" y="16855"/>
                </a:cubicBezTo>
                <a:cubicBezTo>
                  <a:pt x="17779" y="16855"/>
                  <a:pt x="17374" y="16923"/>
                  <a:pt x="16974" y="16923"/>
                </a:cubicBezTo>
                <a:cubicBezTo>
                  <a:pt x="16675" y="16923"/>
                  <a:pt x="16379" y="16885"/>
                  <a:pt x="16090" y="16751"/>
                </a:cubicBezTo>
                <a:cubicBezTo>
                  <a:pt x="15987" y="16702"/>
                  <a:pt x="15883" y="16685"/>
                  <a:pt x="15780" y="16685"/>
                </a:cubicBezTo>
                <a:cubicBezTo>
                  <a:pt x="15539" y="16685"/>
                  <a:pt x="15297" y="16777"/>
                  <a:pt x="15051" y="16777"/>
                </a:cubicBezTo>
                <a:cubicBezTo>
                  <a:pt x="15036" y="16777"/>
                  <a:pt x="15021" y="16777"/>
                  <a:pt x="15007" y="16776"/>
                </a:cubicBezTo>
                <a:cubicBezTo>
                  <a:pt x="13871" y="16721"/>
                  <a:pt x="12734" y="16616"/>
                  <a:pt x="11596" y="16599"/>
                </a:cubicBezTo>
                <a:cubicBezTo>
                  <a:pt x="11446" y="16597"/>
                  <a:pt x="11273" y="16587"/>
                  <a:pt x="11107" y="16587"/>
                </a:cubicBezTo>
                <a:cubicBezTo>
                  <a:pt x="10878" y="16587"/>
                  <a:pt x="10659" y="16606"/>
                  <a:pt x="10524" y="16693"/>
                </a:cubicBezTo>
                <a:cubicBezTo>
                  <a:pt x="10408" y="16767"/>
                  <a:pt x="10300" y="16795"/>
                  <a:pt x="10197" y="16795"/>
                </a:cubicBezTo>
                <a:cubicBezTo>
                  <a:pt x="9896" y="16795"/>
                  <a:pt x="9641" y="16556"/>
                  <a:pt x="9366" y="16556"/>
                </a:cubicBezTo>
                <a:cubicBezTo>
                  <a:pt x="9302" y="16556"/>
                  <a:pt x="9237" y="16569"/>
                  <a:pt x="9169" y="16602"/>
                </a:cubicBezTo>
                <a:cubicBezTo>
                  <a:pt x="9140" y="16450"/>
                  <a:pt x="9085" y="16409"/>
                  <a:pt x="9017" y="16409"/>
                </a:cubicBezTo>
                <a:cubicBezTo>
                  <a:pt x="8938" y="16409"/>
                  <a:pt x="8841" y="16464"/>
                  <a:pt x="8747" y="16464"/>
                </a:cubicBezTo>
                <a:cubicBezTo>
                  <a:pt x="8743" y="16464"/>
                  <a:pt x="8738" y="16464"/>
                  <a:pt x="8733" y="16464"/>
                </a:cubicBezTo>
                <a:cubicBezTo>
                  <a:pt x="8714" y="16462"/>
                  <a:pt x="8695" y="16462"/>
                  <a:pt x="8676" y="16462"/>
                </a:cubicBezTo>
                <a:cubicBezTo>
                  <a:pt x="8438" y="16462"/>
                  <a:pt x="8183" y="16543"/>
                  <a:pt x="7941" y="16543"/>
                </a:cubicBezTo>
                <a:cubicBezTo>
                  <a:pt x="7720" y="16543"/>
                  <a:pt x="7511" y="16475"/>
                  <a:pt x="7337" y="16218"/>
                </a:cubicBezTo>
                <a:cubicBezTo>
                  <a:pt x="7322" y="16195"/>
                  <a:pt x="7270" y="16183"/>
                  <a:pt x="7221" y="16183"/>
                </a:cubicBezTo>
                <a:cubicBezTo>
                  <a:pt x="7194" y="16183"/>
                  <a:pt x="7168" y="16186"/>
                  <a:pt x="7149" y="16194"/>
                </a:cubicBezTo>
                <a:cubicBezTo>
                  <a:pt x="6932" y="16278"/>
                  <a:pt x="6721" y="16312"/>
                  <a:pt x="6514" y="16312"/>
                </a:cubicBezTo>
                <a:cubicBezTo>
                  <a:pt x="6050" y="16312"/>
                  <a:pt x="5608" y="16138"/>
                  <a:pt x="5162" y="15959"/>
                </a:cubicBezTo>
                <a:cubicBezTo>
                  <a:pt x="5025" y="15904"/>
                  <a:pt x="4862" y="15862"/>
                  <a:pt x="4711" y="15862"/>
                </a:cubicBezTo>
                <a:cubicBezTo>
                  <a:pt x="4664" y="15862"/>
                  <a:pt x="4618" y="15866"/>
                  <a:pt x="4575" y="15875"/>
                </a:cubicBezTo>
                <a:cubicBezTo>
                  <a:pt x="4445" y="15902"/>
                  <a:pt x="4324" y="15915"/>
                  <a:pt x="4211" y="15915"/>
                </a:cubicBezTo>
                <a:cubicBezTo>
                  <a:pt x="3396" y="15915"/>
                  <a:pt x="3006" y="15252"/>
                  <a:pt x="2470" y="14678"/>
                </a:cubicBezTo>
                <a:cubicBezTo>
                  <a:pt x="1414" y="13545"/>
                  <a:pt x="1477" y="12151"/>
                  <a:pt x="1224" y="10801"/>
                </a:cubicBezTo>
                <a:cubicBezTo>
                  <a:pt x="1009" y="9647"/>
                  <a:pt x="1240" y="8565"/>
                  <a:pt x="1383" y="7443"/>
                </a:cubicBezTo>
                <a:cubicBezTo>
                  <a:pt x="1468" y="6768"/>
                  <a:pt x="1515" y="6107"/>
                  <a:pt x="1720" y="5447"/>
                </a:cubicBezTo>
                <a:cubicBezTo>
                  <a:pt x="2026" y="4460"/>
                  <a:pt x="2603" y="3787"/>
                  <a:pt x="3489" y="3230"/>
                </a:cubicBezTo>
                <a:cubicBezTo>
                  <a:pt x="4713" y="2462"/>
                  <a:pt x="6001" y="2368"/>
                  <a:pt x="7377" y="2307"/>
                </a:cubicBezTo>
                <a:cubicBezTo>
                  <a:pt x="7843" y="2286"/>
                  <a:pt x="8402" y="2179"/>
                  <a:pt x="8910" y="2065"/>
                </a:cubicBezTo>
                <a:cubicBezTo>
                  <a:pt x="9991" y="1823"/>
                  <a:pt x="11114" y="1755"/>
                  <a:pt x="12224" y="1658"/>
                </a:cubicBezTo>
                <a:cubicBezTo>
                  <a:pt x="13237" y="1571"/>
                  <a:pt x="14284" y="1673"/>
                  <a:pt x="15269" y="1546"/>
                </a:cubicBezTo>
                <a:cubicBezTo>
                  <a:pt x="16647" y="1368"/>
                  <a:pt x="18024" y="1558"/>
                  <a:pt x="19406" y="1337"/>
                </a:cubicBezTo>
                <a:cubicBezTo>
                  <a:pt x="19586" y="1308"/>
                  <a:pt x="19778" y="1298"/>
                  <a:pt x="19978" y="1298"/>
                </a:cubicBezTo>
                <a:cubicBezTo>
                  <a:pt x="20455" y="1298"/>
                  <a:pt x="20972" y="1359"/>
                  <a:pt x="21455" y="1382"/>
                </a:cubicBezTo>
                <a:cubicBezTo>
                  <a:pt x="22531" y="1436"/>
                  <a:pt x="23610" y="1468"/>
                  <a:pt x="24688" y="1468"/>
                </a:cubicBezTo>
                <a:cubicBezTo>
                  <a:pt x="25296" y="1468"/>
                  <a:pt x="25903" y="1458"/>
                  <a:pt x="26510" y="1435"/>
                </a:cubicBezTo>
                <a:cubicBezTo>
                  <a:pt x="28269" y="1370"/>
                  <a:pt x="30029" y="1291"/>
                  <a:pt x="31789" y="1291"/>
                </a:cubicBezTo>
                <a:close/>
                <a:moveTo>
                  <a:pt x="33366" y="1"/>
                </a:moveTo>
                <a:cubicBezTo>
                  <a:pt x="33266" y="1"/>
                  <a:pt x="33167" y="5"/>
                  <a:pt x="33066" y="16"/>
                </a:cubicBezTo>
                <a:cubicBezTo>
                  <a:pt x="32700" y="54"/>
                  <a:pt x="32331" y="62"/>
                  <a:pt x="31961" y="62"/>
                </a:cubicBezTo>
                <a:cubicBezTo>
                  <a:pt x="31645" y="62"/>
                  <a:pt x="31328" y="56"/>
                  <a:pt x="31012" y="56"/>
                </a:cubicBezTo>
                <a:cubicBezTo>
                  <a:pt x="30932" y="56"/>
                  <a:pt x="30852" y="56"/>
                  <a:pt x="30772" y="57"/>
                </a:cubicBezTo>
                <a:cubicBezTo>
                  <a:pt x="29856" y="68"/>
                  <a:pt x="28939" y="57"/>
                  <a:pt x="28024" y="103"/>
                </a:cubicBezTo>
                <a:cubicBezTo>
                  <a:pt x="27336" y="137"/>
                  <a:pt x="26634" y="316"/>
                  <a:pt x="25957" y="316"/>
                </a:cubicBezTo>
                <a:cubicBezTo>
                  <a:pt x="25806" y="316"/>
                  <a:pt x="25656" y="307"/>
                  <a:pt x="25508" y="286"/>
                </a:cubicBezTo>
                <a:cubicBezTo>
                  <a:pt x="24545" y="148"/>
                  <a:pt x="23576" y="191"/>
                  <a:pt x="22630" y="171"/>
                </a:cubicBezTo>
                <a:cubicBezTo>
                  <a:pt x="22114" y="161"/>
                  <a:pt x="21590" y="90"/>
                  <a:pt x="21062" y="90"/>
                </a:cubicBezTo>
                <a:cubicBezTo>
                  <a:pt x="20801" y="90"/>
                  <a:pt x="20540" y="107"/>
                  <a:pt x="20278" y="158"/>
                </a:cubicBezTo>
                <a:cubicBezTo>
                  <a:pt x="20070" y="198"/>
                  <a:pt x="19859" y="210"/>
                  <a:pt x="19646" y="210"/>
                </a:cubicBezTo>
                <a:cubicBezTo>
                  <a:pt x="19322" y="210"/>
                  <a:pt x="18993" y="181"/>
                  <a:pt x="18664" y="181"/>
                </a:cubicBezTo>
                <a:cubicBezTo>
                  <a:pt x="18452" y="181"/>
                  <a:pt x="18239" y="193"/>
                  <a:pt x="18028" y="232"/>
                </a:cubicBezTo>
                <a:cubicBezTo>
                  <a:pt x="17432" y="341"/>
                  <a:pt x="16798" y="409"/>
                  <a:pt x="16195" y="409"/>
                </a:cubicBezTo>
                <a:cubicBezTo>
                  <a:pt x="15835" y="409"/>
                  <a:pt x="15487" y="385"/>
                  <a:pt x="15162" y="331"/>
                </a:cubicBezTo>
                <a:cubicBezTo>
                  <a:pt x="14931" y="293"/>
                  <a:pt x="14705" y="278"/>
                  <a:pt x="14481" y="278"/>
                </a:cubicBezTo>
                <a:cubicBezTo>
                  <a:pt x="13635" y="278"/>
                  <a:pt x="12829" y="493"/>
                  <a:pt x="11989" y="493"/>
                </a:cubicBezTo>
                <a:cubicBezTo>
                  <a:pt x="11870" y="493"/>
                  <a:pt x="11750" y="489"/>
                  <a:pt x="11630" y="479"/>
                </a:cubicBezTo>
                <a:cubicBezTo>
                  <a:pt x="11485" y="467"/>
                  <a:pt x="11340" y="461"/>
                  <a:pt x="11194" y="461"/>
                </a:cubicBezTo>
                <a:cubicBezTo>
                  <a:pt x="10036" y="461"/>
                  <a:pt x="8838" y="806"/>
                  <a:pt x="7690" y="1092"/>
                </a:cubicBezTo>
                <a:cubicBezTo>
                  <a:pt x="6745" y="1327"/>
                  <a:pt x="5786" y="1114"/>
                  <a:pt x="4948" y="1395"/>
                </a:cubicBezTo>
                <a:cubicBezTo>
                  <a:pt x="4894" y="1391"/>
                  <a:pt x="4840" y="1390"/>
                  <a:pt x="4788" y="1390"/>
                </a:cubicBezTo>
                <a:cubicBezTo>
                  <a:pt x="3957" y="1390"/>
                  <a:pt x="3269" y="1784"/>
                  <a:pt x="2716" y="2146"/>
                </a:cubicBezTo>
                <a:cubicBezTo>
                  <a:pt x="1880" y="2692"/>
                  <a:pt x="967" y="3343"/>
                  <a:pt x="615" y="4388"/>
                </a:cubicBezTo>
                <a:cubicBezTo>
                  <a:pt x="363" y="5137"/>
                  <a:pt x="119" y="5891"/>
                  <a:pt x="60" y="6700"/>
                </a:cubicBezTo>
                <a:cubicBezTo>
                  <a:pt x="0" y="7520"/>
                  <a:pt x="164" y="8324"/>
                  <a:pt x="115" y="9148"/>
                </a:cubicBezTo>
                <a:cubicBezTo>
                  <a:pt x="72" y="9871"/>
                  <a:pt x="85" y="10649"/>
                  <a:pt x="230" y="11351"/>
                </a:cubicBezTo>
                <a:cubicBezTo>
                  <a:pt x="352" y="11945"/>
                  <a:pt x="418" y="12557"/>
                  <a:pt x="573" y="13149"/>
                </a:cubicBezTo>
                <a:cubicBezTo>
                  <a:pt x="828" y="14118"/>
                  <a:pt x="1215" y="15029"/>
                  <a:pt x="1923" y="15736"/>
                </a:cubicBezTo>
                <a:cubicBezTo>
                  <a:pt x="2786" y="16598"/>
                  <a:pt x="3851" y="17143"/>
                  <a:pt x="5076" y="17282"/>
                </a:cubicBezTo>
                <a:cubicBezTo>
                  <a:pt x="6489" y="17442"/>
                  <a:pt x="7909" y="17580"/>
                  <a:pt x="9312" y="17754"/>
                </a:cubicBezTo>
                <a:cubicBezTo>
                  <a:pt x="10653" y="17922"/>
                  <a:pt x="12003" y="17823"/>
                  <a:pt x="13329" y="18060"/>
                </a:cubicBezTo>
                <a:cubicBezTo>
                  <a:pt x="13635" y="18115"/>
                  <a:pt x="13950" y="18126"/>
                  <a:pt x="14262" y="18134"/>
                </a:cubicBezTo>
                <a:cubicBezTo>
                  <a:pt x="15593" y="18174"/>
                  <a:pt x="16927" y="18091"/>
                  <a:pt x="18255" y="18264"/>
                </a:cubicBezTo>
                <a:cubicBezTo>
                  <a:pt x="18294" y="18269"/>
                  <a:pt x="18335" y="18272"/>
                  <a:pt x="18377" y="18272"/>
                </a:cubicBezTo>
                <a:cubicBezTo>
                  <a:pt x="18508" y="18272"/>
                  <a:pt x="18644" y="18237"/>
                  <a:pt x="18730" y="18098"/>
                </a:cubicBezTo>
                <a:cubicBezTo>
                  <a:pt x="18775" y="18025"/>
                  <a:pt x="18856" y="17949"/>
                  <a:pt x="18922" y="17949"/>
                </a:cubicBezTo>
                <a:cubicBezTo>
                  <a:pt x="18949" y="17949"/>
                  <a:pt x="18973" y="17962"/>
                  <a:pt x="18990" y="17993"/>
                </a:cubicBezTo>
                <a:cubicBezTo>
                  <a:pt x="19121" y="18222"/>
                  <a:pt x="19280" y="18283"/>
                  <a:pt x="19450" y="18283"/>
                </a:cubicBezTo>
                <a:cubicBezTo>
                  <a:pt x="19640" y="18283"/>
                  <a:pt x="19842" y="18207"/>
                  <a:pt x="20030" y="18207"/>
                </a:cubicBezTo>
                <a:cubicBezTo>
                  <a:pt x="20040" y="18207"/>
                  <a:pt x="20050" y="18207"/>
                  <a:pt x="20059" y="18207"/>
                </a:cubicBezTo>
                <a:cubicBezTo>
                  <a:pt x="20116" y="18210"/>
                  <a:pt x="20173" y="18213"/>
                  <a:pt x="20230" y="18213"/>
                </a:cubicBezTo>
                <a:cubicBezTo>
                  <a:pt x="20441" y="18213"/>
                  <a:pt x="20640" y="18173"/>
                  <a:pt x="20758" y="17933"/>
                </a:cubicBezTo>
                <a:cubicBezTo>
                  <a:pt x="20976" y="18104"/>
                  <a:pt x="21195" y="18163"/>
                  <a:pt x="21416" y="18163"/>
                </a:cubicBezTo>
                <a:cubicBezTo>
                  <a:pt x="21741" y="18163"/>
                  <a:pt x="22069" y="18035"/>
                  <a:pt x="22395" y="17955"/>
                </a:cubicBezTo>
                <a:cubicBezTo>
                  <a:pt x="22441" y="17944"/>
                  <a:pt x="22499" y="17924"/>
                  <a:pt x="22544" y="17924"/>
                </a:cubicBezTo>
                <a:cubicBezTo>
                  <a:pt x="22561" y="17924"/>
                  <a:pt x="22577" y="17927"/>
                  <a:pt x="22588" y="17935"/>
                </a:cubicBezTo>
                <a:cubicBezTo>
                  <a:pt x="22795" y="18076"/>
                  <a:pt x="23007" y="18118"/>
                  <a:pt x="23221" y="18118"/>
                </a:cubicBezTo>
                <a:cubicBezTo>
                  <a:pt x="23537" y="18118"/>
                  <a:pt x="23857" y="18026"/>
                  <a:pt x="24171" y="18026"/>
                </a:cubicBezTo>
                <a:cubicBezTo>
                  <a:pt x="24228" y="18026"/>
                  <a:pt x="24285" y="18029"/>
                  <a:pt x="24342" y="18036"/>
                </a:cubicBezTo>
                <a:cubicBezTo>
                  <a:pt x="24471" y="18053"/>
                  <a:pt x="24600" y="18060"/>
                  <a:pt x="24728" y="18060"/>
                </a:cubicBezTo>
                <a:cubicBezTo>
                  <a:pt x="25506" y="18060"/>
                  <a:pt x="26262" y="17802"/>
                  <a:pt x="27042" y="17802"/>
                </a:cubicBezTo>
                <a:cubicBezTo>
                  <a:pt x="27174" y="17802"/>
                  <a:pt x="27306" y="17809"/>
                  <a:pt x="27439" y="17826"/>
                </a:cubicBezTo>
                <a:cubicBezTo>
                  <a:pt x="27536" y="17839"/>
                  <a:pt x="27635" y="17844"/>
                  <a:pt x="27734" y="17844"/>
                </a:cubicBezTo>
                <a:cubicBezTo>
                  <a:pt x="28119" y="17844"/>
                  <a:pt x="28516" y="17765"/>
                  <a:pt x="28904" y="17732"/>
                </a:cubicBezTo>
                <a:cubicBezTo>
                  <a:pt x="29889" y="17648"/>
                  <a:pt x="30874" y="17572"/>
                  <a:pt x="31857" y="17467"/>
                </a:cubicBezTo>
                <a:cubicBezTo>
                  <a:pt x="32506" y="17398"/>
                  <a:pt x="33172" y="17202"/>
                  <a:pt x="33795" y="17202"/>
                </a:cubicBezTo>
                <a:cubicBezTo>
                  <a:pt x="33817" y="17202"/>
                  <a:pt x="33839" y="17202"/>
                  <a:pt x="33860" y="17202"/>
                </a:cubicBezTo>
                <a:cubicBezTo>
                  <a:pt x="33922" y="17204"/>
                  <a:pt x="33984" y="17204"/>
                  <a:pt x="34045" y="17204"/>
                </a:cubicBezTo>
                <a:cubicBezTo>
                  <a:pt x="34818" y="17204"/>
                  <a:pt x="35572" y="17104"/>
                  <a:pt x="36332" y="17045"/>
                </a:cubicBezTo>
                <a:cubicBezTo>
                  <a:pt x="36944" y="16998"/>
                  <a:pt x="37728" y="16983"/>
                  <a:pt x="38103" y="16614"/>
                </a:cubicBezTo>
                <a:cubicBezTo>
                  <a:pt x="38611" y="16114"/>
                  <a:pt x="39274" y="15948"/>
                  <a:pt x="39788" y="15489"/>
                </a:cubicBezTo>
                <a:cubicBezTo>
                  <a:pt x="40289" y="15042"/>
                  <a:pt x="40619" y="14495"/>
                  <a:pt x="40959" y="13971"/>
                </a:cubicBezTo>
                <a:cubicBezTo>
                  <a:pt x="41423" y="13258"/>
                  <a:pt x="41108" y="12313"/>
                  <a:pt x="41487" y="11504"/>
                </a:cubicBezTo>
                <a:cubicBezTo>
                  <a:pt x="41572" y="11321"/>
                  <a:pt x="41671" y="10862"/>
                  <a:pt x="41683" y="10505"/>
                </a:cubicBezTo>
                <a:cubicBezTo>
                  <a:pt x="41708" y="9851"/>
                  <a:pt x="41415" y="9215"/>
                  <a:pt x="41548" y="8584"/>
                </a:cubicBezTo>
                <a:cubicBezTo>
                  <a:pt x="41776" y="7498"/>
                  <a:pt x="41682" y="6447"/>
                  <a:pt x="41432" y="5383"/>
                </a:cubicBezTo>
                <a:cubicBezTo>
                  <a:pt x="41227" y="4511"/>
                  <a:pt x="41029" y="3644"/>
                  <a:pt x="40466" y="2913"/>
                </a:cubicBezTo>
                <a:cubicBezTo>
                  <a:pt x="40373" y="2792"/>
                  <a:pt x="40273" y="2653"/>
                  <a:pt x="40244" y="2508"/>
                </a:cubicBezTo>
                <a:cubicBezTo>
                  <a:pt x="40030" y="1463"/>
                  <a:pt x="39175" y="917"/>
                  <a:pt x="38351" y="663"/>
                </a:cubicBezTo>
                <a:cubicBezTo>
                  <a:pt x="37116" y="283"/>
                  <a:pt x="35785" y="149"/>
                  <a:pt x="34486" y="83"/>
                </a:cubicBezTo>
                <a:cubicBezTo>
                  <a:pt x="34120" y="65"/>
                  <a:pt x="33746" y="1"/>
                  <a:pt x="33366" y="1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FF00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4" name="Google Shape;954;p38">
            <a:extLst>
              <a:ext uri="{FF2B5EF4-FFF2-40B4-BE49-F238E27FC236}">
                <a16:creationId xmlns:a16="http://schemas.microsoft.com/office/drawing/2014/main" id="{23A19CFF-8BD6-41B7-8444-985CFF11D144}"/>
              </a:ext>
            </a:extLst>
          </p:cNvPr>
          <p:cNvSpPr/>
          <p:nvPr/>
        </p:nvSpPr>
        <p:spPr>
          <a:xfrm>
            <a:off x="4611190" y="3005833"/>
            <a:ext cx="2969587" cy="3441290"/>
          </a:xfrm>
          <a:custGeom>
            <a:avLst/>
            <a:gdLst/>
            <a:ahLst/>
            <a:cxnLst/>
            <a:rect l="l" t="t" r="r" b="b"/>
            <a:pathLst>
              <a:path w="41777" h="18283" extrusionOk="0">
                <a:moveTo>
                  <a:pt x="31789" y="1291"/>
                </a:moveTo>
                <a:cubicBezTo>
                  <a:pt x="31974" y="1291"/>
                  <a:pt x="32159" y="1291"/>
                  <a:pt x="32343" y="1293"/>
                </a:cubicBezTo>
                <a:cubicBezTo>
                  <a:pt x="33959" y="1309"/>
                  <a:pt x="35586" y="1386"/>
                  <a:pt x="37170" y="1726"/>
                </a:cubicBezTo>
                <a:cubicBezTo>
                  <a:pt x="37989" y="1901"/>
                  <a:pt x="38650" y="2440"/>
                  <a:pt x="39116" y="3162"/>
                </a:cubicBezTo>
                <a:cubicBezTo>
                  <a:pt x="40148" y="4757"/>
                  <a:pt x="40208" y="6161"/>
                  <a:pt x="40214" y="7773"/>
                </a:cubicBezTo>
                <a:cubicBezTo>
                  <a:pt x="40214" y="8849"/>
                  <a:pt x="40393" y="9964"/>
                  <a:pt x="40164" y="10987"/>
                </a:cubicBezTo>
                <a:cubicBezTo>
                  <a:pt x="39940" y="11993"/>
                  <a:pt x="40151" y="13111"/>
                  <a:pt x="39513" y="14010"/>
                </a:cubicBezTo>
                <a:cubicBezTo>
                  <a:pt x="38667" y="15207"/>
                  <a:pt x="37409" y="15600"/>
                  <a:pt x="36022" y="15741"/>
                </a:cubicBezTo>
                <a:cubicBezTo>
                  <a:pt x="34725" y="15871"/>
                  <a:pt x="33416" y="15788"/>
                  <a:pt x="32122" y="16087"/>
                </a:cubicBezTo>
                <a:cubicBezTo>
                  <a:pt x="31980" y="16120"/>
                  <a:pt x="31827" y="16129"/>
                  <a:pt x="31668" y="16129"/>
                </a:cubicBezTo>
                <a:cubicBezTo>
                  <a:pt x="31493" y="16129"/>
                  <a:pt x="31310" y="16118"/>
                  <a:pt x="31129" y="16118"/>
                </a:cubicBezTo>
                <a:cubicBezTo>
                  <a:pt x="30994" y="16118"/>
                  <a:pt x="30860" y="16124"/>
                  <a:pt x="30729" y="16144"/>
                </a:cubicBezTo>
                <a:cubicBezTo>
                  <a:pt x="30311" y="16207"/>
                  <a:pt x="29948" y="16542"/>
                  <a:pt x="29523" y="16542"/>
                </a:cubicBezTo>
                <a:cubicBezTo>
                  <a:pt x="29426" y="16542"/>
                  <a:pt x="29326" y="16524"/>
                  <a:pt x="29221" y="16482"/>
                </a:cubicBezTo>
                <a:cubicBezTo>
                  <a:pt x="28967" y="16379"/>
                  <a:pt x="28715" y="16344"/>
                  <a:pt x="28465" y="16344"/>
                </a:cubicBezTo>
                <a:cubicBezTo>
                  <a:pt x="28082" y="16344"/>
                  <a:pt x="27700" y="16427"/>
                  <a:pt x="27312" y="16479"/>
                </a:cubicBezTo>
                <a:cubicBezTo>
                  <a:pt x="26701" y="16562"/>
                  <a:pt x="26078" y="16669"/>
                  <a:pt x="25466" y="16669"/>
                </a:cubicBezTo>
                <a:cubicBezTo>
                  <a:pt x="25330" y="16669"/>
                  <a:pt x="25194" y="16664"/>
                  <a:pt x="25059" y="16652"/>
                </a:cubicBezTo>
                <a:cubicBezTo>
                  <a:pt x="24942" y="16641"/>
                  <a:pt x="24826" y="16637"/>
                  <a:pt x="24710" y="16637"/>
                </a:cubicBezTo>
                <a:cubicBezTo>
                  <a:pt x="24140" y="16637"/>
                  <a:pt x="23584" y="16742"/>
                  <a:pt x="23016" y="16742"/>
                </a:cubicBezTo>
                <a:cubicBezTo>
                  <a:pt x="22981" y="16742"/>
                  <a:pt x="22947" y="16742"/>
                  <a:pt x="22912" y="16741"/>
                </a:cubicBezTo>
                <a:cubicBezTo>
                  <a:pt x="22534" y="16732"/>
                  <a:pt x="22150" y="16709"/>
                  <a:pt x="21768" y="16709"/>
                </a:cubicBezTo>
                <a:cubicBezTo>
                  <a:pt x="21114" y="16709"/>
                  <a:pt x="20463" y="16775"/>
                  <a:pt x="19847" y="17083"/>
                </a:cubicBezTo>
                <a:cubicBezTo>
                  <a:pt x="19808" y="17102"/>
                  <a:pt x="19773" y="17110"/>
                  <a:pt x="19741" y="17110"/>
                </a:cubicBezTo>
                <a:cubicBezTo>
                  <a:pt x="19686" y="17110"/>
                  <a:pt x="19643" y="17084"/>
                  <a:pt x="19618" y="17040"/>
                </a:cubicBezTo>
                <a:cubicBezTo>
                  <a:pt x="19526" y="16877"/>
                  <a:pt x="19419" y="16829"/>
                  <a:pt x="19309" y="16829"/>
                </a:cubicBezTo>
                <a:cubicBezTo>
                  <a:pt x="19150" y="16829"/>
                  <a:pt x="18983" y="16929"/>
                  <a:pt x="18840" y="16929"/>
                </a:cubicBezTo>
                <a:cubicBezTo>
                  <a:pt x="18818" y="16929"/>
                  <a:pt x="18797" y="16927"/>
                  <a:pt x="18777" y="16921"/>
                </a:cubicBezTo>
                <a:cubicBezTo>
                  <a:pt x="18579" y="16871"/>
                  <a:pt x="18381" y="16855"/>
                  <a:pt x="18181" y="16855"/>
                </a:cubicBezTo>
                <a:cubicBezTo>
                  <a:pt x="17779" y="16855"/>
                  <a:pt x="17374" y="16923"/>
                  <a:pt x="16974" y="16923"/>
                </a:cubicBezTo>
                <a:cubicBezTo>
                  <a:pt x="16675" y="16923"/>
                  <a:pt x="16379" y="16885"/>
                  <a:pt x="16090" y="16751"/>
                </a:cubicBezTo>
                <a:cubicBezTo>
                  <a:pt x="15987" y="16702"/>
                  <a:pt x="15883" y="16685"/>
                  <a:pt x="15780" y="16685"/>
                </a:cubicBezTo>
                <a:cubicBezTo>
                  <a:pt x="15539" y="16685"/>
                  <a:pt x="15297" y="16777"/>
                  <a:pt x="15051" y="16777"/>
                </a:cubicBezTo>
                <a:cubicBezTo>
                  <a:pt x="15036" y="16777"/>
                  <a:pt x="15021" y="16777"/>
                  <a:pt x="15007" y="16776"/>
                </a:cubicBezTo>
                <a:cubicBezTo>
                  <a:pt x="13871" y="16721"/>
                  <a:pt x="12734" y="16616"/>
                  <a:pt x="11596" y="16599"/>
                </a:cubicBezTo>
                <a:cubicBezTo>
                  <a:pt x="11446" y="16597"/>
                  <a:pt x="11273" y="16587"/>
                  <a:pt x="11107" y="16587"/>
                </a:cubicBezTo>
                <a:cubicBezTo>
                  <a:pt x="10878" y="16587"/>
                  <a:pt x="10659" y="16606"/>
                  <a:pt x="10524" y="16693"/>
                </a:cubicBezTo>
                <a:cubicBezTo>
                  <a:pt x="10408" y="16767"/>
                  <a:pt x="10300" y="16795"/>
                  <a:pt x="10197" y="16795"/>
                </a:cubicBezTo>
                <a:cubicBezTo>
                  <a:pt x="9896" y="16795"/>
                  <a:pt x="9641" y="16556"/>
                  <a:pt x="9366" y="16556"/>
                </a:cubicBezTo>
                <a:cubicBezTo>
                  <a:pt x="9302" y="16556"/>
                  <a:pt x="9237" y="16569"/>
                  <a:pt x="9169" y="16602"/>
                </a:cubicBezTo>
                <a:cubicBezTo>
                  <a:pt x="9140" y="16450"/>
                  <a:pt x="9085" y="16409"/>
                  <a:pt x="9017" y="16409"/>
                </a:cubicBezTo>
                <a:cubicBezTo>
                  <a:pt x="8938" y="16409"/>
                  <a:pt x="8841" y="16464"/>
                  <a:pt x="8747" y="16464"/>
                </a:cubicBezTo>
                <a:cubicBezTo>
                  <a:pt x="8743" y="16464"/>
                  <a:pt x="8738" y="16464"/>
                  <a:pt x="8733" y="16464"/>
                </a:cubicBezTo>
                <a:cubicBezTo>
                  <a:pt x="8714" y="16462"/>
                  <a:pt x="8695" y="16462"/>
                  <a:pt x="8676" y="16462"/>
                </a:cubicBezTo>
                <a:cubicBezTo>
                  <a:pt x="8438" y="16462"/>
                  <a:pt x="8183" y="16543"/>
                  <a:pt x="7941" y="16543"/>
                </a:cubicBezTo>
                <a:cubicBezTo>
                  <a:pt x="7720" y="16543"/>
                  <a:pt x="7511" y="16475"/>
                  <a:pt x="7337" y="16218"/>
                </a:cubicBezTo>
                <a:cubicBezTo>
                  <a:pt x="7322" y="16195"/>
                  <a:pt x="7270" y="16183"/>
                  <a:pt x="7221" y="16183"/>
                </a:cubicBezTo>
                <a:cubicBezTo>
                  <a:pt x="7194" y="16183"/>
                  <a:pt x="7168" y="16186"/>
                  <a:pt x="7149" y="16194"/>
                </a:cubicBezTo>
                <a:cubicBezTo>
                  <a:pt x="6932" y="16278"/>
                  <a:pt x="6721" y="16312"/>
                  <a:pt x="6514" y="16312"/>
                </a:cubicBezTo>
                <a:cubicBezTo>
                  <a:pt x="6050" y="16312"/>
                  <a:pt x="5608" y="16138"/>
                  <a:pt x="5162" y="15959"/>
                </a:cubicBezTo>
                <a:cubicBezTo>
                  <a:pt x="5025" y="15904"/>
                  <a:pt x="4862" y="15862"/>
                  <a:pt x="4711" y="15862"/>
                </a:cubicBezTo>
                <a:cubicBezTo>
                  <a:pt x="4664" y="15862"/>
                  <a:pt x="4618" y="15866"/>
                  <a:pt x="4575" y="15875"/>
                </a:cubicBezTo>
                <a:cubicBezTo>
                  <a:pt x="4445" y="15902"/>
                  <a:pt x="4324" y="15915"/>
                  <a:pt x="4211" y="15915"/>
                </a:cubicBezTo>
                <a:cubicBezTo>
                  <a:pt x="3396" y="15915"/>
                  <a:pt x="3006" y="15252"/>
                  <a:pt x="2470" y="14678"/>
                </a:cubicBezTo>
                <a:cubicBezTo>
                  <a:pt x="1414" y="13545"/>
                  <a:pt x="1477" y="12151"/>
                  <a:pt x="1224" y="10801"/>
                </a:cubicBezTo>
                <a:cubicBezTo>
                  <a:pt x="1009" y="9647"/>
                  <a:pt x="1240" y="8565"/>
                  <a:pt x="1383" y="7443"/>
                </a:cubicBezTo>
                <a:cubicBezTo>
                  <a:pt x="1468" y="6768"/>
                  <a:pt x="1515" y="6107"/>
                  <a:pt x="1720" y="5447"/>
                </a:cubicBezTo>
                <a:cubicBezTo>
                  <a:pt x="2026" y="4460"/>
                  <a:pt x="2603" y="3787"/>
                  <a:pt x="3489" y="3230"/>
                </a:cubicBezTo>
                <a:cubicBezTo>
                  <a:pt x="4713" y="2462"/>
                  <a:pt x="6001" y="2368"/>
                  <a:pt x="7377" y="2307"/>
                </a:cubicBezTo>
                <a:cubicBezTo>
                  <a:pt x="7843" y="2286"/>
                  <a:pt x="8402" y="2179"/>
                  <a:pt x="8910" y="2065"/>
                </a:cubicBezTo>
                <a:cubicBezTo>
                  <a:pt x="9991" y="1823"/>
                  <a:pt x="11114" y="1755"/>
                  <a:pt x="12224" y="1658"/>
                </a:cubicBezTo>
                <a:cubicBezTo>
                  <a:pt x="13237" y="1571"/>
                  <a:pt x="14284" y="1673"/>
                  <a:pt x="15269" y="1546"/>
                </a:cubicBezTo>
                <a:cubicBezTo>
                  <a:pt x="16647" y="1368"/>
                  <a:pt x="18024" y="1558"/>
                  <a:pt x="19406" y="1337"/>
                </a:cubicBezTo>
                <a:cubicBezTo>
                  <a:pt x="19586" y="1308"/>
                  <a:pt x="19778" y="1298"/>
                  <a:pt x="19978" y="1298"/>
                </a:cubicBezTo>
                <a:cubicBezTo>
                  <a:pt x="20455" y="1298"/>
                  <a:pt x="20972" y="1359"/>
                  <a:pt x="21455" y="1382"/>
                </a:cubicBezTo>
                <a:cubicBezTo>
                  <a:pt x="22531" y="1436"/>
                  <a:pt x="23610" y="1468"/>
                  <a:pt x="24688" y="1468"/>
                </a:cubicBezTo>
                <a:cubicBezTo>
                  <a:pt x="25296" y="1468"/>
                  <a:pt x="25903" y="1458"/>
                  <a:pt x="26510" y="1435"/>
                </a:cubicBezTo>
                <a:cubicBezTo>
                  <a:pt x="28269" y="1370"/>
                  <a:pt x="30029" y="1291"/>
                  <a:pt x="31789" y="1291"/>
                </a:cubicBezTo>
                <a:close/>
                <a:moveTo>
                  <a:pt x="33366" y="1"/>
                </a:moveTo>
                <a:cubicBezTo>
                  <a:pt x="33266" y="1"/>
                  <a:pt x="33167" y="5"/>
                  <a:pt x="33066" y="16"/>
                </a:cubicBezTo>
                <a:cubicBezTo>
                  <a:pt x="32700" y="54"/>
                  <a:pt x="32331" y="62"/>
                  <a:pt x="31961" y="62"/>
                </a:cubicBezTo>
                <a:cubicBezTo>
                  <a:pt x="31645" y="62"/>
                  <a:pt x="31328" y="56"/>
                  <a:pt x="31012" y="56"/>
                </a:cubicBezTo>
                <a:cubicBezTo>
                  <a:pt x="30932" y="56"/>
                  <a:pt x="30852" y="56"/>
                  <a:pt x="30772" y="57"/>
                </a:cubicBezTo>
                <a:cubicBezTo>
                  <a:pt x="29856" y="68"/>
                  <a:pt x="28939" y="57"/>
                  <a:pt x="28024" y="103"/>
                </a:cubicBezTo>
                <a:cubicBezTo>
                  <a:pt x="27336" y="137"/>
                  <a:pt x="26634" y="316"/>
                  <a:pt x="25957" y="316"/>
                </a:cubicBezTo>
                <a:cubicBezTo>
                  <a:pt x="25806" y="316"/>
                  <a:pt x="25656" y="307"/>
                  <a:pt x="25508" y="286"/>
                </a:cubicBezTo>
                <a:cubicBezTo>
                  <a:pt x="24545" y="148"/>
                  <a:pt x="23576" y="191"/>
                  <a:pt x="22630" y="171"/>
                </a:cubicBezTo>
                <a:cubicBezTo>
                  <a:pt x="22114" y="161"/>
                  <a:pt x="21590" y="90"/>
                  <a:pt x="21062" y="90"/>
                </a:cubicBezTo>
                <a:cubicBezTo>
                  <a:pt x="20801" y="90"/>
                  <a:pt x="20540" y="107"/>
                  <a:pt x="20278" y="158"/>
                </a:cubicBezTo>
                <a:cubicBezTo>
                  <a:pt x="20070" y="198"/>
                  <a:pt x="19859" y="210"/>
                  <a:pt x="19646" y="210"/>
                </a:cubicBezTo>
                <a:cubicBezTo>
                  <a:pt x="19322" y="210"/>
                  <a:pt x="18993" y="181"/>
                  <a:pt x="18664" y="181"/>
                </a:cubicBezTo>
                <a:cubicBezTo>
                  <a:pt x="18452" y="181"/>
                  <a:pt x="18239" y="193"/>
                  <a:pt x="18028" y="232"/>
                </a:cubicBezTo>
                <a:cubicBezTo>
                  <a:pt x="17432" y="341"/>
                  <a:pt x="16798" y="409"/>
                  <a:pt x="16195" y="409"/>
                </a:cubicBezTo>
                <a:cubicBezTo>
                  <a:pt x="15835" y="409"/>
                  <a:pt x="15487" y="385"/>
                  <a:pt x="15162" y="331"/>
                </a:cubicBezTo>
                <a:cubicBezTo>
                  <a:pt x="14931" y="293"/>
                  <a:pt x="14705" y="278"/>
                  <a:pt x="14481" y="278"/>
                </a:cubicBezTo>
                <a:cubicBezTo>
                  <a:pt x="13635" y="278"/>
                  <a:pt x="12829" y="493"/>
                  <a:pt x="11989" y="493"/>
                </a:cubicBezTo>
                <a:cubicBezTo>
                  <a:pt x="11870" y="493"/>
                  <a:pt x="11750" y="489"/>
                  <a:pt x="11630" y="479"/>
                </a:cubicBezTo>
                <a:cubicBezTo>
                  <a:pt x="11485" y="467"/>
                  <a:pt x="11340" y="461"/>
                  <a:pt x="11194" y="461"/>
                </a:cubicBezTo>
                <a:cubicBezTo>
                  <a:pt x="10036" y="461"/>
                  <a:pt x="8838" y="806"/>
                  <a:pt x="7690" y="1092"/>
                </a:cubicBezTo>
                <a:cubicBezTo>
                  <a:pt x="6745" y="1327"/>
                  <a:pt x="5786" y="1114"/>
                  <a:pt x="4948" y="1395"/>
                </a:cubicBezTo>
                <a:cubicBezTo>
                  <a:pt x="4894" y="1391"/>
                  <a:pt x="4840" y="1390"/>
                  <a:pt x="4788" y="1390"/>
                </a:cubicBezTo>
                <a:cubicBezTo>
                  <a:pt x="3957" y="1390"/>
                  <a:pt x="3269" y="1784"/>
                  <a:pt x="2716" y="2146"/>
                </a:cubicBezTo>
                <a:cubicBezTo>
                  <a:pt x="1880" y="2692"/>
                  <a:pt x="967" y="3343"/>
                  <a:pt x="615" y="4388"/>
                </a:cubicBezTo>
                <a:cubicBezTo>
                  <a:pt x="363" y="5137"/>
                  <a:pt x="119" y="5891"/>
                  <a:pt x="60" y="6700"/>
                </a:cubicBezTo>
                <a:cubicBezTo>
                  <a:pt x="0" y="7520"/>
                  <a:pt x="164" y="8324"/>
                  <a:pt x="115" y="9148"/>
                </a:cubicBezTo>
                <a:cubicBezTo>
                  <a:pt x="72" y="9871"/>
                  <a:pt x="85" y="10649"/>
                  <a:pt x="230" y="11351"/>
                </a:cubicBezTo>
                <a:cubicBezTo>
                  <a:pt x="352" y="11945"/>
                  <a:pt x="418" y="12557"/>
                  <a:pt x="573" y="13149"/>
                </a:cubicBezTo>
                <a:cubicBezTo>
                  <a:pt x="828" y="14118"/>
                  <a:pt x="1215" y="15029"/>
                  <a:pt x="1923" y="15736"/>
                </a:cubicBezTo>
                <a:cubicBezTo>
                  <a:pt x="2786" y="16598"/>
                  <a:pt x="3851" y="17143"/>
                  <a:pt x="5076" y="17282"/>
                </a:cubicBezTo>
                <a:cubicBezTo>
                  <a:pt x="6489" y="17442"/>
                  <a:pt x="7909" y="17580"/>
                  <a:pt x="9312" y="17754"/>
                </a:cubicBezTo>
                <a:cubicBezTo>
                  <a:pt x="10653" y="17922"/>
                  <a:pt x="12003" y="17823"/>
                  <a:pt x="13329" y="18060"/>
                </a:cubicBezTo>
                <a:cubicBezTo>
                  <a:pt x="13635" y="18115"/>
                  <a:pt x="13950" y="18126"/>
                  <a:pt x="14262" y="18134"/>
                </a:cubicBezTo>
                <a:cubicBezTo>
                  <a:pt x="15593" y="18174"/>
                  <a:pt x="16927" y="18091"/>
                  <a:pt x="18255" y="18264"/>
                </a:cubicBezTo>
                <a:cubicBezTo>
                  <a:pt x="18294" y="18269"/>
                  <a:pt x="18335" y="18272"/>
                  <a:pt x="18377" y="18272"/>
                </a:cubicBezTo>
                <a:cubicBezTo>
                  <a:pt x="18508" y="18272"/>
                  <a:pt x="18644" y="18237"/>
                  <a:pt x="18730" y="18098"/>
                </a:cubicBezTo>
                <a:cubicBezTo>
                  <a:pt x="18775" y="18025"/>
                  <a:pt x="18856" y="17949"/>
                  <a:pt x="18922" y="17949"/>
                </a:cubicBezTo>
                <a:cubicBezTo>
                  <a:pt x="18949" y="17949"/>
                  <a:pt x="18973" y="17962"/>
                  <a:pt x="18990" y="17993"/>
                </a:cubicBezTo>
                <a:cubicBezTo>
                  <a:pt x="19121" y="18222"/>
                  <a:pt x="19280" y="18283"/>
                  <a:pt x="19450" y="18283"/>
                </a:cubicBezTo>
                <a:cubicBezTo>
                  <a:pt x="19640" y="18283"/>
                  <a:pt x="19842" y="18207"/>
                  <a:pt x="20030" y="18207"/>
                </a:cubicBezTo>
                <a:cubicBezTo>
                  <a:pt x="20040" y="18207"/>
                  <a:pt x="20050" y="18207"/>
                  <a:pt x="20059" y="18207"/>
                </a:cubicBezTo>
                <a:cubicBezTo>
                  <a:pt x="20116" y="18210"/>
                  <a:pt x="20173" y="18213"/>
                  <a:pt x="20230" y="18213"/>
                </a:cubicBezTo>
                <a:cubicBezTo>
                  <a:pt x="20441" y="18213"/>
                  <a:pt x="20640" y="18173"/>
                  <a:pt x="20758" y="17933"/>
                </a:cubicBezTo>
                <a:cubicBezTo>
                  <a:pt x="20976" y="18104"/>
                  <a:pt x="21195" y="18163"/>
                  <a:pt x="21416" y="18163"/>
                </a:cubicBezTo>
                <a:cubicBezTo>
                  <a:pt x="21741" y="18163"/>
                  <a:pt x="22069" y="18035"/>
                  <a:pt x="22395" y="17955"/>
                </a:cubicBezTo>
                <a:cubicBezTo>
                  <a:pt x="22441" y="17944"/>
                  <a:pt x="22499" y="17924"/>
                  <a:pt x="22544" y="17924"/>
                </a:cubicBezTo>
                <a:cubicBezTo>
                  <a:pt x="22561" y="17924"/>
                  <a:pt x="22577" y="17927"/>
                  <a:pt x="22588" y="17935"/>
                </a:cubicBezTo>
                <a:cubicBezTo>
                  <a:pt x="22795" y="18076"/>
                  <a:pt x="23007" y="18118"/>
                  <a:pt x="23221" y="18118"/>
                </a:cubicBezTo>
                <a:cubicBezTo>
                  <a:pt x="23537" y="18118"/>
                  <a:pt x="23857" y="18026"/>
                  <a:pt x="24171" y="18026"/>
                </a:cubicBezTo>
                <a:cubicBezTo>
                  <a:pt x="24228" y="18026"/>
                  <a:pt x="24285" y="18029"/>
                  <a:pt x="24342" y="18036"/>
                </a:cubicBezTo>
                <a:cubicBezTo>
                  <a:pt x="24471" y="18053"/>
                  <a:pt x="24600" y="18060"/>
                  <a:pt x="24728" y="18060"/>
                </a:cubicBezTo>
                <a:cubicBezTo>
                  <a:pt x="25506" y="18060"/>
                  <a:pt x="26262" y="17802"/>
                  <a:pt x="27042" y="17802"/>
                </a:cubicBezTo>
                <a:cubicBezTo>
                  <a:pt x="27174" y="17802"/>
                  <a:pt x="27306" y="17809"/>
                  <a:pt x="27439" y="17826"/>
                </a:cubicBezTo>
                <a:cubicBezTo>
                  <a:pt x="27536" y="17839"/>
                  <a:pt x="27635" y="17844"/>
                  <a:pt x="27734" y="17844"/>
                </a:cubicBezTo>
                <a:cubicBezTo>
                  <a:pt x="28119" y="17844"/>
                  <a:pt x="28516" y="17765"/>
                  <a:pt x="28904" y="17732"/>
                </a:cubicBezTo>
                <a:cubicBezTo>
                  <a:pt x="29889" y="17648"/>
                  <a:pt x="30874" y="17572"/>
                  <a:pt x="31857" y="17467"/>
                </a:cubicBezTo>
                <a:cubicBezTo>
                  <a:pt x="32506" y="17398"/>
                  <a:pt x="33172" y="17202"/>
                  <a:pt x="33795" y="17202"/>
                </a:cubicBezTo>
                <a:cubicBezTo>
                  <a:pt x="33817" y="17202"/>
                  <a:pt x="33839" y="17202"/>
                  <a:pt x="33860" y="17202"/>
                </a:cubicBezTo>
                <a:cubicBezTo>
                  <a:pt x="33922" y="17204"/>
                  <a:pt x="33984" y="17204"/>
                  <a:pt x="34045" y="17204"/>
                </a:cubicBezTo>
                <a:cubicBezTo>
                  <a:pt x="34818" y="17204"/>
                  <a:pt x="35572" y="17104"/>
                  <a:pt x="36332" y="17045"/>
                </a:cubicBezTo>
                <a:cubicBezTo>
                  <a:pt x="36944" y="16998"/>
                  <a:pt x="37728" y="16983"/>
                  <a:pt x="38103" y="16614"/>
                </a:cubicBezTo>
                <a:cubicBezTo>
                  <a:pt x="38611" y="16114"/>
                  <a:pt x="39274" y="15948"/>
                  <a:pt x="39788" y="15489"/>
                </a:cubicBezTo>
                <a:cubicBezTo>
                  <a:pt x="40289" y="15042"/>
                  <a:pt x="40619" y="14495"/>
                  <a:pt x="40959" y="13971"/>
                </a:cubicBezTo>
                <a:cubicBezTo>
                  <a:pt x="41423" y="13258"/>
                  <a:pt x="41108" y="12313"/>
                  <a:pt x="41487" y="11504"/>
                </a:cubicBezTo>
                <a:cubicBezTo>
                  <a:pt x="41572" y="11321"/>
                  <a:pt x="41671" y="10862"/>
                  <a:pt x="41683" y="10505"/>
                </a:cubicBezTo>
                <a:cubicBezTo>
                  <a:pt x="41708" y="9851"/>
                  <a:pt x="41415" y="9215"/>
                  <a:pt x="41548" y="8584"/>
                </a:cubicBezTo>
                <a:cubicBezTo>
                  <a:pt x="41776" y="7498"/>
                  <a:pt x="41682" y="6447"/>
                  <a:pt x="41432" y="5383"/>
                </a:cubicBezTo>
                <a:cubicBezTo>
                  <a:pt x="41227" y="4511"/>
                  <a:pt x="41029" y="3644"/>
                  <a:pt x="40466" y="2913"/>
                </a:cubicBezTo>
                <a:cubicBezTo>
                  <a:pt x="40373" y="2792"/>
                  <a:pt x="40273" y="2653"/>
                  <a:pt x="40244" y="2508"/>
                </a:cubicBezTo>
                <a:cubicBezTo>
                  <a:pt x="40030" y="1463"/>
                  <a:pt x="39175" y="917"/>
                  <a:pt x="38351" y="663"/>
                </a:cubicBezTo>
                <a:cubicBezTo>
                  <a:pt x="37116" y="283"/>
                  <a:pt x="35785" y="149"/>
                  <a:pt x="34486" y="83"/>
                </a:cubicBezTo>
                <a:cubicBezTo>
                  <a:pt x="34120" y="65"/>
                  <a:pt x="33746" y="1"/>
                  <a:pt x="33366" y="1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FF00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5" name="Google Shape;954;p38">
            <a:extLst>
              <a:ext uri="{FF2B5EF4-FFF2-40B4-BE49-F238E27FC236}">
                <a16:creationId xmlns:a16="http://schemas.microsoft.com/office/drawing/2014/main" id="{B4779B24-F8E3-421A-A45F-06DBF931CDE6}"/>
              </a:ext>
            </a:extLst>
          </p:cNvPr>
          <p:cNvSpPr/>
          <p:nvPr/>
        </p:nvSpPr>
        <p:spPr>
          <a:xfrm>
            <a:off x="8264735" y="3045162"/>
            <a:ext cx="2969587" cy="3441290"/>
          </a:xfrm>
          <a:custGeom>
            <a:avLst/>
            <a:gdLst/>
            <a:ahLst/>
            <a:cxnLst/>
            <a:rect l="l" t="t" r="r" b="b"/>
            <a:pathLst>
              <a:path w="41777" h="18283" extrusionOk="0">
                <a:moveTo>
                  <a:pt x="31789" y="1291"/>
                </a:moveTo>
                <a:cubicBezTo>
                  <a:pt x="31974" y="1291"/>
                  <a:pt x="32159" y="1291"/>
                  <a:pt x="32343" y="1293"/>
                </a:cubicBezTo>
                <a:cubicBezTo>
                  <a:pt x="33959" y="1309"/>
                  <a:pt x="35586" y="1386"/>
                  <a:pt x="37170" y="1726"/>
                </a:cubicBezTo>
                <a:cubicBezTo>
                  <a:pt x="37989" y="1901"/>
                  <a:pt x="38650" y="2440"/>
                  <a:pt x="39116" y="3162"/>
                </a:cubicBezTo>
                <a:cubicBezTo>
                  <a:pt x="40148" y="4757"/>
                  <a:pt x="40208" y="6161"/>
                  <a:pt x="40214" y="7773"/>
                </a:cubicBezTo>
                <a:cubicBezTo>
                  <a:pt x="40214" y="8849"/>
                  <a:pt x="40393" y="9964"/>
                  <a:pt x="40164" y="10987"/>
                </a:cubicBezTo>
                <a:cubicBezTo>
                  <a:pt x="39940" y="11993"/>
                  <a:pt x="40151" y="13111"/>
                  <a:pt x="39513" y="14010"/>
                </a:cubicBezTo>
                <a:cubicBezTo>
                  <a:pt x="38667" y="15207"/>
                  <a:pt x="37409" y="15600"/>
                  <a:pt x="36022" y="15741"/>
                </a:cubicBezTo>
                <a:cubicBezTo>
                  <a:pt x="34725" y="15871"/>
                  <a:pt x="33416" y="15788"/>
                  <a:pt x="32122" y="16087"/>
                </a:cubicBezTo>
                <a:cubicBezTo>
                  <a:pt x="31980" y="16120"/>
                  <a:pt x="31827" y="16129"/>
                  <a:pt x="31668" y="16129"/>
                </a:cubicBezTo>
                <a:cubicBezTo>
                  <a:pt x="31493" y="16129"/>
                  <a:pt x="31310" y="16118"/>
                  <a:pt x="31129" y="16118"/>
                </a:cubicBezTo>
                <a:cubicBezTo>
                  <a:pt x="30994" y="16118"/>
                  <a:pt x="30860" y="16124"/>
                  <a:pt x="30729" y="16144"/>
                </a:cubicBezTo>
                <a:cubicBezTo>
                  <a:pt x="30311" y="16207"/>
                  <a:pt x="29948" y="16542"/>
                  <a:pt x="29523" y="16542"/>
                </a:cubicBezTo>
                <a:cubicBezTo>
                  <a:pt x="29426" y="16542"/>
                  <a:pt x="29326" y="16524"/>
                  <a:pt x="29221" y="16482"/>
                </a:cubicBezTo>
                <a:cubicBezTo>
                  <a:pt x="28967" y="16379"/>
                  <a:pt x="28715" y="16344"/>
                  <a:pt x="28465" y="16344"/>
                </a:cubicBezTo>
                <a:cubicBezTo>
                  <a:pt x="28082" y="16344"/>
                  <a:pt x="27700" y="16427"/>
                  <a:pt x="27312" y="16479"/>
                </a:cubicBezTo>
                <a:cubicBezTo>
                  <a:pt x="26701" y="16562"/>
                  <a:pt x="26078" y="16669"/>
                  <a:pt x="25466" y="16669"/>
                </a:cubicBezTo>
                <a:cubicBezTo>
                  <a:pt x="25330" y="16669"/>
                  <a:pt x="25194" y="16664"/>
                  <a:pt x="25059" y="16652"/>
                </a:cubicBezTo>
                <a:cubicBezTo>
                  <a:pt x="24942" y="16641"/>
                  <a:pt x="24826" y="16637"/>
                  <a:pt x="24710" y="16637"/>
                </a:cubicBezTo>
                <a:cubicBezTo>
                  <a:pt x="24140" y="16637"/>
                  <a:pt x="23584" y="16742"/>
                  <a:pt x="23016" y="16742"/>
                </a:cubicBezTo>
                <a:cubicBezTo>
                  <a:pt x="22981" y="16742"/>
                  <a:pt x="22947" y="16742"/>
                  <a:pt x="22912" y="16741"/>
                </a:cubicBezTo>
                <a:cubicBezTo>
                  <a:pt x="22534" y="16732"/>
                  <a:pt x="22150" y="16709"/>
                  <a:pt x="21768" y="16709"/>
                </a:cubicBezTo>
                <a:cubicBezTo>
                  <a:pt x="21114" y="16709"/>
                  <a:pt x="20463" y="16775"/>
                  <a:pt x="19847" y="17083"/>
                </a:cubicBezTo>
                <a:cubicBezTo>
                  <a:pt x="19808" y="17102"/>
                  <a:pt x="19773" y="17110"/>
                  <a:pt x="19741" y="17110"/>
                </a:cubicBezTo>
                <a:cubicBezTo>
                  <a:pt x="19686" y="17110"/>
                  <a:pt x="19643" y="17084"/>
                  <a:pt x="19618" y="17040"/>
                </a:cubicBezTo>
                <a:cubicBezTo>
                  <a:pt x="19526" y="16877"/>
                  <a:pt x="19419" y="16829"/>
                  <a:pt x="19309" y="16829"/>
                </a:cubicBezTo>
                <a:cubicBezTo>
                  <a:pt x="19150" y="16829"/>
                  <a:pt x="18983" y="16929"/>
                  <a:pt x="18840" y="16929"/>
                </a:cubicBezTo>
                <a:cubicBezTo>
                  <a:pt x="18818" y="16929"/>
                  <a:pt x="18797" y="16927"/>
                  <a:pt x="18777" y="16921"/>
                </a:cubicBezTo>
                <a:cubicBezTo>
                  <a:pt x="18579" y="16871"/>
                  <a:pt x="18381" y="16855"/>
                  <a:pt x="18181" y="16855"/>
                </a:cubicBezTo>
                <a:cubicBezTo>
                  <a:pt x="17779" y="16855"/>
                  <a:pt x="17374" y="16923"/>
                  <a:pt x="16974" y="16923"/>
                </a:cubicBezTo>
                <a:cubicBezTo>
                  <a:pt x="16675" y="16923"/>
                  <a:pt x="16379" y="16885"/>
                  <a:pt x="16090" y="16751"/>
                </a:cubicBezTo>
                <a:cubicBezTo>
                  <a:pt x="15987" y="16702"/>
                  <a:pt x="15883" y="16685"/>
                  <a:pt x="15780" y="16685"/>
                </a:cubicBezTo>
                <a:cubicBezTo>
                  <a:pt x="15539" y="16685"/>
                  <a:pt x="15297" y="16777"/>
                  <a:pt x="15051" y="16777"/>
                </a:cubicBezTo>
                <a:cubicBezTo>
                  <a:pt x="15036" y="16777"/>
                  <a:pt x="15021" y="16777"/>
                  <a:pt x="15007" y="16776"/>
                </a:cubicBezTo>
                <a:cubicBezTo>
                  <a:pt x="13871" y="16721"/>
                  <a:pt x="12734" y="16616"/>
                  <a:pt x="11596" y="16599"/>
                </a:cubicBezTo>
                <a:cubicBezTo>
                  <a:pt x="11446" y="16597"/>
                  <a:pt x="11273" y="16587"/>
                  <a:pt x="11107" y="16587"/>
                </a:cubicBezTo>
                <a:cubicBezTo>
                  <a:pt x="10878" y="16587"/>
                  <a:pt x="10659" y="16606"/>
                  <a:pt x="10524" y="16693"/>
                </a:cubicBezTo>
                <a:cubicBezTo>
                  <a:pt x="10408" y="16767"/>
                  <a:pt x="10300" y="16795"/>
                  <a:pt x="10197" y="16795"/>
                </a:cubicBezTo>
                <a:cubicBezTo>
                  <a:pt x="9896" y="16795"/>
                  <a:pt x="9641" y="16556"/>
                  <a:pt x="9366" y="16556"/>
                </a:cubicBezTo>
                <a:cubicBezTo>
                  <a:pt x="9302" y="16556"/>
                  <a:pt x="9237" y="16569"/>
                  <a:pt x="9169" y="16602"/>
                </a:cubicBezTo>
                <a:cubicBezTo>
                  <a:pt x="9140" y="16450"/>
                  <a:pt x="9085" y="16409"/>
                  <a:pt x="9017" y="16409"/>
                </a:cubicBezTo>
                <a:cubicBezTo>
                  <a:pt x="8938" y="16409"/>
                  <a:pt x="8841" y="16464"/>
                  <a:pt x="8747" y="16464"/>
                </a:cubicBezTo>
                <a:cubicBezTo>
                  <a:pt x="8743" y="16464"/>
                  <a:pt x="8738" y="16464"/>
                  <a:pt x="8733" y="16464"/>
                </a:cubicBezTo>
                <a:cubicBezTo>
                  <a:pt x="8714" y="16462"/>
                  <a:pt x="8695" y="16462"/>
                  <a:pt x="8676" y="16462"/>
                </a:cubicBezTo>
                <a:cubicBezTo>
                  <a:pt x="8438" y="16462"/>
                  <a:pt x="8183" y="16543"/>
                  <a:pt x="7941" y="16543"/>
                </a:cubicBezTo>
                <a:cubicBezTo>
                  <a:pt x="7720" y="16543"/>
                  <a:pt x="7511" y="16475"/>
                  <a:pt x="7337" y="16218"/>
                </a:cubicBezTo>
                <a:cubicBezTo>
                  <a:pt x="7322" y="16195"/>
                  <a:pt x="7270" y="16183"/>
                  <a:pt x="7221" y="16183"/>
                </a:cubicBezTo>
                <a:cubicBezTo>
                  <a:pt x="7194" y="16183"/>
                  <a:pt x="7168" y="16186"/>
                  <a:pt x="7149" y="16194"/>
                </a:cubicBezTo>
                <a:cubicBezTo>
                  <a:pt x="6932" y="16278"/>
                  <a:pt x="6721" y="16312"/>
                  <a:pt x="6514" y="16312"/>
                </a:cubicBezTo>
                <a:cubicBezTo>
                  <a:pt x="6050" y="16312"/>
                  <a:pt x="5608" y="16138"/>
                  <a:pt x="5162" y="15959"/>
                </a:cubicBezTo>
                <a:cubicBezTo>
                  <a:pt x="5025" y="15904"/>
                  <a:pt x="4862" y="15862"/>
                  <a:pt x="4711" y="15862"/>
                </a:cubicBezTo>
                <a:cubicBezTo>
                  <a:pt x="4664" y="15862"/>
                  <a:pt x="4618" y="15866"/>
                  <a:pt x="4575" y="15875"/>
                </a:cubicBezTo>
                <a:cubicBezTo>
                  <a:pt x="4445" y="15902"/>
                  <a:pt x="4324" y="15915"/>
                  <a:pt x="4211" y="15915"/>
                </a:cubicBezTo>
                <a:cubicBezTo>
                  <a:pt x="3396" y="15915"/>
                  <a:pt x="3006" y="15252"/>
                  <a:pt x="2470" y="14678"/>
                </a:cubicBezTo>
                <a:cubicBezTo>
                  <a:pt x="1414" y="13545"/>
                  <a:pt x="1477" y="12151"/>
                  <a:pt x="1224" y="10801"/>
                </a:cubicBezTo>
                <a:cubicBezTo>
                  <a:pt x="1009" y="9647"/>
                  <a:pt x="1240" y="8565"/>
                  <a:pt x="1383" y="7443"/>
                </a:cubicBezTo>
                <a:cubicBezTo>
                  <a:pt x="1468" y="6768"/>
                  <a:pt x="1515" y="6107"/>
                  <a:pt x="1720" y="5447"/>
                </a:cubicBezTo>
                <a:cubicBezTo>
                  <a:pt x="2026" y="4460"/>
                  <a:pt x="2603" y="3787"/>
                  <a:pt x="3489" y="3230"/>
                </a:cubicBezTo>
                <a:cubicBezTo>
                  <a:pt x="4713" y="2462"/>
                  <a:pt x="6001" y="2368"/>
                  <a:pt x="7377" y="2307"/>
                </a:cubicBezTo>
                <a:cubicBezTo>
                  <a:pt x="7843" y="2286"/>
                  <a:pt x="8402" y="2179"/>
                  <a:pt x="8910" y="2065"/>
                </a:cubicBezTo>
                <a:cubicBezTo>
                  <a:pt x="9991" y="1823"/>
                  <a:pt x="11114" y="1755"/>
                  <a:pt x="12224" y="1658"/>
                </a:cubicBezTo>
                <a:cubicBezTo>
                  <a:pt x="13237" y="1571"/>
                  <a:pt x="14284" y="1673"/>
                  <a:pt x="15269" y="1546"/>
                </a:cubicBezTo>
                <a:cubicBezTo>
                  <a:pt x="16647" y="1368"/>
                  <a:pt x="18024" y="1558"/>
                  <a:pt x="19406" y="1337"/>
                </a:cubicBezTo>
                <a:cubicBezTo>
                  <a:pt x="19586" y="1308"/>
                  <a:pt x="19778" y="1298"/>
                  <a:pt x="19978" y="1298"/>
                </a:cubicBezTo>
                <a:cubicBezTo>
                  <a:pt x="20455" y="1298"/>
                  <a:pt x="20972" y="1359"/>
                  <a:pt x="21455" y="1382"/>
                </a:cubicBezTo>
                <a:cubicBezTo>
                  <a:pt x="22531" y="1436"/>
                  <a:pt x="23610" y="1468"/>
                  <a:pt x="24688" y="1468"/>
                </a:cubicBezTo>
                <a:cubicBezTo>
                  <a:pt x="25296" y="1468"/>
                  <a:pt x="25903" y="1458"/>
                  <a:pt x="26510" y="1435"/>
                </a:cubicBezTo>
                <a:cubicBezTo>
                  <a:pt x="28269" y="1370"/>
                  <a:pt x="30029" y="1291"/>
                  <a:pt x="31789" y="1291"/>
                </a:cubicBezTo>
                <a:close/>
                <a:moveTo>
                  <a:pt x="33366" y="1"/>
                </a:moveTo>
                <a:cubicBezTo>
                  <a:pt x="33266" y="1"/>
                  <a:pt x="33167" y="5"/>
                  <a:pt x="33066" y="16"/>
                </a:cubicBezTo>
                <a:cubicBezTo>
                  <a:pt x="32700" y="54"/>
                  <a:pt x="32331" y="62"/>
                  <a:pt x="31961" y="62"/>
                </a:cubicBezTo>
                <a:cubicBezTo>
                  <a:pt x="31645" y="62"/>
                  <a:pt x="31328" y="56"/>
                  <a:pt x="31012" y="56"/>
                </a:cubicBezTo>
                <a:cubicBezTo>
                  <a:pt x="30932" y="56"/>
                  <a:pt x="30852" y="56"/>
                  <a:pt x="30772" y="57"/>
                </a:cubicBezTo>
                <a:cubicBezTo>
                  <a:pt x="29856" y="68"/>
                  <a:pt x="28939" y="57"/>
                  <a:pt x="28024" y="103"/>
                </a:cubicBezTo>
                <a:cubicBezTo>
                  <a:pt x="27336" y="137"/>
                  <a:pt x="26634" y="316"/>
                  <a:pt x="25957" y="316"/>
                </a:cubicBezTo>
                <a:cubicBezTo>
                  <a:pt x="25806" y="316"/>
                  <a:pt x="25656" y="307"/>
                  <a:pt x="25508" y="286"/>
                </a:cubicBezTo>
                <a:cubicBezTo>
                  <a:pt x="24545" y="148"/>
                  <a:pt x="23576" y="191"/>
                  <a:pt x="22630" y="171"/>
                </a:cubicBezTo>
                <a:cubicBezTo>
                  <a:pt x="22114" y="161"/>
                  <a:pt x="21590" y="90"/>
                  <a:pt x="21062" y="90"/>
                </a:cubicBezTo>
                <a:cubicBezTo>
                  <a:pt x="20801" y="90"/>
                  <a:pt x="20540" y="107"/>
                  <a:pt x="20278" y="158"/>
                </a:cubicBezTo>
                <a:cubicBezTo>
                  <a:pt x="20070" y="198"/>
                  <a:pt x="19859" y="210"/>
                  <a:pt x="19646" y="210"/>
                </a:cubicBezTo>
                <a:cubicBezTo>
                  <a:pt x="19322" y="210"/>
                  <a:pt x="18993" y="181"/>
                  <a:pt x="18664" y="181"/>
                </a:cubicBezTo>
                <a:cubicBezTo>
                  <a:pt x="18452" y="181"/>
                  <a:pt x="18239" y="193"/>
                  <a:pt x="18028" y="232"/>
                </a:cubicBezTo>
                <a:cubicBezTo>
                  <a:pt x="17432" y="341"/>
                  <a:pt x="16798" y="409"/>
                  <a:pt x="16195" y="409"/>
                </a:cubicBezTo>
                <a:cubicBezTo>
                  <a:pt x="15835" y="409"/>
                  <a:pt x="15487" y="385"/>
                  <a:pt x="15162" y="331"/>
                </a:cubicBezTo>
                <a:cubicBezTo>
                  <a:pt x="14931" y="293"/>
                  <a:pt x="14705" y="278"/>
                  <a:pt x="14481" y="278"/>
                </a:cubicBezTo>
                <a:cubicBezTo>
                  <a:pt x="13635" y="278"/>
                  <a:pt x="12829" y="493"/>
                  <a:pt x="11989" y="493"/>
                </a:cubicBezTo>
                <a:cubicBezTo>
                  <a:pt x="11870" y="493"/>
                  <a:pt x="11750" y="489"/>
                  <a:pt x="11630" y="479"/>
                </a:cubicBezTo>
                <a:cubicBezTo>
                  <a:pt x="11485" y="467"/>
                  <a:pt x="11340" y="461"/>
                  <a:pt x="11194" y="461"/>
                </a:cubicBezTo>
                <a:cubicBezTo>
                  <a:pt x="10036" y="461"/>
                  <a:pt x="8838" y="806"/>
                  <a:pt x="7690" y="1092"/>
                </a:cubicBezTo>
                <a:cubicBezTo>
                  <a:pt x="6745" y="1327"/>
                  <a:pt x="5786" y="1114"/>
                  <a:pt x="4948" y="1395"/>
                </a:cubicBezTo>
                <a:cubicBezTo>
                  <a:pt x="4894" y="1391"/>
                  <a:pt x="4840" y="1390"/>
                  <a:pt x="4788" y="1390"/>
                </a:cubicBezTo>
                <a:cubicBezTo>
                  <a:pt x="3957" y="1390"/>
                  <a:pt x="3269" y="1784"/>
                  <a:pt x="2716" y="2146"/>
                </a:cubicBezTo>
                <a:cubicBezTo>
                  <a:pt x="1880" y="2692"/>
                  <a:pt x="967" y="3343"/>
                  <a:pt x="615" y="4388"/>
                </a:cubicBezTo>
                <a:cubicBezTo>
                  <a:pt x="363" y="5137"/>
                  <a:pt x="119" y="5891"/>
                  <a:pt x="60" y="6700"/>
                </a:cubicBezTo>
                <a:cubicBezTo>
                  <a:pt x="0" y="7520"/>
                  <a:pt x="164" y="8324"/>
                  <a:pt x="115" y="9148"/>
                </a:cubicBezTo>
                <a:cubicBezTo>
                  <a:pt x="72" y="9871"/>
                  <a:pt x="85" y="10649"/>
                  <a:pt x="230" y="11351"/>
                </a:cubicBezTo>
                <a:cubicBezTo>
                  <a:pt x="352" y="11945"/>
                  <a:pt x="418" y="12557"/>
                  <a:pt x="573" y="13149"/>
                </a:cubicBezTo>
                <a:cubicBezTo>
                  <a:pt x="828" y="14118"/>
                  <a:pt x="1215" y="15029"/>
                  <a:pt x="1923" y="15736"/>
                </a:cubicBezTo>
                <a:cubicBezTo>
                  <a:pt x="2786" y="16598"/>
                  <a:pt x="3851" y="17143"/>
                  <a:pt x="5076" y="17282"/>
                </a:cubicBezTo>
                <a:cubicBezTo>
                  <a:pt x="6489" y="17442"/>
                  <a:pt x="7909" y="17580"/>
                  <a:pt x="9312" y="17754"/>
                </a:cubicBezTo>
                <a:cubicBezTo>
                  <a:pt x="10653" y="17922"/>
                  <a:pt x="12003" y="17823"/>
                  <a:pt x="13329" y="18060"/>
                </a:cubicBezTo>
                <a:cubicBezTo>
                  <a:pt x="13635" y="18115"/>
                  <a:pt x="13950" y="18126"/>
                  <a:pt x="14262" y="18134"/>
                </a:cubicBezTo>
                <a:cubicBezTo>
                  <a:pt x="15593" y="18174"/>
                  <a:pt x="16927" y="18091"/>
                  <a:pt x="18255" y="18264"/>
                </a:cubicBezTo>
                <a:cubicBezTo>
                  <a:pt x="18294" y="18269"/>
                  <a:pt x="18335" y="18272"/>
                  <a:pt x="18377" y="18272"/>
                </a:cubicBezTo>
                <a:cubicBezTo>
                  <a:pt x="18508" y="18272"/>
                  <a:pt x="18644" y="18237"/>
                  <a:pt x="18730" y="18098"/>
                </a:cubicBezTo>
                <a:cubicBezTo>
                  <a:pt x="18775" y="18025"/>
                  <a:pt x="18856" y="17949"/>
                  <a:pt x="18922" y="17949"/>
                </a:cubicBezTo>
                <a:cubicBezTo>
                  <a:pt x="18949" y="17949"/>
                  <a:pt x="18973" y="17962"/>
                  <a:pt x="18990" y="17993"/>
                </a:cubicBezTo>
                <a:cubicBezTo>
                  <a:pt x="19121" y="18222"/>
                  <a:pt x="19280" y="18283"/>
                  <a:pt x="19450" y="18283"/>
                </a:cubicBezTo>
                <a:cubicBezTo>
                  <a:pt x="19640" y="18283"/>
                  <a:pt x="19842" y="18207"/>
                  <a:pt x="20030" y="18207"/>
                </a:cubicBezTo>
                <a:cubicBezTo>
                  <a:pt x="20040" y="18207"/>
                  <a:pt x="20050" y="18207"/>
                  <a:pt x="20059" y="18207"/>
                </a:cubicBezTo>
                <a:cubicBezTo>
                  <a:pt x="20116" y="18210"/>
                  <a:pt x="20173" y="18213"/>
                  <a:pt x="20230" y="18213"/>
                </a:cubicBezTo>
                <a:cubicBezTo>
                  <a:pt x="20441" y="18213"/>
                  <a:pt x="20640" y="18173"/>
                  <a:pt x="20758" y="17933"/>
                </a:cubicBezTo>
                <a:cubicBezTo>
                  <a:pt x="20976" y="18104"/>
                  <a:pt x="21195" y="18163"/>
                  <a:pt x="21416" y="18163"/>
                </a:cubicBezTo>
                <a:cubicBezTo>
                  <a:pt x="21741" y="18163"/>
                  <a:pt x="22069" y="18035"/>
                  <a:pt x="22395" y="17955"/>
                </a:cubicBezTo>
                <a:cubicBezTo>
                  <a:pt x="22441" y="17944"/>
                  <a:pt x="22499" y="17924"/>
                  <a:pt x="22544" y="17924"/>
                </a:cubicBezTo>
                <a:cubicBezTo>
                  <a:pt x="22561" y="17924"/>
                  <a:pt x="22577" y="17927"/>
                  <a:pt x="22588" y="17935"/>
                </a:cubicBezTo>
                <a:cubicBezTo>
                  <a:pt x="22795" y="18076"/>
                  <a:pt x="23007" y="18118"/>
                  <a:pt x="23221" y="18118"/>
                </a:cubicBezTo>
                <a:cubicBezTo>
                  <a:pt x="23537" y="18118"/>
                  <a:pt x="23857" y="18026"/>
                  <a:pt x="24171" y="18026"/>
                </a:cubicBezTo>
                <a:cubicBezTo>
                  <a:pt x="24228" y="18026"/>
                  <a:pt x="24285" y="18029"/>
                  <a:pt x="24342" y="18036"/>
                </a:cubicBezTo>
                <a:cubicBezTo>
                  <a:pt x="24471" y="18053"/>
                  <a:pt x="24600" y="18060"/>
                  <a:pt x="24728" y="18060"/>
                </a:cubicBezTo>
                <a:cubicBezTo>
                  <a:pt x="25506" y="18060"/>
                  <a:pt x="26262" y="17802"/>
                  <a:pt x="27042" y="17802"/>
                </a:cubicBezTo>
                <a:cubicBezTo>
                  <a:pt x="27174" y="17802"/>
                  <a:pt x="27306" y="17809"/>
                  <a:pt x="27439" y="17826"/>
                </a:cubicBezTo>
                <a:cubicBezTo>
                  <a:pt x="27536" y="17839"/>
                  <a:pt x="27635" y="17844"/>
                  <a:pt x="27734" y="17844"/>
                </a:cubicBezTo>
                <a:cubicBezTo>
                  <a:pt x="28119" y="17844"/>
                  <a:pt x="28516" y="17765"/>
                  <a:pt x="28904" y="17732"/>
                </a:cubicBezTo>
                <a:cubicBezTo>
                  <a:pt x="29889" y="17648"/>
                  <a:pt x="30874" y="17572"/>
                  <a:pt x="31857" y="17467"/>
                </a:cubicBezTo>
                <a:cubicBezTo>
                  <a:pt x="32506" y="17398"/>
                  <a:pt x="33172" y="17202"/>
                  <a:pt x="33795" y="17202"/>
                </a:cubicBezTo>
                <a:cubicBezTo>
                  <a:pt x="33817" y="17202"/>
                  <a:pt x="33839" y="17202"/>
                  <a:pt x="33860" y="17202"/>
                </a:cubicBezTo>
                <a:cubicBezTo>
                  <a:pt x="33922" y="17204"/>
                  <a:pt x="33984" y="17204"/>
                  <a:pt x="34045" y="17204"/>
                </a:cubicBezTo>
                <a:cubicBezTo>
                  <a:pt x="34818" y="17204"/>
                  <a:pt x="35572" y="17104"/>
                  <a:pt x="36332" y="17045"/>
                </a:cubicBezTo>
                <a:cubicBezTo>
                  <a:pt x="36944" y="16998"/>
                  <a:pt x="37728" y="16983"/>
                  <a:pt x="38103" y="16614"/>
                </a:cubicBezTo>
                <a:cubicBezTo>
                  <a:pt x="38611" y="16114"/>
                  <a:pt x="39274" y="15948"/>
                  <a:pt x="39788" y="15489"/>
                </a:cubicBezTo>
                <a:cubicBezTo>
                  <a:pt x="40289" y="15042"/>
                  <a:pt x="40619" y="14495"/>
                  <a:pt x="40959" y="13971"/>
                </a:cubicBezTo>
                <a:cubicBezTo>
                  <a:pt x="41423" y="13258"/>
                  <a:pt x="41108" y="12313"/>
                  <a:pt x="41487" y="11504"/>
                </a:cubicBezTo>
                <a:cubicBezTo>
                  <a:pt x="41572" y="11321"/>
                  <a:pt x="41671" y="10862"/>
                  <a:pt x="41683" y="10505"/>
                </a:cubicBezTo>
                <a:cubicBezTo>
                  <a:pt x="41708" y="9851"/>
                  <a:pt x="41415" y="9215"/>
                  <a:pt x="41548" y="8584"/>
                </a:cubicBezTo>
                <a:cubicBezTo>
                  <a:pt x="41776" y="7498"/>
                  <a:pt x="41682" y="6447"/>
                  <a:pt x="41432" y="5383"/>
                </a:cubicBezTo>
                <a:cubicBezTo>
                  <a:pt x="41227" y="4511"/>
                  <a:pt x="41029" y="3644"/>
                  <a:pt x="40466" y="2913"/>
                </a:cubicBezTo>
                <a:cubicBezTo>
                  <a:pt x="40373" y="2792"/>
                  <a:pt x="40273" y="2653"/>
                  <a:pt x="40244" y="2508"/>
                </a:cubicBezTo>
                <a:cubicBezTo>
                  <a:pt x="40030" y="1463"/>
                  <a:pt x="39175" y="917"/>
                  <a:pt x="38351" y="663"/>
                </a:cubicBezTo>
                <a:cubicBezTo>
                  <a:pt x="37116" y="283"/>
                  <a:pt x="35785" y="149"/>
                  <a:pt x="34486" y="83"/>
                </a:cubicBezTo>
                <a:cubicBezTo>
                  <a:pt x="34120" y="65"/>
                  <a:pt x="33746" y="1"/>
                  <a:pt x="33366" y="1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FF00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" name="Wave 34">
            <a:extLst>
              <a:ext uri="{FF2B5EF4-FFF2-40B4-BE49-F238E27FC236}">
                <a16:creationId xmlns:a16="http://schemas.microsoft.com/office/drawing/2014/main" id="{5743155A-4AAB-4D69-9896-5966CDBE6605}"/>
              </a:ext>
            </a:extLst>
          </p:cNvPr>
          <p:cNvSpPr/>
          <p:nvPr/>
        </p:nvSpPr>
        <p:spPr>
          <a:xfrm>
            <a:off x="4959799" y="927867"/>
            <a:ext cx="2157275" cy="1215499"/>
          </a:xfrm>
          <a:prstGeom prst="wave">
            <a:avLst>
              <a:gd name="adj1" fmla="val 12500"/>
              <a:gd name="adj2" fmla="val 987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27B36D-3FA2-4D69-8B0E-4B89A4C80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9799" y="1224034"/>
            <a:ext cx="1992000" cy="537389"/>
          </a:xfrm>
        </p:spPr>
        <p:txBody>
          <a:bodyPr/>
          <a:lstStyle/>
          <a:p>
            <a:r>
              <a:rPr lang="en-US" sz="2000" b="1" dirty="0">
                <a:latin typeface="Comic Sans MS" panose="030F0702030302020204" pitchFamily="66" charset="0"/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374088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3C41980-209A-4986-925E-4C08A001D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962" y="3794063"/>
            <a:ext cx="2262000" cy="1987385"/>
          </a:xfrm>
        </p:spPr>
        <p:txBody>
          <a:bodyPr/>
          <a:lstStyle/>
          <a:p>
            <a:pPr algn="l"/>
            <a:r>
              <a:rPr lang="en-US" dirty="0">
                <a:latin typeface="Comic Sans MS" panose="030F0702030302020204" pitchFamily="66" charset="0"/>
              </a:rPr>
              <a:t>20 minutes</a:t>
            </a: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daily for</a:t>
            </a: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Reading and</a:t>
            </a: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Math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B8C23-A1C5-4958-A5C1-F3F92F769EBD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pPr algn="l"/>
            <a:r>
              <a:rPr lang="en-US" dirty="0"/>
              <a:t>Science</a:t>
            </a:r>
          </a:p>
          <a:p>
            <a:pPr algn="l"/>
            <a:r>
              <a:rPr lang="en-US" dirty="0"/>
              <a:t>Project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1BE3C9F-774E-44D2-9094-FE5CDE33276A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8117569" y="3499578"/>
            <a:ext cx="2619256" cy="2298104"/>
          </a:xfrm>
        </p:spPr>
        <p:txBody>
          <a:bodyPr/>
          <a:lstStyle/>
          <a:p>
            <a:pPr algn="l"/>
            <a:r>
              <a:rPr lang="en-US" dirty="0"/>
              <a:t>-</a:t>
            </a:r>
            <a:r>
              <a:rPr lang="en-US" sz="2400" dirty="0"/>
              <a:t>Complete weekly </a:t>
            </a:r>
          </a:p>
          <a:p>
            <a:pPr algn="l"/>
            <a:r>
              <a:rPr lang="en-US" sz="2400" dirty="0"/>
              <a:t>assignments </a:t>
            </a:r>
          </a:p>
          <a:p>
            <a:pPr algn="l"/>
            <a:r>
              <a:rPr lang="en-US" sz="2400" dirty="0"/>
              <a:t>-Read daily for</a:t>
            </a:r>
          </a:p>
          <a:p>
            <a:pPr algn="l"/>
            <a:r>
              <a:rPr lang="en-US" sz="2400" dirty="0"/>
              <a:t>20 minutes </a:t>
            </a:r>
          </a:p>
          <a:p>
            <a:pPr algn="l"/>
            <a:r>
              <a:rPr lang="en-US" sz="2400" dirty="0"/>
              <a:t>-Practice sight words</a:t>
            </a:r>
          </a:p>
        </p:txBody>
      </p:sp>
      <p:pic>
        <p:nvPicPr>
          <p:cNvPr id="1026" name="Picture 2" descr="Last Homework |">
            <a:extLst>
              <a:ext uri="{FF2B5EF4-FFF2-40B4-BE49-F238E27FC236}">
                <a16:creationId xmlns:a16="http://schemas.microsoft.com/office/drawing/2014/main" id="{597FB771-D6C2-4DAD-9281-B9435BA2D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62" y="267317"/>
            <a:ext cx="4637805" cy="191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oogle Shape;750;p33">
            <a:extLst>
              <a:ext uri="{FF2B5EF4-FFF2-40B4-BE49-F238E27FC236}">
                <a16:creationId xmlns:a16="http://schemas.microsoft.com/office/drawing/2014/main" id="{0278C0A3-C0E8-4EBC-B5AA-9328F8A3DD1F}"/>
              </a:ext>
            </a:extLst>
          </p:cNvPr>
          <p:cNvGrpSpPr/>
          <p:nvPr/>
        </p:nvGrpSpPr>
        <p:grpSpPr>
          <a:xfrm>
            <a:off x="1122403" y="2772495"/>
            <a:ext cx="2534797" cy="3303387"/>
            <a:chOff x="1146625" y="2025923"/>
            <a:chExt cx="1901098" cy="2324526"/>
          </a:xfrm>
        </p:grpSpPr>
        <p:sp>
          <p:nvSpPr>
            <p:cNvPr id="10" name="Google Shape;751;p33">
              <a:extLst>
                <a:ext uri="{FF2B5EF4-FFF2-40B4-BE49-F238E27FC236}">
                  <a16:creationId xmlns:a16="http://schemas.microsoft.com/office/drawing/2014/main" id="{AC8254C5-4094-46B0-9774-E580805BD31B}"/>
                </a:ext>
              </a:extLst>
            </p:cNvPr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752;p33">
              <a:extLst>
                <a:ext uri="{FF2B5EF4-FFF2-40B4-BE49-F238E27FC236}">
                  <a16:creationId xmlns:a16="http://schemas.microsoft.com/office/drawing/2014/main" id="{E95970F3-EE66-47C4-9B2A-DC6720D01C0C}"/>
                </a:ext>
              </a:extLst>
            </p:cNvPr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63527248-0F9A-4D66-8E5A-E46B8B668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962" y="2873240"/>
            <a:ext cx="1992000" cy="579868"/>
          </a:xfrm>
        </p:spPr>
        <p:txBody>
          <a:bodyPr/>
          <a:lstStyle/>
          <a:p>
            <a:r>
              <a:rPr lang="en-US" sz="2800" b="1" dirty="0">
                <a:latin typeface="Comic Sans MS" panose="030F0702030302020204" pitchFamily="66" charset="0"/>
              </a:rPr>
              <a:t>I-Ready</a:t>
            </a:r>
          </a:p>
        </p:txBody>
      </p:sp>
      <p:grpSp>
        <p:nvGrpSpPr>
          <p:cNvPr id="12" name="Google Shape;750;p33">
            <a:extLst>
              <a:ext uri="{FF2B5EF4-FFF2-40B4-BE49-F238E27FC236}">
                <a16:creationId xmlns:a16="http://schemas.microsoft.com/office/drawing/2014/main" id="{F550DFDF-0A86-4FFD-A12C-C7BBBD77993D}"/>
              </a:ext>
            </a:extLst>
          </p:cNvPr>
          <p:cNvGrpSpPr/>
          <p:nvPr/>
        </p:nvGrpSpPr>
        <p:grpSpPr>
          <a:xfrm>
            <a:off x="4655772" y="2674918"/>
            <a:ext cx="2534797" cy="3428191"/>
            <a:chOff x="1146625" y="2025923"/>
            <a:chExt cx="1901098" cy="2324526"/>
          </a:xfrm>
        </p:grpSpPr>
        <p:sp>
          <p:nvSpPr>
            <p:cNvPr id="13" name="Google Shape;751;p33">
              <a:extLst>
                <a:ext uri="{FF2B5EF4-FFF2-40B4-BE49-F238E27FC236}">
                  <a16:creationId xmlns:a16="http://schemas.microsoft.com/office/drawing/2014/main" id="{5013341C-368D-43B2-9632-F53AE4FC2A90}"/>
                </a:ext>
              </a:extLst>
            </p:cNvPr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752;p33">
              <a:extLst>
                <a:ext uri="{FF2B5EF4-FFF2-40B4-BE49-F238E27FC236}">
                  <a16:creationId xmlns:a16="http://schemas.microsoft.com/office/drawing/2014/main" id="{F46A9AA0-6943-4963-9F5F-82FC1F57E02A}"/>
                </a:ext>
              </a:extLst>
            </p:cNvPr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51A03679-E5FB-4958-AAE4-85C699BA4FA6}"/>
              </a:ext>
            </a:extLst>
          </p:cNvPr>
          <p:cNvSpPr>
            <a:spLocks noGrp="1"/>
          </p:cNvSpPr>
          <p:nvPr>
            <p:ph type="ctrTitle" idx="4"/>
          </p:nvPr>
        </p:nvSpPr>
        <p:spPr>
          <a:xfrm>
            <a:off x="4878825" y="2720814"/>
            <a:ext cx="1992000" cy="672911"/>
          </a:xfrm>
        </p:spPr>
        <p:txBody>
          <a:bodyPr/>
          <a:lstStyle/>
          <a:p>
            <a:r>
              <a:rPr lang="en-US" sz="2400" b="1" dirty="0">
                <a:latin typeface="Comic Sans MS" panose="030F0702030302020204" pitchFamily="66" charset="0"/>
              </a:rPr>
              <a:t>Project</a:t>
            </a:r>
            <a:r>
              <a:rPr lang="en-US" dirty="0"/>
              <a:t> </a:t>
            </a:r>
          </a:p>
        </p:txBody>
      </p:sp>
      <p:grpSp>
        <p:nvGrpSpPr>
          <p:cNvPr id="15" name="Google Shape;750;p33">
            <a:extLst>
              <a:ext uri="{FF2B5EF4-FFF2-40B4-BE49-F238E27FC236}">
                <a16:creationId xmlns:a16="http://schemas.microsoft.com/office/drawing/2014/main" id="{00730CFC-97D7-4219-8329-02F5E80846BC}"/>
              </a:ext>
            </a:extLst>
          </p:cNvPr>
          <p:cNvGrpSpPr/>
          <p:nvPr/>
        </p:nvGrpSpPr>
        <p:grpSpPr>
          <a:xfrm>
            <a:off x="7868708" y="2636937"/>
            <a:ext cx="2868117" cy="3428190"/>
            <a:chOff x="1146625" y="2025923"/>
            <a:chExt cx="1901098" cy="2324526"/>
          </a:xfrm>
        </p:grpSpPr>
        <p:sp>
          <p:nvSpPr>
            <p:cNvPr id="16" name="Google Shape;751;p33">
              <a:extLst>
                <a:ext uri="{FF2B5EF4-FFF2-40B4-BE49-F238E27FC236}">
                  <a16:creationId xmlns:a16="http://schemas.microsoft.com/office/drawing/2014/main" id="{EFC22AD6-93AE-48DC-A9DB-AFDC1CB81AAB}"/>
                </a:ext>
              </a:extLst>
            </p:cNvPr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752;p33">
              <a:extLst>
                <a:ext uri="{FF2B5EF4-FFF2-40B4-BE49-F238E27FC236}">
                  <a16:creationId xmlns:a16="http://schemas.microsoft.com/office/drawing/2014/main" id="{7EB86E1C-13D7-46C2-8ACD-8A06480BEF5A}"/>
                </a:ext>
              </a:extLst>
            </p:cNvPr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1CB6A77D-7342-4DF1-A74A-67714216E956}"/>
              </a:ext>
            </a:extLst>
          </p:cNvPr>
          <p:cNvSpPr>
            <a:spLocks noGrp="1"/>
          </p:cNvSpPr>
          <p:nvPr>
            <p:ph type="ctrTitle" idx="5"/>
          </p:nvPr>
        </p:nvSpPr>
        <p:spPr>
          <a:xfrm>
            <a:off x="8311182" y="2674918"/>
            <a:ext cx="1992000" cy="768388"/>
          </a:xfrm>
        </p:spPr>
        <p:txBody>
          <a:bodyPr/>
          <a:lstStyle/>
          <a:p>
            <a:r>
              <a:rPr lang="en-US" sz="2400" b="1" dirty="0">
                <a:latin typeface="Comic Sans MS" panose="030F0702030302020204" pitchFamily="66" charset="0"/>
              </a:rPr>
              <a:t> Assignments </a:t>
            </a:r>
          </a:p>
        </p:txBody>
      </p:sp>
    </p:spTree>
    <p:extLst>
      <p:ext uri="{BB962C8B-B14F-4D97-AF65-F5344CB8AC3E}">
        <p14:creationId xmlns:p14="http://schemas.microsoft.com/office/powerpoint/2010/main" val="376783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7EB8552-C2FD-41CA-A0A5-11F38E343E6A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1402080"/>
          <a:ext cx="50127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2724">
                  <a:extLst>
                    <a:ext uri="{9D8B030D-6E8A-4147-A177-3AD203B41FA5}">
                      <a16:colId xmlns:a16="http://schemas.microsoft.com/office/drawing/2014/main" val="27256557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86132"/>
                  </a:ext>
                </a:extLst>
              </a:tr>
            </a:tbl>
          </a:graphicData>
        </a:graphic>
      </p:graphicFrame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7D9BF7CE-5E22-48DC-8A02-3AA1D2006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0"/>
            <a:ext cx="9452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3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53EAC67-E8DA-4B36-9FA1-0C283CC3A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584" y="39542"/>
            <a:ext cx="5288692" cy="6875299"/>
          </a:xfrm>
          <a:prstGeom prst="rect">
            <a:avLst/>
          </a:prstGeom>
        </p:spPr>
      </p:pic>
      <p:sp>
        <p:nvSpPr>
          <p:cNvPr id="3" name="Google Shape;1146;p47">
            <a:extLst>
              <a:ext uri="{FF2B5EF4-FFF2-40B4-BE49-F238E27FC236}">
                <a16:creationId xmlns:a16="http://schemas.microsoft.com/office/drawing/2014/main" id="{9EFA5D3A-8D80-4218-BCAC-409F2360DC9E}"/>
              </a:ext>
            </a:extLst>
          </p:cNvPr>
          <p:cNvSpPr/>
          <p:nvPr/>
        </p:nvSpPr>
        <p:spPr>
          <a:xfrm rot="9365218">
            <a:off x="364015" y="1542381"/>
            <a:ext cx="2360754" cy="1821459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BC439AA8-842C-48A3-8FC0-BCC4F4FFBBD4}"/>
              </a:ext>
            </a:extLst>
          </p:cNvPr>
          <p:cNvSpPr txBox="1">
            <a:spLocks/>
          </p:cNvSpPr>
          <p:nvPr/>
        </p:nvSpPr>
        <p:spPr>
          <a:xfrm rot="20075414">
            <a:off x="450527" y="1969917"/>
            <a:ext cx="1956909" cy="5965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atin typeface="Comic Sans MS" panose="030F0702030302020204" pitchFamily="66" charset="0"/>
              </a:rPr>
              <a:t>Homework Pages</a:t>
            </a:r>
          </a:p>
        </p:txBody>
      </p:sp>
    </p:spTree>
    <p:extLst>
      <p:ext uri="{BB962C8B-B14F-4D97-AF65-F5344CB8AC3E}">
        <p14:creationId xmlns:p14="http://schemas.microsoft.com/office/powerpoint/2010/main" val="394580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649</Words>
  <Application>Microsoft Office PowerPoint</Application>
  <PresentationFormat>Widescreen</PresentationFormat>
  <Paragraphs>146</Paragraphs>
  <Slides>14</Slides>
  <Notes>2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Permanent Marker</vt:lpstr>
      <vt:lpstr>Office Theme</vt:lpstr>
      <vt:lpstr>PowerPoint Presentation</vt:lpstr>
      <vt:lpstr>PowerPoint Presentation</vt:lpstr>
      <vt:lpstr>Learning Goals  </vt:lpstr>
      <vt:lpstr>This week’s skills</vt:lpstr>
      <vt:lpstr>Calendar  </vt:lpstr>
      <vt:lpstr>Recess</vt:lpstr>
      <vt:lpstr>I-Ready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Ways of Communication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Reshard, Felicia</dc:creator>
  <cp:lastModifiedBy>JMRod 1990</cp:lastModifiedBy>
  <cp:revision>83</cp:revision>
  <dcterms:created xsi:type="dcterms:W3CDTF">2020-04-08T16:22:59Z</dcterms:created>
  <dcterms:modified xsi:type="dcterms:W3CDTF">2020-04-13T01:14:35Z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