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4" d="100"/>
          <a:sy n="124" d="100"/>
        </p:scale>
        <p:origin x="948" y="-172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34C76F9E-42A7-4595-A223-A795716CED6C}"/>
    <pc:docChg chg="modSld">
      <pc:chgData name="Manuel, Christy" userId="0a1831dc-b901-4e3e-b018-40e2b157fc9b" providerId="ADAL" clId="{34C76F9E-42A7-4595-A223-A795716CED6C}" dt="2023-12-11T21:41:52.360" v="45" actId="20577"/>
      <pc:docMkLst>
        <pc:docMk/>
      </pc:docMkLst>
      <pc:sldChg chg="modSp mod">
        <pc:chgData name="Manuel, Christy" userId="0a1831dc-b901-4e3e-b018-40e2b157fc9b" providerId="ADAL" clId="{34C76F9E-42A7-4595-A223-A795716CED6C}" dt="2023-12-11T21:41:52.360" v="45" actId="20577"/>
        <pc:sldMkLst>
          <pc:docMk/>
          <pc:sldMk cId="3037064561" sldId="264"/>
        </pc:sldMkLst>
        <pc:spChg chg="mod">
          <ac:chgData name="Manuel, Christy" userId="0a1831dc-b901-4e3e-b018-40e2b157fc9b" providerId="ADAL" clId="{34C76F9E-42A7-4595-A223-A795716CED6C}" dt="2023-12-11T21:41:52.360" v="45" actId="20577"/>
          <ac:spMkLst>
            <pc:docMk/>
            <pc:sldMk cId="3037064561" sldId="264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1884" y="1066800"/>
            <a:ext cx="517536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December 11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letters, sounds, and sight words we have learned so far. We will identify characters, setting and story events in Holiday texts we read together. </a:t>
            </a:r>
            <a:r>
              <a:rPr lang="en-US" sz="1300" b="1" i="1" dirty="0">
                <a:sym typeface="Wingdings" panose="05000000000000000000" pitchFamily="2" charset="2"/>
              </a:rPr>
              <a:t>Weekly Question: What are our favorite Holiday Traditions?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print letters, sight words, as well as our first names! We will </a:t>
            </a:r>
            <a:r>
              <a:rPr lang="en-US" sz="1300" i="1" dirty="0"/>
              <a:t>stretchy-spell </a:t>
            </a:r>
            <a:r>
              <a:rPr lang="en-US" sz="1300" dirty="0"/>
              <a:t>our words and write to describe our favorite Holiday Traditions!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begin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7: Count, Represent and Compare Numbers Through 15!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finish </a:t>
            </a:r>
            <a:r>
              <a:rPr lang="en-US" sz="1300" b="1" i="1" dirty="0"/>
              <a:t>Unit 5: Matter</a:t>
            </a:r>
            <a:r>
              <a:rPr lang="en-US" sz="1300" i="1" dirty="0"/>
              <a:t>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continue focusing on our Hawks Rise Character Traits! We will continue learning about </a:t>
            </a:r>
            <a:r>
              <a:rPr lang="en-US" sz="1300" b="1" dirty="0"/>
              <a:t>Christmas</a:t>
            </a:r>
            <a:r>
              <a:rPr lang="en-US" sz="1300" dirty="0"/>
              <a:t> and the </a:t>
            </a:r>
            <a:r>
              <a:rPr lang="en-US" sz="1300" b="1" dirty="0"/>
              <a:t>other Winter Holidays </a:t>
            </a:r>
            <a:r>
              <a:rPr lang="en-US" sz="1300" dirty="0"/>
              <a:t>we celebrate! We will finish our </a:t>
            </a:r>
            <a:r>
              <a:rPr lang="en-US" sz="1300" b="1" dirty="0"/>
              <a:t>Holidays Around the World </a:t>
            </a:r>
            <a:r>
              <a:rPr lang="en-US" sz="1300" dirty="0"/>
              <a:t>Unit!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6403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Go Math Practice pages for </a:t>
            </a:r>
            <a:r>
              <a:rPr lang="en-US" sz="1050" b="1" i="1" dirty="0"/>
              <a:t>Chapters 1-6</a:t>
            </a:r>
            <a:endParaRPr lang="en-US" sz="105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Practice the HFW’s: </a:t>
            </a:r>
            <a:r>
              <a:rPr lang="en-US" sz="1050" b="1" i="1" dirty="0"/>
              <a:t>a, and, I, the, is, in, as, said, do, to, of, see, be, he, me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65194"/>
            <a:ext cx="28194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13: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Winter Craft sign up items due to Mrs. Manuel </a:t>
            </a:r>
            <a:endParaRPr lang="en-US" sz="13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14: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Reading Logs Due (Blue folder)</a:t>
            </a:r>
            <a:endParaRPr lang="en-US" sz="13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15: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Winter Craft Party, 8:45-10:15 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18: </a:t>
            </a:r>
            <a:r>
              <a:rPr lang="en-US" sz="1300">
                <a:latin typeface="Calibri"/>
                <a:cs typeface="Calibri"/>
                <a:sym typeface="Wingdings" panose="05000000000000000000" pitchFamily="2" charset="2"/>
              </a:rPr>
              <a:t>Grinch Day</a:t>
            </a:r>
            <a:endParaRPr lang="en-US" sz="1300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19: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Polar Express Day /Last Day of 2</a:t>
            </a:r>
            <a:r>
              <a:rPr lang="en-US" sz="1300" baseline="30000" dirty="0">
                <a:latin typeface="Calibri"/>
                <a:cs typeface="Calibri"/>
                <a:sym typeface="Wingdings" panose="05000000000000000000" pitchFamily="2" charset="2"/>
              </a:rPr>
              <a:t>nd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 Grading Period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20-January 5: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Winter Break/No School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January 8: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Students Return/First Day of 3</a:t>
            </a:r>
            <a:r>
              <a:rPr lang="en-US" sz="1300" baseline="30000" dirty="0">
                <a:latin typeface="Calibri"/>
                <a:cs typeface="Calibri"/>
                <a:sym typeface="Wingdings" panose="05000000000000000000" pitchFamily="2" charset="2"/>
              </a:rPr>
              <a:t>rd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 Grading Period</a:t>
            </a:r>
            <a:endParaRPr lang="en-US" sz="13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39e0da4a-82de-4426-9558-1fdbc4c26683"/>
    <ds:schemaRef ds:uri="edf0d076-2bb9-4b88-96f6-bf602d095c9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50978</TotalTime>
  <Words>316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187</cp:revision>
  <cp:lastPrinted>2023-12-01T20:10:13Z</cp:lastPrinted>
  <dcterms:created xsi:type="dcterms:W3CDTF">2015-07-01T02:16:27Z</dcterms:created>
  <dcterms:modified xsi:type="dcterms:W3CDTF">2023-12-11T21:42:00Z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