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76" r:id="rId5"/>
    <p:sldId id="277" r:id="rId6"/>
    <p:sldId id="278" r:id="rId7"/>
    <p:sldId id="279" r:id="rId8"/>
    <p:sldId id="28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96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29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58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347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9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99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54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08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9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9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5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0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8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5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4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3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3764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C13D-5C8B-4A71-AABE-B62C8780CE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Mexico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AEAFD1-05C3-4DAA-B4AB-8798C98B6A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La </a:t>
            </a:r>
            <a:r>
              <a:rPr lang="en-US" dirty="0" err="1"/>
              <a:t>familia</a:t>
            </a:r>
            <a:r>
              <a:rPr lang="en-US" dirty="0"/>
              <a:t>, </a:t>
            </a:r>
            <a:r>
              <a:rPr lang="en-US" dirty="0" err="1"/>
              <a:t>verbo</a:t>
            </a:r>
            <a:r>
              <a:rPr lang="en-US" dirty="0"/>
              <a:t> </a:t>
            </a:r>
            <a:r>
              <a:rPr lang="en-US" dirty="0" err="1"/>
              <a:t>tener</a:t>
            </a:r>
            <a:r>
              <a:rPr lang="en-US" dirty="0"/>
              <a:t>, </a:t>
            </a:r>
            <a:r>
              <a:rPr lang="en-US" dirty="0" err="1"/>
              <a:t>adjetivos</a:t>
            </a:r>
            <a:r>
              <a:rPr lang="en-US" dirty="0"/>
              <a:t> </a:t>
            </a:r>
            <a:r>
              <a:rPr lang="en-US" dirty="0" err="1"/>
              <a:t>posesivos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036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51257-A376-4252-8AFF-6B684C06A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Mexico 3</a:t>
            </a:r>
            <a:br>
              <a:rPr lang="en-US" dirty="0"/>
            </a:br>
            <a:r>
              <a:rPr lang="en-US" sz="2400" dirty="0"/>
              <a:t>(La </a:t>
            </a:r>
            <a:r>
              <a:rPr lang="en-US" sz="2400" dirty="0" err="1"/>
              <a:t>familia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tener</a:t>
            </a:r>
            <a:r>
              <a:rPr lang="en-US" sz="2400" dirty="0"/>
              <a:t>, </a:t>
            </a:r>
            <a:r>
              <a:rPr lang="en-US" sz="2400" dirty="0" err="1"/>
              <a:t>adjetivos</a:t>
            </a:r>
            <a:r>
              <a:rPr lang="en-US" sz="2400" dirty="0"/>
              <a:t> </a:t>
            </a:r>
            <a:r>
              <a:rPr lang="en-US" sz="2400" dirty="0" err="1"/>
              <a:t>posesivos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ED9A5-12BD-422A-935B-715E830BBD3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LA FAMILIA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El padre (el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papá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) – father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madre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(la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mamá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) – mother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Los padres – parents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hijo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son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hija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daughter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hijos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children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hermano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brother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hermana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sister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hermanos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siblings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abuelo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grandfather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La abuela – grandmother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abuelos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- grandparents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960C47-CA4A-4DCE-9D36-0EFA76A32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4492" y="2056092"/>
            <a:ext cx="4888937" cy="4200245"/>
          </a:xfrm>
        </p:spPr>
        <p:txBody>
          <a:bodyPr>
            <a:normAutofit fontScale="40000" lnSpcReduction="20000"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nieto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grandson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nieta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granddaughter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tío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uncle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tía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aunt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sobrino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nephew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sobrina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niece 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El primo / la prima – cousin</a:t>
            </a:r>
          </a:p>
          <a:p>
            <a:pPr marL="0" indent="0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LAS MASCOTAS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mascota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pet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perro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dog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perra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- cat</a:t>
            </a:r>
          </a:p>
        </p:txBody>
      </p:sp>
    </p:spTree>
    <p:extLst>
      <p:ext uri="{BB962C8B-B14F-4D97-AF65-F5344CB8AC3E}">
        <p14:creationId xmlns:p14="http://schemas.microsoft.com/office/powerpoint/2010/main" val="63816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3</a:t>
            </a:r>
            <a:br>
              <a:rPr lang="en-US" dirty="0"/>
            </a:br>
            <a:r>
              <a:rPr lang="en-US" sz="2400" dirty="0"/>
              <a:t>(La </a:t>
            </a:r>
            <a:r>
              <a:rPr lang="en-US" sz="2400" dirty="0" err="1"/>
              <a:t>familia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tener</a:t>
            </a:r>
            <a:r>
              <a:rPr lang="en-US" sz="2400" dirty="0"/>
              <a:t>, </a:t>
            </a:r>
            <a:r>
              <a:rPr lang="en-US" sz="2400" dirty="0" err="1"/>
              <a:t>adjetivos</a:t>
            </a:r>
            <a:r>
              <a:rPr lang="en-US" sz="2400" dirty="0"/>
              <a:t> </a:t>
            </a:r>
            <a:r>
              <a:rPr lang="en-US" sz="2400" dirty="0" err="1"/>
              <a:t>posesivos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verb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tener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(to have)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verb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tener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usually means to have. We use the verb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tener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to express possession. These are the forms of the verb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tener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in the present tense: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Remember, verbs change according to subject, so you may omit the subject pronoun in a sentence:</a:t>
            </a: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tengo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una mochila.				Tengo una mochila.</a:t>
            </a: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A02CB09-3523-463D-95FC-E6B53784E8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317505"/>
              </p:ext>
            </p:extLst>
          </p:nvPr>
        </p:nvGraphicFramePr>
        <p:xfrm>
          <a:off x="1284471" y="2717323"/>
          <a:ext cx="8128002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367787316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75438922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38012314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97316637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19763296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502721219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r>
                        <a:rPr lang="en-US" dirty="0"/>
                        <a:t>VERBO TENER (TO HAVE). PRESENT TENSE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28687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768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Yo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tengo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 have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Nosotros</a:t>
                      </a:r>
                      <a:endParaRPr lang="en-US" dirty="0"/>
                    </a:p>
                    <a:p>
                      <a:r>
                        <a:rPr lang="en-US" dirty="0" err="1"/>
                        <a:t>Nosotras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tenemos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 have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983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tienes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have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260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Usted</a:t>
                      </a:r>
                      <a:endParaRPr lang="en-US" dirty="0"/>
                    </a:p>
                    <a:p>
                      <a:r>
                        <a:rPr lang="en-US" dirty="0" err="1"/>
                        <a:t>Él</a:t>
                      </a:r>
                      <a:endParaRPr lang="en-US" dirty="0"/>
                    </a:p>
                    <a:p>
                      <a:r>
                        <a:rPr lang="en-US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 err="1"/>
                        <a:t>tiene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have</a:t>
                      </a:r>
                    </a:p>
                    <a:p>
                      <a:r>
                        <a:rPr lang="en-US" dirty="0"/>
                        <a:t>He has</a:t>
                      </a:r>
                    </a:p>
                    <a:p>
                      <a:r>
                        <a:rPr lang="en-US" dirty="0"/>
                        <a:t>She has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Ustedes</a:t>
                      </a:r>
                      <a:endParaRPr lang="en-US" dirty="0"/>
                    </a:p>
                    <a:p>
                      <a:r>
                        <a:rPr lang="en-US" dirty="0" err="1"/>
                        <a:t>Ellos</a:t>
                      </a:r>
                      <a:endParaRPr lang="en-US" dirty="0"/>
                    </a:p>
                    <a:p>
                      <a:r>
                        <a:rPr lang="en-US" dirty="0" err="1"/>
                        <a:t>Ellas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 err="1"/>
                        <a:t>tienen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You all have</a:t>
                      </a:r>
                    </a:p>
                    <a:p>
                      <a:r>
                        <a:rPr lang="en-US" dirty="0"/>
                        <a:t>They have</a:t>
                      </a:r>
                    </a:p>
                    <a:p>
                      <a:r>
                        <a:rPr lang="en-US" dirty="0"/>
                        <a:t>They have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864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5374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3</a:t>
            </a:r>
            <a:br>
              <a:rPr lang="en-US" dirty="0"/>
            </a:br>
            <a:r>
              <a:rPr lang="en-US" sz="2400" dirty="0"/>
              <a:t>(La </a:t>
            </a:r>
            <a:r>
              <a:rPr lang="en-US" sz="2400" dirty="0" err="1"/>
              <a:t>familia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tener</a:t>
            </a:r>
            <a:r>
              <a:rPr lang="en-US" sz="2400" dirty="0"/>
              <a:t>, </a:t>
            </a:r>
            <a:r>
              <a:rPr lang="en-US" sz="2400" dirty="0" err="1"/>
              <a:t>adjetivos</a:t>
            </a:r>
            <a:r>
              <a:rPr lang="en-US" sz="2400" dirty="0"/>
              <a:t> </a:t>
            </a:r>
            <a:r>
              <a:rPr lang="en-US" sz="2400" dirty="0" err="1"/>
              <a:t>posesivos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verb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tener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(to have)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verb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tener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is also used to express age. To express age use this formula: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Subject +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tener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(conjugated) + age +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años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(years).</a:t>
            </a: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tengo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doce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años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		Literally saying: I have twelve years.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Tess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tiene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quince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años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ask someone’s age say:</a:t>
            </a: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Cuantos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años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tener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Cuantos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años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tienes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?			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Cuantos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años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tienes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560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3</a:t>
            </a:r>
            <a:br>
              <a:rPr lang="en-US" dirty="0"/>
            </a:br>
            <a:r>
              <a:rPr lang="en-US" sz="2400" dirty="0"/>
              <a:t>(La </a:t>
            </a:r>
            <a:r>
              <a:rPr lang="en-US" sz="2400" dirty="0" err="1"/>
              <a:t>familia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tener</a:t>
            </a:r>
            <a:r>
              <a:rPr lang="en-US" sz="2400" dirty="0"/>
              <a:t>, </a:t>
            </a:r>
            <a:r>
              <a:rPr lang="en-US" sz="2400" dirty="0" err="1"/>
              <a:t>adjetivos</a:t>
            </a:r>
            <a:r>
              <a:rPr lang="en-US" sz="2400" dirty="0"/>
              <a:t> </a:t>
            </a:r>
            <a:r>
              <a:rPr lang="en-US" sz="2400" dirty="0" err="1"/>
              <a:t>posesivos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7409" y="1590855"/>
            <a:ext cx="9404723" cy="4395151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How would you express this in Spanish: 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 have a pencil.				Subject +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tener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+ item.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She has a book.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Johnny has a backpack.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Julia is 20 years old. 		Subject +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tener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(conjugated) + age +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años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(years).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They are 13 years old.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A02CB09-3523-463D-95FC-E6B53784E8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744296"/>
              </p:ext>
            </p:extLst>
          </p:nvPr>
        </p:nvGraphicFramePr>
        <p:xfrm>
          <a:off x="1634328" y="4042872"/>
          <a:ext cx="8128002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367787316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75438922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38012314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97316637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19763296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502721219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r>
                        <a:rPr lang="en-US" dirty="0"/>
                        <a:t>VERBO TENER (TO HAVE). PRESENT TENSE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28687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768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Yo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tengo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 have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Nosotros</a:t>
                      </a:r>
                      <a:endParaRPr lang="en-US" dirty="0"/>
                    </a:p>
                    <a:p>
                      <a:r>
                        <a:rPr lang="en-US" dirty="0" err="1"/>
                        <a:t>Nosotras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tenemos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 have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983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tienes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have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260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Usted</a:t>
                      </a:r>
                      <a:endParaRPr lang="en-US" dirty="0"/>
                    </a:p>
                    <a:p>
                      <a:r>
                        <a:rPr lang="en-US" dirty="0" err="1"/>
                        <a:t>Él</a:t>
                      </a:r>
                      <a:endParaRPr lang="en-US" dirty="0"/>
                    </a:p>
                    <a:p>
                      <a:r>
                        <a:rPr lang="en-US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 err="1"/>
                        <a:t>tiene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have</a:t>
                      </a:r>
                    </a:p>
                    <a:p>
                      <a:r>
                        <a:rPr lang="en-US" dirty="0"/>
                        <a:t>He has</a:t>
                      </a:r>
                    </a:p>
                    <a:p>
                      <a:r>
                        <a:rPr lang="en-US" dirty="0"/>
                        <a:t>She has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Ustedes</a:t>
                      </a:r>
                      <a:endParaRPr lang="en-US" dirty="0"/>
                    </a:p>
                    <a:p>
                      <a:r>
                        <a:rPr lang="en-US" dirty="0" err="1"/>
                        <a:t>Ellos</a:t>
                      </a:r>
                      <a:endParaRPr lang="en-US" dirty="0"/>
                    </a:p>
                    <a:p>
                      <a:r>
                        <a:rPr lang="en-US" dirty="0" err="1"/>
                        <a:t>Ellas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 err="1"/>
                        <a:t>tienen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You all have</a:t>
                      </a:r>
                    </a:p>
                    <a:p>
                      <a:r>
                        <a:rPr lang="en-US" dirty="0"/>
                        <a:t>They have</a:t>
                      </a:r>
                    </a:p>
                    <a:p>
                      <a:r>
                        <a:rPr lang="en-US" dirty="0"/>
                        <a:t>They have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864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6856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3</a:t>
            </a:r>
            <a:br>
              <a:rPr lang="en-US" dirty="0"/>
            </a:br>
            <a:r>
              <a:rPr lang="en-US" sz="2400" dirty="0"/>
              <a:t>(La </a:t>
            </a:r>
            <a:r>
              <a:rPr lang="en-US" sz="2400" dirty="0" err="1"/>
              <a:t>familia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tener</a:t>
            </a:r>
            <a:r>
              <a:rPr lang="en-US" sz="2400" dirty="0"/>
              <a:t>, </a:t>
            </a:r>
            <a:r>
              <a:rPr lang="en-US" sz="2400" dirty="0" err="1"/>
              <a:t>adjetivos</a:t>
            </a:r>
            <a:r>
              <a:rPr lang="en-US" sz="2400" dirty="0"/>
              <a:t> </a:t>
            </a:r>
            <a:r>
              <a:rPr lang="en-US" sz="2400" dirty="0" err="1"/>
              <a:t>posesivos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Possessive adjectives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Possessive adjectives are used to show ownership: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my, your, his, her, our, their</a:t>
            </a: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E875172-66E5-428B-9EF1-B8D97CACBB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175378"/>
              </p:ext>
            </p:extLst>
          </p:nvPr>
        </p:nvGraphicFramePr>
        <p:xfrm>
          <a:off x="1284472" y="3303840"/>
          <a:ext cx="8128000" cy="169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71360799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76647166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511270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00414777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en-US" dirty="0"/>
                        <a:t>POSSESSIVE ADJECTIVES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91884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mi, mis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nuestro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nuestra</a:t>
                      </a:r>
                      <a:endParaRPr lang="en-US" sz="1600" dirty="0"/>
                    </a:p>
                    <a:p>
                      <a:r>
                        <a:rPr lang="en-US" sz="1600" dirty="0" err="1"/>
                        <a:t>nuestros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nuestras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365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tu,tus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your (informal)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732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su</a:t>
                      </a:r>
                      <a:r>
                        <a:rPr lang="en-US" dirty="0"/>
                        <a:t>, sus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his, her, your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su</a:t>
                      </a:r>
                      <a:r>
                        <a:rPr lang="en-US" dirty="0"/>
                        <a:t>, sus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their, your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7715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7849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3</a:t>
            </a:r>
            <a:br>
              <a:rPr lang="en-US" dirty="0"/>
            </a:br>
            <a:r>
              <a:rPr lang="en-US" sz="2400" dirty="0"/>
              <a:t>(La </a:t>
            </a:r>
            <a:r>
              <a:rPr lang="en-US" sz="2400" dirty="0" err="1"/>
              <a:t>familia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tener</a:t>
            </a:r>
            <a:r>
              <a:rPr lang="en-US" sz="2400" dirty="0"/>
              <a:t>, </a:t>
            </a:r>
            <a:r>
              <a:rPr lang="en-US" sz="2400" dirty="0" err="1"/>
              <a:t>adjetivos</a:t>
            </a:r>
            <a:r>
              <a:rPr lang="en-US" sz="2400" dirty="0"/>
              <a:t> </a:t>
            </a:r>
            <a:r>
              <a:rPr lang="en-US" sz="2400" dirty="0" err="1"/>
              <a:t>posesivos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1853248"/>
            <a:ext cx="8946541" cy="4195481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Possessive adjectives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Possessive adjectives agree grammatically with the noun they accompany. They agree not with the owner, but with the thing being possessed:</a:t>
            </a: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Él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es mi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hermano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					He is my brother.</a:t>
            </a: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Ellos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son mis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hermanos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				They are my brothers.</a:t>
            </a:r>
          </a:p>
          <a:p>
            <a:pPr lvl="1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Nuestro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also agree in gender with the thing being possessed.</a:t>
            </a: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Él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es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nuestro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hermano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					He is our brother.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Ella es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nuestra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hermana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				She is our sister.</a:t>
            </a: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741D660-DCE4-4891-8C23-BA72AF36D0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200774"/>
              </p:ext>
            </p:extLst>
          </p:nvPr>
        </p:nvGraphicFramePr>
        <p:xfrm>
          <a:off x="2032000" y="4858909"/>
          <a:ext cx="8128000" cy="169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71360799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76647166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511270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00414777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en-US" dirty="0"/>
                        <a:t>POSSESSIVE ADJECTIVES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91884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mi, mis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nuestro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nuestra</a:t>
                      </a:r>
                      <a:endParaRPr lang="en-US" sz="1600" dirty="0"/>
                    </a:p>
                    <a:p>
                      <a:r>
                        <a:rPr lang="en-US" sz="1600" dirty="0" err="1"/>
                        <a:t>nuestros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nuestras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365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tu,tus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your (informal)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732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su</a:t>
                      </a:r>
                      <a:r>
                        <a:rPr lang="en-US" dirty="0"/>
                        <a:t>, sus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his, her, your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su</a:t>
                      </a:r>
                      <a:r>
                        <a:rPr lang="en-US" dirty="0"/>
                        <a:t>, sus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their, your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7715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5246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3</a:t>
            </a:r>
            <a:br>
              <a:rPr lang="en-US" dirty="0"/>
            </a:br>
            <a:r>
              <a:rPr lang="en-US" sz="2400" dirty="0"/>
              <a:t>(La </a:t>
            </a:r>
            <a:r>
              <a:rPr lang="en-US" sz="2400" dirty="0" err="1"/>
              <a:t>familia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tener</a:t>
            </a:r>
            <a:r>
              <a:rPr lang="en-US" sz="2400" dirty="0"/>
              <a:t>, </a:t>
            </a:r>
            <a:r>
              <a:rPr lang="en-US" sz="2400" dirty="0" err="1"/>
              <a:t>adjetivos</a:t>
            </a:r>
            <a:r>
              <a:rPr lang="en-US" sz="2400" dirty="0"/>
              <a:t> </a:t>
            </a:r>
            <a:r>
              <a:rPr lang="en-US" sz="2400" dirty="0" err="1"/>
              <a:t>posesivos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1853248"/>
            <a:ext cx="8946541" cy="4195481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preposition de (of)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You can also express ownership with the preposition de and a noun. In Spanish we do not use apostrophe s to express possession. Example: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Gina’s aunt. 			La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tía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Gina. (The aunt of Gina)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Mr. Grant’s dog.		El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perro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Señor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Grant.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Her aunt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 is my brother.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Bobby and Johnny’s mother. </a:t>
            </a:r>
          </a:p>
          <a:p>
            <a:pPr lvl="2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741D660-DCE4-4891-8C23-BA72AF36D0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573844"/>
              </p:ext>
            </p:extLst>
          </p:nvPr>
        </p:nvGraphicFramePr>
        <p:xfrm>
          <a:off x="2032000" y="4906616"/>
          <a:ext cx="8128000" cy="169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71360799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76647166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511270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00414777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en-US" dirty="0"/>
                        <a:t>POSSESSIVE ADJECTIVES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91884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mi, mis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nuestro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nuestra</a:t>
                      </a:r>
                      <a:endParaRPr lang="en-US" sz="1600" dirty="0"/>
                    </a:p>
                    <a:p>
                      <a:r>
                        <a:rPr lang="en-US" sz="1600" dirty="0" err="1"/>
                        <a:t>nuestros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nuestras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365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tu,tus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your (informal)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732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su</a:t>
                      </a:r>
                      <a:r>
                        <a:rPr lang="en-US" dirty="0"/>
                        <a:t>, sus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his, her, your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su</a:t>
                      </a:r>
                      <a:r>
                        <a:rPr lang="en-US" dirty="0"/>
                        <a:t>, sus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their, your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7715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0814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339</TotalTime>
  <Words>521</Words>
  <Application>Microsoft Office PowerPoint</Application>
  <PresentationFormat>Widescreen</PresentationFormat>
  <Paragraphs>176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</vt:lpstr>
      <vt:lpstr>Mexico 3</vt:lpstr>
      <vt:lpstr>Mexico 3 (La familia, el verbo tener, adjetivos posesivos)</vt:lpstr>
      <vt:lpstr>Mexico 3 (La familia, el verbo tener, adjetivos posesivos)</vt:lpstr>
      <vt:lpstr>Mexico 3 (La familia, el verbo tener, adjetivos posesivos)</vt:lpstr>
      <vt:lpstr>Mexico 3 (La familia, el verbo tener, adjetivos posesivos)</vt:lpstr>
      <vt:lpstr>Mexico 3 (La familia, el verbo tener, adjetivos posesivos)</vt:lpstr>
      <vt:lpstr>Mexico 3 (La familia, el verbo tener, adjetivos posesivos)</vt:lpstr>
      <vt:lpstr>Mexico 3 (La familia, el verbo tener, adjetivos posesivos)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Crash Course 1</dc:title>
  <dc:creator>savery</dc:creator>
  <cp:lastModifiedBy>savery</cp:lastModifiedBy>
  <cp:revision>40</cp:revision>
  <dcterms:created xsi:type="dcterms:W3CDTF">2019-07-27T12:02:36Z</dcterms:created>
  <dcterms:modified xsi:type="dcterms:W3CDTF">2019-07-30T18:51:53Z</dcterms:modified>
</cp:coreProperties>
</file>