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6" autoAdjust="0"/>
  </p:normalViewPr>
  <p:slideViewPr>
    <p:cSldViewPr snapToGrid="0">
      <p:cViewPr varScale="1">
        <p:scale>
          <a:sx n="106" d="100"/>
          <a:sy n="106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12/15/2016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Kendama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Jaylon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8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believe that the </a:t>
            </a:r>
            <a:r>
              <a:rPr lang="en-US" dirty="0" err="1" smtClean="0"/>
              <a:t>kendama</a:t>
            </a:r>
            <a:r>
              <a:rPr lang="en-US" dirty="0" smtClean="0"/>
              <a:t> originated in Japan.</a:t>
            </a:r>
          </a:p>
          <a:p>
            <a:r>
              <a:rPr lang="en-US" dirty="0" smtClean="0"/>
              <a:t>Apparently there are some records showing that it really originated in France in 16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The French version of this game was called </a:t>
            </a:r>
            <a:r>
              <a:rPr lang="en-US" dirty="0" err="1" smtClean="0"/>
              <a:t>bilboquet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real origins of this game are still disputed.</a:t>
            </a:r>
          </a:p>
        </p:txBody>
      </p:sp>
    </p:spTree>
    <p:extLst>
      <p:ext uri="{BB962C8B-B14F-4D97-AF65-F5344CB8AC3E}">
        <p14:creationId xmlns:p14="http://schemas.microsoft.com/office/powerpoint/2010/main" val="32431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kendama</a:t>
            </a:r>
            <a:r>
              <a:rPr lang="en-US" dirty="0" smtClean="0"/>
              <a:t> was believed to be imported through the Silk Road in Japan  between 1777-1778.</a:t>
            </a:r>
          </a:p>
          <a:p>
            <a:r>
              <a:rPr lang="en-US" dirty="0" smtClean="0"/>
              <a:t>The game gained popularity during 1600-1868</a:t>
            </a:r>
          </a:p>
          <a:p>
            <a:r>
              <a:rPr lang="en-US" dirty="0" smtClean="0"/>
              <a:t>Then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 two cups were added and the Japanese name translates to sun and moon. (moon = small cup and Sun = big cup)</a:t>
            </a:r>
          </a:p>
        </p:txBody>
      </p:sp>
    </p:spTree>
    <p:extLst>
      <p:ext uri="{BB962C8B-B14F-4D97-AF65-F5344CB8AC3E}">
        <p14:creationId xmlns:p14="http://schemas.microsoft.com/office/powerpoint/2010/main" val="323139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kendama</a:t>
            </a:r>
            <a:r>
              <a:rPr lang="en-US" dirty="0" smtClean="0"/>
              <a:t> has many variations.( more than just listed here)</a:t>
            </a:r>
          </a:p>
          <a:p>
            <a:r>
              <a:rPr lang="en-US" dirty="0" smtClean="0"/>
              <a:t>But the traditional </a:t>
            </a:r>
            <a:r>
              <a:rPr lang="en-US" dirty="0" err="1" smtClean="0"/>
              <a:t>kendama</a:t>
            </a:r>
            <a:r>
              <a:rPr lang="en-US" dirty="0" smtClean="0"/>
              <a:t> is a game where you try to catch the ball in three different cups or try to spear the ball with the spike.</a:t>
            </a:r>
          </a:p>
          <a:p>
            <a:r>
              <a:rPr lang="en-US" dirty="0" smtClean="0"/>
              <a:t>Then there is a pill </a:t>
            </a:r>
            <a:r>
              <a:rPr lang="en-US" dirty="0" err="1" smtClean="0"/>
              <a:t>kendama</a:t>
            </a:r>
            <a:r>
              <a:rPr lang="en-US" dirty="0" smtClean="0"/>
              <a:t> where there isn’t any cups just a spike and the shape is that of a pill.</a:t>
            </a:r>
          </a:p>
          <a:p>
            <a:r>
              <a:rPr lang="en-US" dirty="0" smtClean="0"/>
              <a:t>Then there is a </a:t>
            </a:r>
            <a:r>
              <a:rPr lang="en-US" dirty="0" err="1" smtClean="0"/>
              <a:t>bilboquet</a:t>
            </a:r>
            <a:r>
              <a:rPr lang="en-US" dirty="0" smtClean="0"/>
              <a:t> </a:t>
            </a:r>
            <a:r>
              <a:rPr lang="en-US" dirty="0" err="1" smtClean="0"/>
              <a:t>kendama</a:t>
            </a:r>
            <a:r>
              <a:rPr lang="en-US" dirty="0" smtClean="0"/>
              <a:t> has more of the traditional shape but no cups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18" y="4738614"/>
            <a:ext cx="1959233" cy="14335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29" y="4563529"/>
            <a:ext cx="1608670" cy="160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4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was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kendama</a:t>
            </a:r>
            <a:r>
              <a:rPr lang="en-US" dirty="0" smtClean="0"/>
              <a:t> was used as part of a drinking game that if a player were to mess up a trick they would have to drink more.</a:t>
            </a:r>
          </a:p>
          <a:p>
            <a:r>
              <a:rPr lang="en-US" dirty="0" smtClean="0"/>
              <a:t>Also it was just a traditional game that children and adult all over enjoyed. </a:t>
            </a:r>
            <a:endParaRPr lang="en-US" dirty="0"/>
          </a:p>
          <a:p>
            <a:r>
              <a:rPr lang="en-US" dirty="0" smtClean="0"/>
              <a:t>The game even strengthens hand /eye coordination, reflex and balance.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1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/>
          <a:lstStyle/>
          <a:p>
            <a:r>
              <a:rPr lang="en-US" dirty="0" smtClean="0"/>
              <a:t>What they are made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</a:t>
            </a:r>
            <a:r>
              <a:rPr lang="en-US" dirty="0" err="1" smtClean="0"/>
              <a:t>kendamas</a:t>
            </a:r>
            <a:r>
              <a:rPr lang="en-US" dirty="0" smtClean="0"/>
              <a:t> were traditionally made from wood.</a:t>
            </a:r>
          </a:p>
          <a:p>
            <a:r>
              <a:rPr lang="en-US" dirty="0" smtClean="0"/>
              <a:t>But today they are still mostly mad from wood but they have been made from other materials such as plastic, and even metal.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485" y="40290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0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/>
          <a:lstStyle/>
          <a:p>
            <a:r>
              <a:rPr lang="en-US" dirty="0" err="1" smtClean="0"/>
              <a:t>Kendama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r>
              <a:rPr lang="en-US" dirty="0" err="1" smtClean="0"/>
              <a:t>kendamas</a:t>
            </a:r>
            <a:r>
              <a:rPr lang="en-US" dirty="0" smtClean="0"/>
              <a:t> are more viral than they ever been.</a:t>
            </a:r>
          </a:p>
          <a:p>
            <a:r>
              <a:rPr lang="en-US" dirty="0" smtClean="0"/>
              <a:t>This means for new tricks, types, means of creation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128</TotalTime>
  <Words>304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The Kendama</vt:lpstr>
      <vt:lpstr>THE where</vt:lpstr>
      <vt:lpstr> when</vt:lpstr>
      <vt:lpstr>What</vt:lpstr>
      <vt:lpstr>How it was used</vt:lpstr>
      <vt:lpstr>What they are made from</vt:lpstr>
      <vt:lpstr>Kendama Today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Kendama</dc:title>
  <dc:creator>Watson, Jaylon</dc:creator>
  <cp:lastModifiedBy>Watson, Jaylon</cp:lastModifiedBy>
  <cp:revision>15</cp:revision>
  <dcterms:created xsi:type="dcterms:W3CDTF">2016-12-15T13:08:07Z</dcterms:created>
  <dcterms:modified xsi:type="dcterms:W3CDTF">2016-12-15T15:27:30Z</dcterms:modified>
</cp:coreProperties>
</file>