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56" r:id="rId4"/>
    <p:sldId id="257" r:id="rId5"/>
    <p:sldId id="258" r:id="rId6"/>
    <p:sldId id="267" r:id="rId7"/>
    <p:sldId id="268" r:id="rId8"/>
    <p:sldId id="259" r:id="rId9"/>
    <p:sldId id="263" r:id="rId10"/>
    <p:sldId id="269" r:id="rId11"/>
    <p:sldId id="260" r:id="rId12"/>
    <p:sldId id="261" r:id="rId13"/>
    <p:sldId id="264" r:id="rId14"/>
    <p:sldId id="265" r:id="rId15"/>
    <p:sldId id="262" r:id="rId1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8F55-C554-4AE2-AAAB-490331BD5E3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2A5-5406-4807-9761-4D232293A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8F55-C554-4AE2-AAAB-490331BD5E3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2A5-5406-4807-9761-4D232293A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8F55-C554-4AE2-AAAB-490331BD5E3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2A5-5406-4807-9761-4D232293A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8F55-C554-4AE2-AAAB-490331BD5E3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2A5-5406-4807-9761-4D232293A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8F55-C554-4AE2-AAAB-490331BD5E3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2A5-5406-4807-9761-4D232293A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8F55-C554-4AE2-AAAB-490331BD5E3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2A5-5406-4807-9761-4D232293A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8F55-C554-4AE2-AAAB-490331BD5E3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2A5-5406-4807-9761-4D232293A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8F55-C554-4AE2-AAAB-490331BD5E3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2A5-5406-4807-9761-4D232293A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8F55-C554-4AE2-AAAB-490331BD5E3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2A5-5406-4807-9761-4D232293A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8F55-C554-4AE2-AAAB-490331BD5E3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2A5-5406-4807-9761-4D232293A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8F55-C554-4AE2-AAAB-490331BD5E3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02A5-5406-4807-9761-4D232293A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D8F55-C554-4AE2-AAAB-490331BD5E3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502A5-5406-4807-9761-4D232293A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Leon!</a:t>
            </a:r>
            <a:br>
              <a:rPr lang="en-US" dirty="0" smtClean="0"/>
            </a:br>
            <a:r>
              <a:rPr lang="en-US" dirty="0" smtClean="0"/>
              <a:t>Please take a seat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Reaves’s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At the end of each lesson you will be asked to fill out an exit slip.</a:t>
            </a:r>
          </a:p>
          <a:p>
            <a:r>
              <a:rPr lang="en-US" dirty="0" smtClean="0"/>
              <a:t>Exit slips can be one of the following:</a:t>
            </a:r>
          </a:p>
          <a:p>
            <a:pPr lvl="1"/>
            <a:r>
              <a:rPr lang="en-US" dirty="0" smtClean="0"/>
              <a:t>Summary of what you learned</a:t>
            </a:r>
          </a:p>
          <a:p>
            <a:pPr lvl="1"/>
            <a:r>
              <a:rPr lang="en-US" dirty="0" smtClean="0"/>
              <a:t>A note to an absent student explaining what they missed</a:t>
            </a:r>
          </a:p>
          <a:p>
            <a:pPr lvl="1"/>
            <a:r>
              <a:rPr lang="en-US" dirty="0" smtClean="0"/>
              <a:t>A question that you had about that day’s lesson</a:t>
            </a:r>
          </a:p>
          <a:p>
            <a:pPr lvl="1"/>
            <a:r>
              <a:rPr lang="en-US" dirty="0" smtClean="0"/>
              <a:t>A real world example of that lesson’s content</a:t>
            </a:r>
            <a:endParaRPr lang="en-US" dirty="0" smtClean="0"/>
          </a:p>
          <a:p>
            <a:r>
              <a:rPr lang="en-US" dirty="0"/>
              <a:t>This will be </a:t>
            </a:r>
            <a:r>
              <a:rPr lang="en-US" dirty="0" smtClean="0"/>
              <a:t>graded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Class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THREE (3) minutes before the bell rings:</a:t>
            </a:r>
          </a:p>
          <a:p>
            <a:r>
              <a:rPr lang="en-US" dirty="0" smtClean="0"/>
              <a:t>Put your things away</a:t>
            </a:r>
          </a:p>
          <a:p>
            <a:r>
              <a:rPr lang="en-US" dirty="0" smtClean="0"/>
              <a:t>Put the textbooks back</a:t>
            </a:r>
          </a:p>
          <a:p>
            <a:r>
              <a:rPr lang="en-US" dirty="0" smtClean="0"/>
              <a:t>All calculators must be returned</a:t>
            </a:r>
          </a:p>
          <a:p>
            <a:r>
              <a:rPr lang="en-US" dirty="0" smtClean="0"/>
              <a:t>Wait quietly in your seats for Mr. Reaves to dismiss you</a:t>
            </a:r>
          </a:p>
          <a:p>
            <a:r>
              <a:rPr lang="en-US" dirty="0" smtClean="0"/>
              <a:t>Once the class is quiet and all supplies are packed up, Mr. Reaves will dismiss you</a:t>
            </a:r>
          </a:p>
          <a:p>
            <a:r>
              <a:rPr lang="en-US" dirty="0" smtClean="0"/>
              <a:t>Mr. Reaves dismisses you, </a:t>
            </a:r>
            <a:r>
              <a:rPr lang="en-US" b="1" cap="all" dirty="0" smtClean="0"/>
              <a:t>not</a:t>
            </a:r>
            <a:r>
              <a:rPr lang="en-US" dirty="0" smtClean="0"/>
              <a:t> the bell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 designated groups quickly</a:t>
            </a:r>
          </a:p>
          <a:p>
            <a:r>
              <a:rPr lang="en-US" dirty="0" smtClean="0"/>
              <a:t>Work diligently in those groups</a:t>
            </a:r>
          </a:p>
          <a:p>
            <a:r>
              <a:rPr lang="en-US" dirty="0" smtClean="0"/>
              <a:t>This is a privilege not a right and can be taken away</a:t>
            </a:r>
          </a:p>
          <a:p>
            <a:r>
              <a:rPr lang="en-US" dirty="0" smtClean="0"/>
              <a:t>If the class cannot stay on task during group activities, there will be no more group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is Everywhere!!!!!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is not </a:t>
            </a:r>
            <a:r>
              <a:rPr lang="en-US" sz="6600" dirty="0" smtClean="0">
                <a:solidFill>
                  <a:srgbClr val="FF0000"/>
                </a:solidFill>
                <a:latin typeface="Chiller" pitchFamily="82" charset="0"/>
              </a:rPr>
              <a:t>scary</a:t>
            </a:r>
            <a:endParaRPr lang="en-US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Any complaints may be submitted in written form in the complaint box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Grading Policy</a:t>
            </a:r>
          </a:p>
          <a:p>
            <a:pPr marL="0" indent="0" hangingPunct="0">
              <a:buNone/>
            </a:pPr>
            <a:r>
              <a:rPr lang="en-US" dirty="0"/>
              <a:t>	</a:t>
            </a:r>
            <a:r>
              <a:rPr lang="en-US" dirty="0" smtClean="0"/>
              <a:t>Class </a:t>
            </a:r>
            <a:r>
              <a:rPr lang="en-US" dirty="0"/>
              <a:t>work -	</a:t>
            </a:r>
            <a:r>
              <a:rPr lang="en-US" dirty="0" smtClean="0"/>
              <a:t>10</a:t>
            </a:r>
            <a:r>
              <a:rPr lang="en-US" dirty="0"/>
              <a:t>%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Homework-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en-US" dirty="0">
                <a:solidFill>
                  <a:srgbClr val="FF0000"/>
                </a:solidFill>
              </a:rPr>
              <a:t>%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Participation-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5%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Quizzes-</a:t>
            </a:r>
            <a:r>
              <a:rPr lang="en-US" dirty="0">
                <a:solidFill>
                  <a:srgbClr val="FF0000"/>
                </a:solidFill>
              </a:rPr>
              <a:t>		25%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Tests-</a:t>
            </a:r>
            <a:r>
              <a:rPr lang="en-US" dirty="0">
                <a:solidFill>
                  <a:srgbClr val="FF0000"/>
                </a:solidFill>
              </a:rPr>
              <a:t>		45%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0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763000" cy="2209800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solidFill>
                  <a:srgbClr val="FF0000"/>
                </a:solidFill>
              </a:rPr>
              <a:t>R</a:t>
            </a:r>
            <a:r>
              <a:rPr lang="en-US" sz="8800" b="1" dirty="0" smtClean="0"/>
              <a:t>	</a:t>
            </a:r>
            <a:r>
              <a:rPr lang="en-US" sz="7200" b="1" dirty="0" err="1" smtClean="0"/>
              <a:t>espect</a:t>
            </a:r>
            <a:r>
              <a:rPr lang="en-US" sz="7200" b="1" dirty="0" smtClean="0"/>
              <a:t> each other</a:t>
            </a:r>
            <a:endParaRPr lang="en-US" sz="80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81000" y="19812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ct responsibly</a:t>
            </a: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81000" y="2971800"/>
            <a:ext cx="87630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U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ollow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procedure</a:t>
            </a: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1000" y="4495800"/>
            <a:ext cx="8763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U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hink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before you act</a:t>
            </a:r>
            <a:endParaRPr kumimoji="0" 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reavesn\Local Settings\Temporary Internet Files\Content.IE5\G9EF45E3\MC90036870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0"/>
            <a:ext cx="7770244" cy="351129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381000"/>
            <a:ext cx="9144000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Remember to </a:t>
            </a:r>
            <a:r>
              <a:rPr kumimoji="0" lang="en-US" sz="7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Ride</a:t>
            </a:r>
            <a:r>
              <a:rPr kumimoji="0" lang="en-US" sz="7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</a:t>
            </a:r>
            <a:r>
              <a:rPr kumimoji="0" lang="en-US" sz="1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RAFT!</a:t>
            </a:r>
            <a:endParaRPr kumimoji="0" lang="en-US" sz="80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Entry Procedure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Sharpen Pencils</a:t>
            </a:r>
          </a:p>
          <a:p>
            <a:r>
              <a:rPr lang="en-US" sz="4000" dirty="0" smtClean="0"/>
              <a:t>Pick up a textbook (Algebra 1-A)</a:t>
            </a:r>
          </a:p>
          <a:p>
            <a:r>
              <a:rPr lang="en-US" sz="4000" dirty="0" smtClean="0"/>
              <a:t>Pick up your calculator</a:t>
            </a:r>
          </a:p>
          <a:p>
            <a:r>
              <a:rPr lang="en-US" sz="4000" dirty="0" smtClean="0"/>
              <a:t>Sit down</a:t>
            </a:r>
          </a:p>
          <a:p>
            <a:r>
              <a:rPr lang="en-US" sz="4000" dirty="0" smtClean="0"/>
              <a:t>Copy the agenda</a:t>
            </a:r>
          </a:p>
          <a:p>
            <a:pPr lvl="1"/>
            <a:r>
              <a:rPr lang="en-US" sz="3600" dirty="0" smtClean="0"/>
              <a:t>Blue = Algebra 1-A</a:t>
            </a:r>
          </a:p>
          <a:p>
            <a:pPr lvl="1"/>
            <a:r>
              <a:rPr lang="en-US" sz="3600" dirty="0" smtClean="0"/>
              <a:t>Green = Pre-Calculus 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Homework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will be assigned almost every day</a:t>
            </a:r>
          </a:p>
          <a:p>
            <a:r>
              <a:rPr lang="en-US" sz="4800" dirty="0" smtClean="0"/>
              <a:t>will be collected at random (so make sure you do it </a:t>
            </a:r>
            <a:r>
              <a:rPr lang="en-US" sz="4800" dirty="0" smtClean="0">
                <a:sym typeface="Wingdings" pitchFamily="2" charset="2"/>
              </a:rPr>
              <a:t>)</a:t>
            </a:r>
          </a:p>
          <a:p>
            <a:r>
              <a:rPr lang="en-US" sz="4800" dirty="0" smtClean="0">
                <a:sym typeface="Wingdings" pitchFamily="2" charset="2"/>
              </a:rPr>
              <a:t>Will be graded for completion</a:t>
            </a:r>
            <a:endParaRPr lang="en-US" sz="4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Do Now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839200" cy="51816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ym typeface="Wingdings" pitchFamily="2" charset="2"/>
              </a:rPr>
              <a:t>Will be posted on the </a:t>
            </a:r>
            <a:r>
              <a:rPr lang="en-US" sz="4000" dirty="0" smtClean="0">
                <a:sym typeface="Wingdings" pitchFamily="2" charset="2"/>
              </a:rPr>
              <a:t>board</a:t>
            </a:r>
          </a:p>
          <a:p>
            <a:pPr lvl="1"/>
            <a:r>
              <a:rPr lang="en-US" sz="3600" dirty="0" smtClean="0">
                <a:solidFill>
                  <a:srgbClr val="00B050"/>
                </a:solidFill>
                <a:sym typeface="Wingdings" pitchFamily="2" charset="2"/>
              </a:rPr>
              <a:t>Green</a:t>
            </a:r>
            <a:r>
              <a:rPr lang="en-US" sz="3600" dirty="0" smtClean="0">
                <a:sym typeface="Wingdings" pitchFamily="2" charset="2"/>
              </a:rPr>
              <a:t>: Pre-</a:t>
            </a:r>
            <a:r>
              <a:rPr lang="en-US" sz="3600" dirty="0" err="1" smtClean="0">
                <a:sym typeface="Wingdings" pitchFamily="2" charset="2"/>
              </a:rPr>
              <a:t>Calc</a:t>
            </a:r>
            <a:endParaRPr lang="en-US" sz="3600" dirty="0" smtClean="0">
              <a:sym typeface="Wingdings" pitchFamily="2" charset="2"/>
            </a:endParaRPr>
          </a:p>
          <a:p>
            <a:pPr lvl="1"/>
            <a:r>
              <a:rPr lang="en-US" sz="3600" dirty="0" smtClean="0">
                <a:solidFill>
                  <a:srgbClr val="00B0F0"/>
                </a:solidFill>
                <a:sym typeface="Wingdings" pitchFamily="2" charset="2"/>
              </a:rPr>
              <a:t>Blue</a:t>
            </a:r>
            <a:r>
              <a:rPr lang="en-US" sz="3600" dirty="0" smtClean="0">
                <a:sym typeface="Wingdings" pitchFamily="2" charset="2"/>
              </a:rPr>
              <a:t>: Algebra 1-A</a:t>
            </a:r>
            <a:endParaRPr lang="en-US" sz="3600" dirty="0" smtClean="0">
              <a:sym typeface="Wingdings" pitchFamily="2" charset="2"/>
            </a:endParaRPr>
          </a:p>
          <a:p>
            <a:r>
              <a:rPr lang="en-US" sz="4000" dirty="0" smtClean="0">
                <a:sym typeface="Wingdings" pitchFamily="2" charset="2"/>
              </a:rPr>
              <a:t>You will start it when you walk in the door</a:t>
            </a:r>
          </a:p>
          <a:p>
            <a:r>
              <a:rPr lang="en-US" sz="4000" dirty="0" smtClean="0">
                <a:sym typeface="Wingdings" pitchFamily="2" charset="2"/>
              </a:rPr>
              <a:t>Will be collected at the end of the week (class work grade)</a:t>
            </a:r>
          </a:p>
          <a:p>
            <a:pPr lvl="1"/>
            <a:r>
              <a:rPr lang="en-US" sz="3600" dirty="0" smtClean="0">
                <a:sym typeface="Wingdings" pitchFamily="2" charset="2"/>
              </a:rPr>
              <a:t>Completion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Class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Stay seated</a:t>
            </a:r>
          </a:p>
          <a:p>
            <a:r>
              <a:rPr lang="en-US" sz="3600" dirty="0" smtClean="0"/>
              <a:t>Follow directions</a:t>
            </a:r>
          </a:p>
          <a:p>
            <a:r>
              <a:rPr lang="en-US" sz="3600" dirty="0" smtClean="0"/>
              <a:t>Raise your hand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199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If you need to:</a:t>
            </a:r>
          </a:p>
          <a:p>
            <a:pPr lvl="1"/>
            <a:r>
              <a:rPr lang="en-US" sz="3200" dirty="0"/>
              <a:t>Go to the bathroom</a:t>
            </a:r>
          </a:p>
          <a:p>
            <a:pPr lvl="2"/>
            <a:r>
              <a:rPr lang="en-US" sz="2800" dirty="0"/>
              <a:t>Raise your index finger</a:t>
            </a:r>
          </a:p>
          <a:p>
            <a:pPr lvl="1"/>
            <a:r>
              <a:rPr lang="en-US" sz="3200" dirty="0"/>
              <a:t>Throw something away</a:t>
            </a:r>
          </a:p>
          <a:p>
            <a:pPr lvl="2"/>
            <a:r>
              <a:rPr lang="en-US" sz="2800" dirty="0"/>
              <a:t>Hold up two fingers</a:t>
            </a:r>
          </a:p>
          <a:p>
            <a:pPr lvl="1"/>
            <a:r>
              <a:rPr lang="en-US" sz="3200" dirty="0"/>
              <a:t>Sharpen your pencil</a:t>
            </a:r>
          </a:p>
          <a:p>
            <a:pPr lvl="2"/>
            <a:r>
              <a:rPr lang="en-US" sz="2800" dirty="0"/>
              <a:t>Hold up three fingers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038" y="1708695"/>
            <a:ext cx="1111200" cy="13853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521192"/>
            <a:ext cx="941014" cy="1217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046706"/>
            <a:ext cx="1781443" cy="1193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Room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Go between classes.</a:t>
            </a:r>
          </a:p>
          <a:p>
            <a:r>
              <a:rPr lang="en-US" dirty="0" smtClean="0"/>
              <a:t>If you feel you will be late, then come to class first and ask to go</a:t>
            </a:r>
          </a:p>
          <a:p>
            <a:pPr lvl="1"/>
            <a:r>
              <a:rPr lang="en-US" dirty="0" smtClean="0"/>
              <a:t>If someone else has already asked, then you will not be allowed to go</a:t>
            </a:r>
          </a:p>
          <a:p>
            <a:r>
              <a:rPr lang="en-US" dirty="0" smtClean="0"/>
              <a:t>You will only be allowed to go once during any given class period.</a:t>
            </a:r>
          </a:p>
          <a:p>
            <a:r>
              <a:rPr lang="en-US" dirty="0" smtClean="0"/>
              <a:t>If you abuse it, you will lose it.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411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Chiller</vt:lpstr>
      <vt:lpstr>Wingdings</vt:lpstr>
      <vt:lpstr>Office Theme</vt:lpstr>
      <vt:lpstr>Welcome to Leon! Please take a seat</vt:lpstr>
      <vt:lpstr>Syllabus Corrections</vt:lpstr>
      <vt:lpstr>R espect each other</vt:lpstr>
      <vt:lpstr>PowerPoint Presentation</vt:lpstr>
      <vt:lpstr>Entry Procedure</vt:lpstr>
      <vt:lpstr>Homework</vt:lpstr>
      <vt:lpstr>Do Now</vt:lpstr>
      <vt:lpstr>During Class Procedure</vt:lpstr>
      <vt:lpstr>Rest Room Policy</vt:lpstr>
      <vt:lpstr>Exit Slips</vt:lpstr>
      <vt:lpstr>End of Class Procedure</vt:lpstr>
      <vt:lpstr>Group Work Procedure</vt:lpstr>
      <vt:lpstr>Math is Everywhere!!!!!</vt:lpstr>
      <vt:lpstr>Math is not scary</vt:lpstr>
      <vt:lpstr>COMPLAINTS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espect each other A ct responsibly F ollow procedure T hink before you act</dc:title>
  <dc:creator>Nathan Reaves</dc:creator>
  <cp:lastModifiedBy>Reaves, Nathan</cp:lastModifiedBy>
  <cp:revision>82</cp:revision>
  <dcterms:created xsi:type="dcterms:W3CDTF">2013-08-15T13:10:55Z</dcterms:created>
  <dcterms:modified xsi:type="dcterms:W3CDTF">2015-08-14T13:12:29Z</dcterms:modified>
</cp:coreProperties>
</file>