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65" r:id="rId8"/>
    <p:sldId id="260" r:id="rId9"/>
    <p:sldId id="261" r:id="rId10"/>
    <p:sldId id="262" r:id="rId11"/>
    <p:sldId id="270" r:id="rId12"/>
    <p:sldId id="269" r:id="rId13"/>
    <p:sldId id="268" r:id="rId14"/>
    <p:sldId id="264" r:id="rId15"/>
    <p:sldId id="263" r:id="rId16"/>
    <p:sldId id="266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ulknerm@leonschool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onschools.instructure.com/?login_success=1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mo.tds.cambiumast.com/DesmosForAssessments/TDSCalculator.html?mode=fl_scirestricte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tudentnumber@edu.leonschool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Mrs. Faulkner</a:t>
            </a:r>
          </a:p>
          <a:p>
            <a:endParaRPr lang="en-US" dirty="0"/>
          </a:p>
          <a:p>
            <a:r>
              <a:rPr lang="en-US" smtClean="0">
                <a:hlinkClick r:id="rId2"/>
              </a:rPr>
              <a:t>faulknerm@leonschools.net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33" y="409739"/>
            <a:ext cx="93249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53404"/>
            <a:ext cx="10058400" cy="724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Turning in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724" y="1133436"/>
            <a:ext cx="10058400" cy="4050792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top right hand corner of every assignment, write your heading </a:t>
            </a:r>
          </a:p>
          <a:p>
            <a:r>
              <a:rPr lang="en-US" sz="3200" dirty="0" smtClean="0"/>
              <a:t>Put heading on today’s warm up as we prepare to turn it in.</a:t>
            </a:r>
          </a:p>
          <a:p>
            <a:r>
              <a:rPr lang="en-US" sz="3200" dirty="0"/>
              <a:t>Heading:</a:t>
            </a:r>
          </a:p>
          <a:p>
            <a:pPr lvl="1"/>
            <a:r>
              <a:rPr lang="en-US" sz="3200" dirty="0"/>
              <a:t>First and last name</a:t>
            </a:r>
          </a:p>
          <a:p>
            <a:pPr lvl="1"/>
            <a:r>
              <a:rPr lang="en-US" sz="3200" dirty="0"/>
              <a:t>Today’s date</a:t>
            </a:r>
          </a:p>
          <a:p>
            <a:pPr lvl="1"/>
            <a:r>
              <a:rPr lang="en-US" sz="3200" dirty="0"/>
              <a:t>Period </a:t>
            </a:r>
            <a:r>
              <a:rPr lang="en-US" sz="3200" dirty="0" smtClean="0"/>
              <a:t>___</a:t>
            </a:r>
            <a:endParaRPr lang="en-US" sz="3200" b="1" dirty="0" smtClean="0"/>
          </a:p>
          <a:p>
            <a:r>
              <a:rPr lang="en-US" sz="3200" dirty="0" smtClean="0"/>
              <a:t>Create a PDF of the assignment</a:t>
            </a:r>
          </a:p>
          <a:p>
            <a:r>
              <a:rPr lang="en-US" sz="3200" dirty="0" smtClean="0"/>
              <a:t>Upload to Canvass</a:t>
            </a:r>
          </a:p>
        </p:txBody>
      </p:sp>
    </p:spTree>
    <p:extLst>
      <p:ext uri="{BB962C8B-B14F-4D97-AF65-F5344CB8AC3E}">
        <p14:creationId xmlns:p14="http://schemas.microsoft.com/office/powerpoint/2010/main" val="23812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6145"/>
            <a:ext cx="10058400" cy="5348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Turning work into a pdf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838725"/>
            <a:ext cx="4754880" cy="3977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Android</a:t>
            </a:r>
          </a:p>
          <a:p>
            <a:pPr lvl="1"/>
            <a:r>
              <a:rPr lang="en-US" sz="2400" dirty="0" smtClean="0"/>
              <a:t>Download </a:t>
            </a:r>
            <a:r>
              <a:rPr lang="en-US" sz="2400" dirty="0" err="1" smtClean="0"/>
              <a:t>CamScanner</a:t>
            </a:r>
            <a:r>
              <a:rPr lang="en-US" sz="2400" dirty="0" smtClean="0"/>
              <a:t> from the play store</a:t>
            </a:r>
          </a:p>
          <a:p>
            <a:pPr lvl="1"/>
            <a:r>
              <a:rPr lang="en-US" sz="2400" dirty="0" smtClean="0"/>
              <a:t>Click camera then take picture of warm up</a:t>
            </a:r>
          </a:p>
          <a:p>
            <a:pPr lvl="1"/>
            <a:r>
              <a:rPr lang="en-US" sz="2400" dirty="0" smtClean="0"/>
              <a:t>Adjust widow to ensure everything is included</a:t>
            </a:r>
          </a:p>
          <a:p>
            <a:pPr lvl="1"/>
            <a:r>
              <a:rPr lang="en-US" sz="2400" dirty="0" smtClean="0"/>
              <a:t>Click right arrow and checkmark</a:t>
            </a:r>
          </a:p>
          <a:p>
            <a:pPr lvl="1"/>
            <a:r>
              <a:rPr lang="en-US" sz="2400" dirty="0" smtClean="0"/>
              <a:t>Click share then share as PDF</a:t>
            </a:r>
          </a:p>
          <a:p>
            <a:pPr lvl="1"/>
            <a:r>
              <a:rPr lang="en-US" sz="2400" dirty="0" smtClean="0"/>
              <a:t>Click share then email to self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982" y="838725"/>
            <a:ext cx="4754880" cy="3977640"/>
          </a:xfrm>
        </p:spPr>
        <p:txBody>
          <a:bodyPr/>
          <a:lstStyle/>
          <a:p>
            <a:r>
              <a:rPr lang="en-US" sz="2400" dirty="0"/>
              <a:t>IPhone</a:t>
            </a:r>
          </a:p>
          <a:p>
            <a:pPr lvl="1"/>
            <a:r>
              <a:rPr lang="en-US" sz="2400" dirty="0"/>
              <a:t>Open your notes app and </a:t>
            </a:r>
            <a:r>
              <a:rPr lang="en-US" sz="2400" dirty="0" smtClean="0"/>
              <a:t>create </a:t>
            </a:r>
            <a:r>
              <a:rPr lang="en-US" sz="2400" dirty="0"/>
              <a:t>a new note</a:t>
            </a:r>
          </a:p>
          <a:p>
            <a:pPr lvl="1"/>
            <a:r>
              <a:rPr lang="en-US" sz="2400" dirty="0"/>
              <a:t>Click on camera above the keyboard</a:t>
            </a:r>
          </a:p>
          <a:p>
            <a:pPr lvl="1"/>
            <a:r>
              <a:rPr lang="en-US" sz="2400" dirty="0"/>
              <a:t>Click scan documents and take a picture of your warm up</a:t>
            </a:r>
          </a:p>
          <a:p>
            <a:pPr lvl="1"/>
            <a:r>
              <a:rPr lang="en-US" sz="2400" dirty="0"/>
              <a:t>Click keep scan then save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282" y="5443728"/>
            <a:ext cx="1049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also use a PC, IPAD or Mac Book but be careful as some Apple applications are not compatible with PC’s and I have a PC.  If I can’t open it, I can’t grade it.</a:t>
            </a:r>
          </a:p>
        </p:txBody>
      </p:sp>
    </p:spTree>
    <p:extLst>
      <p:ext uri="{BB962C8B-B14F-4D97-AF65-F5344CB8AC3E}">
        <p14:creationId xmlns:p14="http://schemas.microsoft.com/office/powerpoint/2010/main" val="30885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014" y="157655"/>
            <a:ext cx="10058400" cy="945931"/>
          </a:xfrm>
        </p:spPr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935421"/>
            <a:ext cx="10575614" cy="592257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We will turn in assignments in </a:t>
            </a:r>
            <a:r>
              <a:rPr lang="en-US" sz="3200" dirty="0" smtClean="0"/>
              <a:t>Canvas and Focus.</a:t>
            </a:r>
            <a:endParaRPr lang="en-US" sz="3200" dirty="0"/>
          </a:p>
          <a:p>
            <a:r>
              <a:rPr lang="en-US" sz="3200" dirty="0"/>
              <a:t>You will be required to turn in a PDF of your </a:t>
            </a:r>
            <a:r>
              <a:rPr lang="en-US" sz="3200" dirty="0" smtClean="0"/>
              <a:t>work </a:t>
            </a:r>
            <a:r>
              <a:rPr lang="en-US" sz="3200" dirty="0"/>
              <a:t>for each assignment and assessment.</a:t>
            </a:r>
          </a:p>
          <a:p>
            <a:r>
              <a:rPr lang="en-US" sz="3200" dirty="0"/>
              <a:t>Title your assignment </a:t>
            </a:r>
          </a:p>
          <a:p>
            <a:pPr lvl="1"/>
            <a:r>
              <a:rPr lang="en-US" sz="3000" dirty="0" err="1"/>
              <a:t>Lastnamefirstinitial_assignmentnumber</a:t>
            </a:r>
            <a:endParaRPr lang="en-US" sz="3000" dirty="0"/>
          </a:p>
          <a:p>
            <a:pPr lvl="1"/>
            <a:r>
              <a:rPr lang="en-US" sz="3000" dirty="0" err="1"/>
              <a:t>ie</a:t>
            </a:r>
            <a:r>
              <a:rPr lang="en-US" sz="3000" dirty="0"/>
              <a:t>:  Faulknerm_101</a:t>
            </a:r>
          </a:p>
          <a:p>
            <a:r>
              <a:rPr lang="en-US" sz="3200" dirty="0"/>
              <a:t>Classwork will be assignments, worksheets, or notes</a:t>
            </a:r>
          </a:p>
          <a:p>
            <a:pPr lvl="1"/>
            <a:r>
              <a:rPr lang="en-US" sz="3000" dirty="0"/>
              <a:t>Assignments not completed in class will be do by class time the following day.</a:t>
            </a:r>
          </a:p>
          <a:p>
            <a:r>
              <a:rPr lang="en-US" sz="3200" dirty="0"/>
              <a:t>Homework will usually be notes but may sometimes be assignments. </a:t>
            </a:r>
            <a:r>
              <a:rPr lang="en-US" dirty="0"/>
              <a:t> </a:t>
            </a:r>
            <a:r>
              <a:rPr lang="en-US" sz="3200" dirty="0"/>
              <a:t>unless otherwise instructed.</a:t>
            </a:r>
          </a:p>
          <a:p>
            <a:r>
              <a:rPr lang="en-US" sz="3200" dirty="0"/>
              <a:t>Post notes on due date to canvas – place them in your notebook</a:t>
            </a:r>
          </a:p>
        </p:txBody>
      </p:sp>
    </p:spTree>
    <p:extLst>
      <p:ext uri="{BB962C8B-B14F-4D97-AF65-F5344CB8AC3E}">
        <p14:creationId xmlns:p14="http://schemas.microsoft.com/office/powerpoint/2010/main" val="6079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go to </a:t>
            </a:r>
            <a:r>
              <a:rPr lang="en-US" dirty="0" smtClean="0">
                <a:hlinkClick r:id="rId2"/>
              </a:rPr>
              <a:t>Canvas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If you have your own devise, you may log in and follow along.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77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1069848" y="273269"/>
            <a:ext cx="4754880" cy="63377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Course information</a:t>
            </a:r>
          </a:p>
          <a:p>
            <a:pPr lvl="1"/>
            <a:r>
              <a:rPr lang="en-US" sz="3600" dirty="0" smtClean="0"/>
              <a:t>Rules </a:t>
            </a:r>
          </a:p>
          <a:p>
            <a:pPr lvl="1"/>
            <a:r>
              <a:rPr lang="en-US" sz="3600" dirty="0" smtClean="0"/>
              <a:t>Supplies – add compass and protractor</a:t>
            </a:r>
          </a:p>
          <a:p>
            <a:pPr lvl="1"/>
            <a:r>
              <a:rPr lang="en-US" sz="3600" dirty="0" smtClean="0"/>
              <a:t>Assignments </a:t>
            </a:r>
          </a:p>
          <a:p>
            <a:pPr lvl="1"/>
            <a:r>
              <a:rPr lang="en-US" sz="3600" dirty="0" smtClean="0"/>
              <a:t>Attendance</a:t>
            </a:r>
          </a:p>
          <a:p>
            <a:pPr lvl="1"/>
            <a:r>
              <a:rPr lang="en-US" sz="3600" dirty="0" smtClean="0"/>
              <a:t>Assessments</a:t>
            </a:r>
          </a:p>
          <a:p>
            <a:pPr lvl="1"/>
            <a:r>
              <a:rPr lang="en-US" sz="3600" dirty="0" smtClean="0"/>
              <a:t>Late work </a:t>
            </a:r>
          </a:p>
          <a:p>
            <a:pPr lvl="1"/>
            <a:r>
              <a:rPr lang="en-US" sz="3600" dirty="0" smtClean="0"/>
              <a:t>Extra credit</a:t>
            </a:r>
          </a:p>
          <a:p>
            <a:pPr lvl="1"/>
            <a:r>
              <a:rPr lang="en-US" sz="3600" dirty="0" smtClean="0"/>
              <a:t>Office hours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900252" y="914400"/>
            <a:ext cx="4754880" cy="5257800"/>
          </a:xfrm>
        </p:spPr>
        <p:txBody>
          <a:bodyPr>
            <a:normAutofit/>
          </a:bodyPr>
          <a:lstStyle/>
          <a:p>
            <a:r>
              <a:rPr lang="en-US" sz="3600" dirty="0"/>
              <a:t>Where do I even begin</a:t>
            </a:r>
          </a:p>
          <a:p>
            <a:r>
              <a:rPr lang="en-US" sz="3600" dirty="0"/>
              <a:t>Website</a:t>
            </a:r>
          </a:p>
          <a:p>
            <a:r>
              <a:rPr lang="en-US" sz="3600" dirty="0" smtClean="0"/>
              <a:t>Pacing</a:t>
            </a:r>
            <a:endParaRPr lang="en-US" sz="3600" dirty="0"/>
          </a:p>
          <a:p>
            <a:r>
              <a:rPr lang="en-US" sz="3600" dirty="0"/>
              <a:t>Zoom vs. Teams</a:t>
            </a:r>
          </a:p>
          <a:p>
            <a:r>
              <a:rPr lang="en-US" sz="3600" dirty="0"/>
              <a:t>Student menu</a:t>
            </a:r>
          </a:p>
          <a:p>
            <a:r>
              <a:rPr lang="en-US" sz="3600" dirty="0"/>
              <a:t>Notebooks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508760"/>
          </a:xfrm>
        </p:spPr>
        <p:txBody>
          <a:bodyPr>
            <a:normAutofit/>
          </a:bodyPr>
          <a:lstStyle/>
          <a:p>
            <a:r>
              <a:rPr lang="en-US" sz="3200" dirty="0"/>
              <a:t>Take out a sheet of paper and solve the following problem.  Explain your steps.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3(x-5) + 42 -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205" t="-1142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 out a sheet of paper and solve the following problem.  Explain your steps.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3(x-5) + 42 -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205" t="-1142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 out a sheet of paper and solve the following problem.  Explain your steps.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3(x-5) + 42 -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205" t="-1142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Working with shapes</a:t>
            </a:r>
          </a:p>
          <a:p>
            <a:r>
              <a:rPr lang="en-US" sz="4000" dirty="0" smtClean="0"/>
              <a:t>Working with measurement</a:t>
            </a:r>
          </a:p>
          <a:p>
            <a:r>
              <a:rPr lang="en-US" sz="4000" dirty="0" smtClean="0"/>
              <a:t>Not only doing math, but explaining why it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Supplies - </a:t>
            </a:r>
            <a:r>
              <a:rPr lang="en-US" sz="2700" dirty="0" smtClean="0"/>
              <a:t>FSA approved online calculator:  </a:t>
            </a:r>
            <a:r>
              <a:rPr lang="en-US" sz="2800" dirty="0">
                <a:hlinkClick r:id="rId2"/>
              </a:rPr>
              <a:t>https://demo.tds.cambiumast.com/DesmosForAssessments/TDSCalculator.html?mode=fl_scirestricted</a:t>
            </a:r>
            <a:endParaRPr lang="en-US" sz="2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5458">
            <a:off x="6090025" y="1891525"/>
            <a:ext cx="2119980" cy="4649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" y="2461657"/>
            <a:ext cx="5410200" cy="3509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210" y="2281881"/>
            <a:ext cx="2271326" cy="42629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319265" y="1902941"/>
            <a:ext cx="1612877" cy="41395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ns And Pencils Stock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41527" y="1123899"/>
            <a:ext cx="45910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ve Star Spiral Notebook, College Ruled, 5 Subject, 6 x 9.5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565">
            <a:off x="3725361" y="513728"/>
            <a:ext cx="4449603" cy="53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6962" y="1712183"/>
            <a:ext cx="37627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dirty="0" smtClean="0"/>
              <a:t>Warm ups </a:t>
            </a:r>
          </a:p>
          <a:p>
            <a:pPr marL="514350" indent="-514350" algn="ctr">
              <a:buAutoNum type="arabicPeriod"/>
            </a:pPr>
            <a:r>
              <a:rPr lang="en-US" sz="3200" dirty="0" smtClean="0"/>
              <a:t>notes</a:t>
            </a:r>
          </a:p>
          <a:p>
            <a:pPr algn="ctr"/>
            <a:r>
              <a:rPr lang="en-US" sz="3200" dirty="0" smtClean="0"/>
              <a:t>3. Theorems definitions, properties  and postulates</a:t>
            </a:r>
          </a:p>
          <a:p>
            <a:pPr algn="ctr"/>
            <a:r>
              <a:rPr lang="en-US" sz="3200" dirty="0" smtClean="0"/>
              <a:t>4. Assignments</a:t>
            </a:r>
          </a:p>
          <a:p>
            <a:pPr algn="ctr"/>
            <a:r>
              <a:rPr lang="en-US" sz="3200" dirty="0" smtClean="0"/>
              <a:t>5. </a:t>
            </a:r>
            <a:r>
              <a:rPr lang="en-US" sz="3200" dirty="0"/>
              <a:t>A</a:t>
            </a:r>
            <a:r>
              <a:rPr lang="en-US" sz="3200" dirty="0" smtClean="0"/>
              <a:t>ssessments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2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19" y="2292076"/>
            <a:ext cx="8228646" cy="34570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are a must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username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60" y="2121407"/>
            <a:ext cx="9175530" cy="4050792"/>
          </a:xfrm>
        </p:spPr>
        <p:txBody>
          <a:bodyPr/>
          <a:lstStyle/>
          <a:p>
            <a:r>
              <a:rPr lang="en-US" sz="3600" b="1" dirty="0" smtClean="0">
                <a:hlinkClick r:id="rId2"/>
              </a:rPr>
              <a:t>studentnumber@edu.leonschools.net</a:t>
            </a:r>
            <a:endParaRPr lang="en-US" sz="36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60" y="3516102"/>
            <a:ext cx="3077109" cy="2956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38863">
            <a:off x="5440223" y="3592363"/>
            <a:ext cx="2167652" cy="218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0980">
            <a:off x="8669722" y="3623785"/>
            <a:ext cx="27146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8A3A597E12B044A184AC4E0622253E" ma:contentTypeVersion="31" ma:contentTypeDescription="Create a new document." ma:contentTypeScope="" ma:versionID="8b53b941b7bb68d11f2ffa613a9b10d1">
  <xsd:schema xmlns:xsd="http://www.w3.org/2001/XMLSchema" xmlns:xs="http://www.w3.org/2001/XMLSchema" xmlns:p="http://schemas.microsoft.com/office/2006/metadata/properties" xmlns:ns1="http://schemas.microsoft.com/sharepoint/v3" xmlns:ns3="ae40bf5c-b09b-441e-a144-242fbcbe89b7" xmlns:ns4="b73b3325-9e66-4fdc-bfc1-e0a6a75b8a68" targetNamespace="http://schemas.microsoft.com/office/2006/metadata/properties" ma:root="true" ma:fieldsID="5cb86aaeb09fd106b811ad7fcd5ebfe8" ns1:_="" ns3:_="" ns4:_="">
    <xsd:import namespace="http://schemas.microsoft.com/sharepoint/v3"/>
    <xsd:import namespace="ae40bf5c-b09b-441e-a144-242fbcbe89b7"/>
    <xsd:import namespace="b73b3325-9e66-4fdc-bfc1-e0a6a75b8a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0bf5c-b09b-441e-a144-242fbcbe89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b3325-9e66-4fdc-bfc1-e0a6a75b8a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ppVersion xmlns="b73b3325-9e66-4fdc-bfc1-e0a6a75b8a68" xsi:nil="true"/>
    <IsNotebookLocked xmlns="b73b3325-9e66-4fdc-bfc1-e0a6a75b8a68" xsi:nil="true"/>
    <Owner xmlns="b73b3325-9e66-4fdc-bfc1-e0a6a75b8a68">
      <UserInfo>
        <DisplayName/>
        <AccountId xsi:nil="true"/>
        <AccountType/>
      </UserInfo>
    </Owner>
    <Students xmlns="b73b3325-9e66-4fdc-bfc1-e0a6a75b8a68">
      <UserInfo>
        <DisplayName/>
        <AccountId xsi:nil="true"/>
        <AccountType/>
      </UserInfo>
    </Students>
    <TeamsChannelId xmlns="b73b3325-9e66-4fdc-bfc1-e0a6a75b8a68" xsi:nil="true"/>
    <Templates xmlns="b73b3325-9e66-4fdc-bfc1-e0a6a75b8a68" xsi:nil="true"/>
    <NotebookType xmlns="b73b3325-9e66-4fdc-bfc1-e0a6a75b8a68" xsi:nil="true"/>
    <Student_Groups xmlns="b73b3325-9e66-4fdc-bfc1-e0a6a75b8a68">
      <UserInfo>
        <DisplayName/>
        <AccountId xsi:nil="true"/>
        <AccountType/>
      </UserInfo>
    </Student_Groups>
    <_ip_UnifiedCompliancePolicyProperties xmlns="http://schemas.microsoft.com/sharepoint/v3" xsi:nil="true"/>
    <Is_Collaboration_Space_Locked xmlns="b73b3325-9e66-4fdc-bfc1-e0a6a75b8a68" xsi:nil="true"/>
    <Self_Registration_Enabled xmlns="b73b3325-9e66-4fdc-bfc1-e0a6a75b8a68" xsi:nil="true"/>
    <Has_Teacher_Only_SectionGroup xmlns="b73b3325-9e66-4fdc-bfc1-e0a6a75b8a68" xsi:nil="true"/>
    <CultureName xmlns="b73b3325-9e66-4fdc-bfc1-e0a6a75b8a68" xsi:nil="true"/>
    <Invited_Teachers xmlns="b73b3325-9e66-4fdc-bfc1-e0a6a75b8a68" xsi:nil="true"/>
    <Invited_Students xmlns="b73b3325-9e66-4fdc-bfc1-e0a6a75b8a68" xsi:nil="true"/>
    <FolderType xmlns="b73b3325-9e66-4fdc-bfc1-e0a6a75b8a68" xsi:nil="true"/>
    <Teachers xmlns="b73b3325-9e66-4fdc-bfc1-e0a6a75b8a68">
      <UserInfo>
        <DisplayName/>
        <AccountId xsi:nil="true"/>
        <AccountType/>
      </UserInfo>
    </Teachers>
    <DefaultSectionNames xmlns="b73b3325-9e66-4fdc-bfc1-e0a6a75b8a68" xsi:nil="true"/>
  </documentManagement>
</p:properties>
</file>

<file path=customXml/itemProps1.xml><?xml version="1.0" encoding="utf-8"?>
<ds:datastoreItem xmlns:ds="http://schemas.openxmlformats.org/officeDocument/2006/customXml" ds:itemID="{170F45C1-89D7-459E-8184-981A3E2DB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40bf5c-b09b-441e-a144-242fbcbe89b7"/>
    <ds:schemaRef ds:uri="b73b3325-9e66-4fdc-bfc1-e0a6a75b8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DB0C7C-98D3-4AB2-ABD7-E3B98FE0E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36930-80E6-433B-8B58-3D4362C9A45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e40bf5c-b09b-441e-a144-242fbcbe89b7"/>
    <ds:schemaRef ds:uri="http://purl.org/dc/elements/1.1/"/>
    <ds:schemaRef ds:uri="http://schemas.microsoft.com/office/2006/metadata/properties"/>
    <ds:schemaRef ds:uri="http://schemas.microsoft.com/sharepoint/v3"/>
    <ds:schemaRef ds:uri="b73b3325-9e66-4fdc-bfc1-e0a6a75b8a6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5086</TotalTime>
  <Words>452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Cambria Math</vt:lpstr>
      <vt:lpstr>Rockwell</vt:lpstr>
      <vt:lpstr>Rockwell Condensed</vt:lpstr>
      <vt:lpstr>Wingdings</vt:lpstr>
      <vt:lpstr>Wood Type</vt:lpstr>
      <vt:lpstr>Welcome to Geometry</vt:lpstr>
      <vt:lpstr>Take out a sheet of paper and solve the following problem.  Explain your steps.</vt:lpstr>
      <vt:lpstr>Take out a sheet of paper and solve the following problem.  Explain your steps.</vt:lpstr>
      <vt:lpstr>Take out a sheet of paper and solve the following problem.  Explain your steps.</vt:lpstr>
      <vt:lpstr>Geometry</vt:lpstr>
      <vt:lpstr>Supplies - FSA approved online calculator:  https://demo.tds.cambiumast.com/DesmosForAssessments/TDSCalculator.html?mode=fl_scirestricted</vt:lpstr>
      <vt:lpstr>PowerPoint Presentation</vt:lpstr>
      <vt:lpstr>Electronics are a must</vt:lpstr>
      <vt:lpstr>Student username</vt:lpstr>
      <vt:lpstr>PowerPoint Presentation</vt:lpstr>
      <vt:lpstr>Turning in work</vt:lpstr>
      <vt:lpstr>Turning work into a pdf</vt:lpstr>
      <vt:lpstr>Canvas</vt:lpstr>
      <vt:lpstr>Lets go to Canvas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Geometry</dc:title>
  <dc:creator>Faulkner, Michelle</dc:creator>
  <cp:lastModifiedBy>Faulkner, Michelle</cp:lastModifiedBy>
  <cp:revision>37</cp:revision>
  <dcterms:created xsi:type="dcterms:W3CDTF">2020-08-08T17:24:55Z</dcterms:created>
  <dcterms:modified xsi:type="dcterms:W3CDTF">2020-08-29T20:08:47Z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0x0101002F8A3A597E12B044A184AC4E0622253E</vt:lpwstr>
  </property>
</Properties>
</file>