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96" r:id="rId5"/>
    <p:sldId id="297" r:id="rId6"/>
    <p:sldId id="298" r:id="rId7"/>
    <p:sldId id="29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Puerto Rico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356669" cy="861420"/>
          </a:xfrm>
        </p:spPr>
        <p:txBody>
          <a:bodyPr/>
          <a:lstStyle/>
          <a:p>
            <a:r>
              <a:rPr lang="en-US" dirty="0"/>
              <a:t>Las </a:t>
            </a:r>
            <a:r>
              <a:rPr lang="en-US" dirty="0" err="1"/>
              <a:t>tareas</a:t>
            </a:r>
            <a:r>
              <a:rPr lang="en-US" dirty="0"/>
              <a:t> </a:t>
            </a:r>
            <a:r>
              <a:rPr lang="en-US" dirty="0" err="1"/>
              <a:t>domÉsticas</a:t>
            </a:r>
            <a:r>
              <a:rPr lang="en-US" dirty="0"/>
              <a:t>, </a:t>
            </a:r>
            <a:r>
              <a:rPr lang="en-US" dirty="0" err="1"/>
              <a:t>verbos</a:t>
            </a:r>
            <a:r>
              <a:rPr lang="en-US" dirty="0"/>
              <a:t> </a:t>
            </a:r>
            <a:r>
              <a:rPr lang="en-US" dirty="0" err="1"/>
              <a:t>regulares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–</a:t>
            </a:r>
            <a:r>
              <a:rPr lang="en-US" dirty="0" err="1"/>
              <a:t>ar</a:t>
            </a:r>
            <a:r>
              <a:rPr lang="en-US" dirty="0"/>
              <a:t>, -</a:t>
            </a:r>
            <a:r>
              <a:rPr lang="en-US" dirty="0" err="1"/>
              <a:t>er</a:t>
            </a:r>
            <a:r>
              <a:rPr lang="en-US" dirty="0"/>
              <a:t>, -</a:t>
            </a:r>
            <a:r>
              <a:rPr lang="en-US" dirty="0" err="1"/>
              <a:t>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Puerto Rico 3</a:t>
            </a:r>
            <a:br>
              <a:rPr lang="en-US" dirty="0"/>
            </a:br>
            <a:r>
              <a:rPr lang="en-US" sz="2400" dirty="0"/>
              <a:t>(Las </a:t>
            </a:r>
            <a:r>
              <a:rPr lang="en-US" sz="2400" dirty="0" err="1"/>
              <a:t>tareas</a:t>
            </a:r>
            <a:r>
              <a:rPr lang="en-US" sz="2400" dirty="0"/>
              <a:t> </a:t>
            </a:r>
            <a:r>
              <a:rPr lang="en-US" sz="2400" dirty="0" err="1"/>
              <a:t>domésticas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</a:t>
            </a:r>
            <a:r>
              <a:rPr lang="en-US" sz="2400" dirty="0" err="1"/>
              <a:t>regulares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–</a:t>
            </a:r>
            <a:r>
              <a:rPr lang="en-US" sz="2400" dirty="0" err="1"/>
              <a:t>ar</a:t>
            </a:r>
            <a:r>
              <a:rPr lang="en-US" sz="2400" dirty="0"/>
              <a:t>, -</a:t>
            </a:r>
            <a:r>
              <a:rPr lang="en-US" sz="2400" dirty="0" err="1"/>
              <a:t>er</a:t>
            </a:r>
            <a:r>
              <a:rPr lang="en-US" sz="2400" dirty="0"/>
              <a:t>, -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2060575"/>
            <a:ext cx="5591686" cy="41957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LAS TAREAS DOMÉSTICAS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Barrer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suelo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 sweep the floor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Cortar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césped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 cut the grass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platos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 wash the dishes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Limpiar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 clean the bathroom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Ordenar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la casa – to straighten the house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Pasar 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aspiradora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 vacuum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Pasear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 walk the dog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Sacar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basura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 take out the trash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Sacudir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muebles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 dust the furniture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3476" y="2056092"/>
            <a:ext cx="4888937" cy="42002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ACCIONES HABITUALES EN LA CASA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Abrir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ventana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 open the window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Apagar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la luz – to turn the light off</a:t>
            </a:r>
          </a:p>
          <a:p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Prender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la luz – to turn the light on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3</a:t>
            </a:r>
            <a:br>
              <a:rPr lang="en-US" dirty="0"/>
            </a:br>
            <a:r>
              <a:rPr lang="en-US" sz="2400" dirty="0"/>
              <a:t>(Las </a:t>
            </a:r>
            <a:r>
              <a:rPr lang="en-US" sz="2400" dirty="0" err="1"/>
              <a:t>tareas</a:t>
            </a:r>
            <a:r>
              <a:rPr lang="en-US" sz="2400" dirty="0"/>
              <a:t> </a:t>
            </a:r>
            <a:r>
              <a:rPr lang="en-US" sz="2400" dirty="0" err="1"/>
              <a:t>domésticas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</a:t>
            </a:r>
            <a:r>
              <a:rPr lang="en-US" sz="2400" dirty="0" err="1"/>
              <a:t>regulares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–</a:t>
            </a:r>
            <a:r>
              <a:rPr lang="en-US" sz="2400" dirty="0" err="1"/>
              <a:t>ar</a:t>
            </a:r>
            <a:r>
              <a:rPr lang="en-US" sz="2400" dirty="0"/>
              <a:t>, -</a:t>
            </a:r>
            <a:r>
              <a:rPr lang="en-US" sz="2400" dirty="0" err="1"/>
              <a:t>er</a:t>
            </a:r>
            <a:r>
              <a:rPr lang="en-US" sz="2400" dirty="0"/>
              <a:t>, -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Regular verbs. The infinitive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English, an infinitive is the verb form that uses the word to: to wash, to cook. In Spanish, the infinitive always ends in –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or –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-AR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(to wash)	-ER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prender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(to turn on)		-IR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abrir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(to open)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Regular verbs have a stem that is used with all subjects. They also have a set of endings that are added to the stem to identify the subject. To find the stem of the verb, remove the –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or –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ending.</a:t>
            </a:r>
          </a:p>
          <a:p>
            <a:pPr lvl="2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prender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abrir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conjugate regular verbs, find the stem of the verb, and attach the appropriate ending based on the subject.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3</a:t>
            </a:r>
            <a:br>
              <a:rPr lang="en-US" dirty="0"/>
            </a:br>
            <a:r>
              <a:rPr lang="en-US" sz="2400" dirty="0"/>
              <a:t>(Las </a:t>
            </a:r>
            <a:r>
              <a:rPr lang="en-US" sz="2400" dirty="0" err="1"/>
              <a:t>tareas</a:t>
            </a:r>
            <a:r>
              <a:rPr lang="en-US" sz="2400" dirty="0"/>
              <a:t> </a:t>
            </a:r>
            <a:r>
              <a:rPr lang="en-US" sz="2400" dirty="0" err="1"/>
              <a:t>domésticas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</a:t>
            </a:r>
            <a:r>
              <a:rPr lang="en-US" sz="2400" dirty="0" err="1"/>
              <a:t>regulares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–</a:t>
            </a:r>
            <a:r>
              <a:rPr lang="en-US" sz="2400" dirty="0" err="1"/>
              <a:t>ar</a:t>
            </a:r>
            <a:r>
              <a:rPr lang="en-US" sz="2400" dirty="0"/>
              <a:t>, -</a:t>
            </a:r>
            <a:r>
              <a:rPr lang="en-US" sz="2400" dirty="0" err="1"/>
              <a:t>er</a:t>
            </a:r>
            <a:r>
              <a:rPr lang="en-US" sz="2400" dirty="0"/>
              <a:t>, -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4" y="1547120"/>
            <a:ext cx="8946541" cy="4395151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Regular –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verbs are conjugated this way: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7FA551-77EF-4725-8CBC-7E9CAD7DC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793873"/>
              </p:ext>
            </p:extLst>
          </p:nvPr>
        </p:nvGraphicFramePr>
        <p:xfrm>
          <a:off x="1047651" y="4426661"/>
          <a:ext cx="969617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29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 LAVAR (TO WASH) 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lav</a:t>
                      </a:r>
                      <a:r>
                        <a:rPr lang="en-US" sz="1400" b="1" dirty="0" err="1"/>
                        <a:t>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 wash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lav</a:t>
                      </a:r>
                      <a:r>
                        <a:rPr lang="en-US" sz="1400" b="1" dirty="0" err="1"/>
                        <a:t>amos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wash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lav</a:t>
                      </a:r>
                      <a:r>
                        <a:rPr lang="en-US" sz="1400" b="1" dirty="0"/>
                        <a:t>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wash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lav</a:t>
                      </a:r>
                      <a:r>
                        <a:rPr lang="en-US" sz="1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wash</a:t>
                      </a:r>
                    </a:p>
                    <a:p>
                      <a:r>
                        <a:rPr lang="en-US" sz="1400" dirty="0"/>
                        <a:t>He washes</a:t>
                      </a:r>
                    </a:p>
                    <a:p>
                      <a:r>
                        <a:rPr lang="en-US" sz="1400" dirty="0"/>
                        <a:t>She washes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 err="1"/>
                        <a:t>lav</a:t>
                      </a:r>
                      <a:r>
                        <a:rPr lang="en-US" sz="1400" b="1" dirty="0" err="1"/>
                        <a:t>an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all wash</a:t>
                      </a:r>
                    </a:p>
                    <a:p>
                      <a:r>
                        <a:rPr lang="en-US" sz="1400" dirty="0"/>
                        <a:t>They wash</a:t>
                      </a:r>
                    </a:p>
                    <a:p>
                      <a:r>
                        <a:rPr lang="en-US" sz="1400" dirty="0"/>
                        <a:t>They wash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13F3281-4042-4B98-BA12-BCD1A740A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515511"/>
              </p:ext>
            </p:extLst>
          </p:nvPr>
        </p:nvGraphicFramePr>
        <p:xfrm>
          <a:off x="1047653" y="1988414"/>
          <a:ext cx="9696172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043">
                  <a:extLst>
                    <a:ext uri="{9D8B030D-6E8A-4147-A177-3AD203B41FA5}">
                      <a16:colId xmlns:a16="http://schemas.microsoft.com/office/drawing/2014/main" val="3400387582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34321758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37430673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8781284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Regular –</a:t>
                      </a:r>
                      <a:r>
                        <a:rPr lang="en-US" sz="1400" dirty="0" err="1"/>
                        <a:t>ar</a:t>
                      </a:r>
                      <a:r>
                        <a:rPr lang="en-US" sz="1400" dirty="0"/>
                        <a:t> verbs are conjugated by finding the stem and attaching this ending to it.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4631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4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amos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21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8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85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28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3</a:t>
            </a:r>
            <a:br>
              <a:rPr lang="en-US" dirty="0"/>
            </a:br>
            <a:r>
              <a:rPr lang="en-US" sz="2400" dirty="0"/>
              <a:t>(Las </a:t>
            </a:r>
            <a:r>
              <a:rPr lang="en-US" sz="2400" dirty="0" err="1"/>
              <a:t>tareas</a:t>
            </a:r>
            <a:r>
              <a:rPr lang="en-US" sz="2400" dirty="0"/>
              <a:t> </a:t>
            </a:r>
            <a:r>
              <a:rPr lang="en-US" sz="2400" dirty="0" err="1"/>
              <a:t>domésticas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</a:t>
            </a:r>
            <a:r>
              <a:rPr lang="en-US" sz="2400" dirty="0" err="1"/>
              <a:t>regulares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–</a:t>
            </a:r>
            <a:r>
              <a:rPr lang="en-US" sz="2400" dirty="0" err="1"/>
              <a:t>ar</a:t>
            </a:r>
            <a:r>
              <a:rPr lang="en-US" sz="2400" dirty="0"/>
              <a:t>, -</a:t>
            </a:r>
            <a:r>
              <a:rPr lang="en-US" sz="2400" dirty="0" err="1"/>
              <a:t>er</a:t>
            </a:r>
            <a:r>
              <a:rPr lang="en-US" sz="2400" dirty="0"/>
              <a:t>, -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4" y="1547120"/>
            <a:ext cx="8946541" cy="4395151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Regular –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verbs are conjugated this way: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7FA551-77EF-4725-8CBC-7E9CAD7DC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22139"/>
              </p:ext>
            </p:extLst>
          </p:nvPr>
        </p:nvGraphicFramePr>
        <p:xfrm>
          <a:off x="1047651" y="4426661"/>
          <a:ext cx="969617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29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 BARRER (TO SWEEP) 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barr</a:t>
                      </a:r>
                      <a:r>
                        <a:rPr lang="en-US" sz="1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 sweep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barr</a:t>
                      </a:r>
                      <a:r>
                        <a:rPr lang="en-US" sz="1400" b="1" dirty="0" err="1"/>
                        <a:t>emos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sweep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barr</a:t>
                      </a:r>
                      <a:r>
                        <a:rPr lang="en-US" sz="1400" b="1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sweep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barr</a:t>
                      </a:r>
                      <a:r>
                        <a:rPr lang="en-US" sz="1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sweep</a:t>
                      </a:r>
                    </a:p>
                    <a:p>
                      <a:r>
                        <a:rPr lang="en-US" sz="1400" dirty="0"/>
                        <a:t>He sweeps</a:t>
                      </a:r>
                    </a:p>
                    <a:p>
                      <a:r>
                        <a:rPr lang="en-US" sz="1400" dirty="0"/>
                        <a:t>She sweeps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/>
                        <a:t>barr</a:t>
                      </a:r>
                      <a:r>
                        <a:rPr lang="en-US" sz="1400" b="1" dirty="0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all sweep</a:t>
                      </a:r>
                    </a:p>
                    <a:p>
                      <a:r>
                        <a:rPr lang="en-US" sz="1400" dirty="0"/>
                        <a:t>They sweep</a:t>
                      </a:r>
                    </a:p>
                    <a:p>
                      <a:r>
                        <a:rPr lang="en-US" sz="1400" dirty="0"/>
                        <a:t>They sweep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13F3281-4042-4B98-BA12-BCD1A740A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72651"/>
              </p:ext>
            </p:extLst>
          </p:nvPr>
        </p:nvGraphicFramePr>
        <p:xfrm>
          <a:off x="1047653" y="1988414"/>
          <a:ext cx="9696172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043">
                  <a:extLst>
                    <a:ext uri="{9D8B030D-6E8A-4147-A177-3AD203B41FA5}">
                      <a16:colId xmlns:a16="http://schemas.microsoft.com/office/drawing/2014/main" val="3400387582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34321758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37430673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8781284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Regular –</a:t>
                      </a:r>
                      <a:r>
                        <a:rPr lang="en-US" sz="1400" dirty="0" err="1"/>
                        <a:t>er</a:t>
                      </a:r>
                      <a:r>
                        <a:rPr lang="en-US" sz="1400" dirty="0"/>
                        <a:t> verbs are conjugated by finding the stem and attaching this ending to it.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4631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4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emos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21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8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 err="1"/>
                        <a:t>en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85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3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3</a:t>
            </a:r>
            <a:br>
              <a:rPr lang="en-US" dirty="0"/>
            </a:br>
            <a:r>
              <a:rPr lang="en-US" sz="2400" dirty="0"/>
              <a:t>(Las </a:t>
            </a:r>
            <a:r>
              <a:rPr lang="en-US" sz="2400" dirty="0" err="1"/>
              <a:t>tareas</a:t>
            </a:r>
            <a:r>
              <a:rPr lang="en-US" sz="2400" dirty="0"/>
              <a:t> </a:t>
            </a:r>
            <a:r>
              <a:rPr lang="en-US" sz="2400" dirty="0" err="1"/>
              <a:t>domésticas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</a:t>
            </a:r>
            <a:r>
              <a:rPr lang="en-US" sz="2400" dirty="0" err="1"/>
              <a:t>regulares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–</a:t>
            </a:r>
            <a:r>
              <a:rPr lang="en-US" sz="2400" dirty="0" err="1"/>
              <a:t>ar</a:t>
            </a:r>
            <a:r>
              <a:rPr lang="en-US" sz="2400" dirty="0"/>
              <a:t>, -</a:t>
            </a:r>
            <a:r>
              <a:rPr lang="en-US" sz="2400" dirty="0" err="1"/>
              <a:t>er</a:t>
            </a:r>
            <a:r>
              <a:rPr lang="en-US" sz="2400" dirty="0"/>
              <a:t>, -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4" y="1547120"/>
            <a:ext cx="8946541" cy="4395151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Regular –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verbs are conjugated this way: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7FA551-77EF-4725-8CBC-7E9CAD7DC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24941"/>
              </p:ext>
            </p:extLst>
          </p:nvPr>
        </p:nvGraphicFramePr>
        <p:xfrm>
          <a:off x="1047651" y="4426661"/>
          <a:ext cx="969617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29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 ABRIR (TO OPEN) 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/>
                        <a:t>abr</a:t>
                      </a:r>
                      <a:r>
                        <a:rPr lang="en-US" sz="1400" b="1" dirty="0" err="1"/>
                        <a:t>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abr</a:t>
                      </a:r>
                      <a:r>
                        <a:rPr lang="en-US" sz="1400" b="1" dirty="0" err="1"/>
                        <a:t>imos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open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abr</a:t>
                      </a:r>
                      <a:r>
                        <a:rPr lang="en-US" sz="1400" b="1" dirty="0" err="1"/>
                        <a:t>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 err="1"/>
                        <a:t>abr</a:t>
                      </a:r>
                      <a:r>
                        <a:rPr lang="en-US" sz="1400" b="1" dirty="0" err="1"/>
                        <a:t>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open</a:t>
                      </a:r>
                    </a:p>
                    <a:p>
                      <a:r>
                        <a:rPr lang="en-US" sz="1400" dirty="0"/>
                        <a:t>He opens</a:t>
                      </a:r>
                    </a:p>
                    <a:p>
                      <a:r>
                        <a:rPr lang="en-US" sz="1400" dirty="0"/>
                        <a:t>She opens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dirty="0" err="1"/>
                        <a:t>abr</a:t>
                      </a:r>
                      <a:r>
                        <a:rPr lang="en-US" sz="1400" b="1" dirty="0" err="1"/>
                        <a:t>en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all open</a:t>
                      </a:r>
                    </a:p>
                    <a:p>
                      <a:r>
                        <a:rPr lang="en-US" sz="1400" dirty="0"/>
                        <a:t>They open</a:t>
                      </a:r>
                    </a:p>
                    <a:p>
                      <a:r>
                        <a:rPr lang="en-US" sz="1400" dirty="0"/>
                        <a:t>They open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13F3281-4042-4B98-BA12-BCD1A740A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232264"/>
              </p:ext>
            </p:extLst>
          </p:nvPr>
        </p:nvGraphicFramePr>
        <p:xfrm>
          <a:off x="1047653" y="1988414"/>
          <a:ext cx="9696172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043">
                  <a:extLst>
                    <a:ext uri="{9D8B030D-6E8A-4147-A177-3AD203B41FA5}">
                      <a16:colId xmlns:a16="http://schemas.microsoft.com/office/drawing/2014/main" val="3400387582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34321758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37430673"/>
                    </a:ext>
                  </a:extLst>
                </a:gridCol>
                <a:gridCol w="2424043">
                  <a:extLst>
                    <a:ext uri="{9D8B030D-6E8A-4147-A177-3AD203B41FA5}">
                      <a16:colId xmlns:a16="http://schemas.microsoft.com/office/drawing/2014/main" val="4187812844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Regular –</a:t>
                      </a:r>
                      <a:r>
                        <a:rPr lang="en-US" sz="1400" dirty="0" err="1"/>
                        <a:t>ir</a:t>
                      </a:r>
                      <a:r>
                        <a:rPr lang="en-US" sz="1400" dirty="0"/>
                        <a:t> verbs are conjugated by finding the stem and attaching this ending to it.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4631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45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imos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21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8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  <a:p>
                      <a:r>
                        <a:rPr lang="en-US" sz="1400" b="1" dirty="0" err="1"/>
                        <a:t>en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85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902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3</a:t>
            </a:r>
            <a:br>
              <a:rPr lang="en-US" dirty="0"/>
            </a:br>
            <a:r>
              <a:rPr lang="en-US" sz="2400" dirty="0"/>
              <a:t>(Las </a:t>
            </a:r>
            <a:r>
              <a:rPr lang="en-US" sz="2400" dirty="0" err="1"/>
              <a:t>tareas</a:t>
            </a:r>
            <a:r>
              <a:rPr lang="en-US" sz="2400" dirty="0"/>
              <a:t> </a:t>
            </a:r>
            <a:r>
              <a:rPr lang="en-US" sz="2400" dirty="0" err="1"/>
              <a:t>domésticas</a:t>
            </a:r>
            <a:r>
              <a:rPr lang="en-US" sz="2400" dirty="0"/>
              <a:t>, </a:t>
            </a:r>
            <a:r>
              <a:rPr lang="en-US" sz="2400" dirty="0" err="1"/>
              <a:t>verbos</a:t>
            </a:r>
            <a:r>
              <a:rPr lang="en-US" sz="2400" dirty="0"/>
              <a:t> </a:t>
            </a:r>
            <a:r>
              <a:rPr lang="en-US" sz="2400" dirty="0" err="1"/>
              <a:t>regulares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–</a:t>
            </a:r>
            <a:r>
              <a:rPr lang="en-US" sz="2400" dirty="0" err="1"/>
              <a:t>ar</a:t>
            </a:r>
            <a:r>
              <a:rPr lang="en-US" sz="2400" dirty="0"/>
              <a:t>, -</a:t>
            </a:r>
            <a:r>
              <a:rPr lang="en-US" sz="2400" dirty="0" err="1"/>
              <a:t>er</a:t>
            </a:r>
            <a:r>
              <a:rPr lang="en-US" sz="2400" dirty="0"/>
              <a:t>, -</a:t>
            </a:r>
            <a:r>
              <a:rPr lang="en-US" sz="2400" dirty="0" err="1"/>
              <a:t>ir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Conjugate the following verbs. (find the stem, look at your chart, attach the ending).</a:t>
            </a: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Cortar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Limpiar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Ordenar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Pasar</a:t>
            </a: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Pasear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Sacar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Apagar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Sacudir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Barrer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815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617</TotalTime>
  <Words>491</Words>
  <Application>Microsoft Office PowerPoint</Application>
  <PresentationFormat>Widescreen</PresentationFormat>
  <Paragraphs>189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Puerto Rico 3</vt:lpstr>
      <vt:lpstr>Puerto Rico 3 (Las tareas domésticas, verbos regulares en –ar, -er, -ir)</vt:lpstr>
      <vt:lpstr>Puerto Rico 3 (Las tareas domésticas, verbos regulares en –ar, -er, -ir)</vt:lpstr>
      <vt:lpstr>Puerto Rico 3 (Las tareas domésticas, verbos regulares en –ar, -er, -ir)</vt:lpstr>
      <vt:lpstr>Puerto Rico 3 (Las tareas domésticas, verbos regulares en –ar, -er, -ir)</vt:lpstr>
      <vt:lpstr>Puerto Rico 3 (Las tareas domésticas, verbos regulares en –ar, -er, -ir)</vt:lpstr>
      <vt:lpstr>Puerto Rico 3 (Las tareas domésticas, verbos regulares en –ar, -er, -ir)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76</cp:revision>
  <dcterms:created xsi:type="dcterms:W3CDTF">2019-07-27T12:02:36Z</dcterms:created>
  <dcterms:modified xsi:type="dcterms:W3CDTF">2019-08-01T01:39:11Z</dcterms:modified>
</cp:coreProperties>
</file>