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05/25/2017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Woods that </a:t>
            </a:r>
            <a:r>
              <a:rPr lang="en-US" dirty="0" err="1" smtClean="0"/>
              <a:t>kendamas</a:t>
            </a:r>
            <a:r>
              <a:rPr lang="en-US" dirty="0" smtClean="0"/>
              <a:t> are made of.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Jaylon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36009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type of wood used in </a:t>
            </a:r>
            <a:r>
              <a:rPr lang="en-US" dirty="0" err="1" smtClean="0"/>
              <a:t>kendamas</a:t>
            </a:r>
            <a:r>
              <a:rPr lang="en-US" dirty="0" smtClean="0"/>
              <a:t> is ash wood.</a:t>
            </a:r>
          </a:p>
          <a:p>
            <a:pPr marL="0" indent="0">
              <a:buNone/>
            </a:pPr>
            <a:r>
              <a:rPr lang="en-US" dirty="0" smtClean="0"/>
              <a:t>Some things to know about ash wood is that it :</a:t>
            </a:r>
          </a:p>
          <a:p>
            <a:r>
              <a:rPr lang="en-US" dirty="0" smtClean="0"/>
              <a:t>Fairly inexpensive</a:t>
            </a:r>
          </a:p>
          <a:p>
            <a:r>
              <a:rPr lang="en-US" dirty="0" smtClean="0"/>
              <a:t>Has good durability</a:t>
            </a:r>
          </a:p>
          <a:p>
            <a:r>
              <a:rPr lang="en-US" dirty="0" smtClean="0"/>
              <a:t>Feels smooth</a:t>
            </a:r>
          </a:p>
          <a:p>
            <a:r>
              <a:rPr lang="en-US" dirty="0" smtClean="0"/>
              <a:t>And is of average weight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90" y="3844159"/>
            <a:ext cx="2900854" cy="21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Beech is the wood most commonly used in the making of </a:t>
            </a:r>
            <a:r>
              <a:rPr lang="en-US" dirty="0" err="1" smtClean="0"/>
              <a:t>kendamas</a:t>
            </a:r>
            <a:r>
              <a:rPr lang="en-US" dirty="0" smtClean="0"/>
              <a:t>. Therefore beech wood is: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Average durability</a:t>
            </a:r>
          </a:p>
          <a:p>
            <a:r>
              <a:rPr lang="en-US" dirty="0" smtClean="0"/>
              <a:t>Feels rough to the touch</a:t>
            </a:r>
          </a:p>
          <a:p>
            <a:r>
              <a:rPr lang="en-US" dirty="0" smtClean="0"/>
              <a:t>And weighs average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7185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9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popular wood used in </a:t>
            </a:r>
            <a:r>
              <a:rPr lang="en-US" dirty="0" err="1" smtClean="0"/>
              <a:t>kendamas</a:t>
            </a:r>
            <a:r>
              <a:rPr lang="en-US" dirty="0" smtClean="0"/>
              <a:t> cherry. Apparently cherry is a heavier and more dense than beech wood. Cherry </a:t>
            </a:r>
            <a:r>
              <a:rPr lang="en-US" dirty="0" err="1"/>
              <a:t>k</a:t>
            </a:r>
            <a:r>
              <a:rPr lang="en-US" dirty="0" err="1" smtClean="0"/>
              <a:t>endamas</a:t>
            </a:r>
            <a:r>
              <a:rPr lang="en-US" dirty="0" smtClean="0"/>
              <a:t> are :</a:t>
            </a:r>
          </a:p>
          <a:p>
            <a:r>
              <a:rPr lang="en-US" dirty="0" smtClean="0"/>
              <a:t>Fairly inexpensive</a:t>
            </a:r>
          </a:p>
          <a:p>
            <a:r>
              <a:rPr lang="en-US" dirty="0" smtClean="0"/>
              <a:t>Reasonably durable</a:t>
            </a:r>
          </a:p>
          <a:p>
            <a:r>
              <a:rPr lang="en-US" dirty="0" smtClean="0"/>
              <a:t>Feels softer</a:t>
            </a:r>
          </a:p>
          <a:p>
            <a:r>
              <a:rPr lang="en-US" dirty="0" smtClean="0"/>
              <a:t>Feels heavy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505200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7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Paduak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5693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Paduak</a:t>
            </a:r>
            <a:r>
              <a:rPr lang="en-US" dirty="0" smtClean="0"/>
              <a:t> </a:t>
            </a:r>
            <a:r>
              <a:rPr lang="en-US" dirty="0" err="1" smtClean="0"/>
              <a:t>kendamas</a:t>
            </a:r>
            <a:r>
              <a:rPr lang="en-US" dirty="0" smtClean="0"/>
              <a:t> have a reddish color that darkens over time the more you play. I couldn’t find out very much about this wood but I know that :</a:t>
            </a:r>
          </a:p>
          <a:p>
            <a:r>
              <a:rPr lang="en-US" dirty="0" smtClean="0"/>
              <a:t>More on the expensive side</a:t>
            </a:r>
          </a:p>
          <a:p>
            <a:r>
              <a:rPr lang="en-US" dirty="0" smtClean="0"/>
              <a:t>Average weight </a:t>
            </a:r>
          </a:p>
          <a:p>
            <a:r>
              <a:rPr lang="en-US" dirty="0" smtClean="0"/>
              <a:t>Looks very nice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3276600"/>
            <a:ext cx="3162300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41529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7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Walnut is the wood that isn’t used as much in </a:t>
            </a:r>
            <a:r>
              <a:rPr lang="en-US" dirty="0" err="1" smtClean="0"/>
              <a:t>kendamas</a:t>
            </a:r>
            <a:r>
              <a:rPr lang="en-US" dirty="0" smtClean="0"/>
              <a:t>.  But its good the make striped patterns out of the woo looks very different than others. Walnut wood offers :</a:t>
            </a:r>
          </a:p>
          <a:p>
            <a:r>
              <a:rPr lang="en-US" dirty="0" smtClean="0"/>
              <a:t>Affordability</a:t>
            </a:r>
          </a:p>
          <a:p>
            <a:r>
              <a:rPr lang="en-US" dirty="0"/>
              <a:t>G</a:t>
            </a:r>
            <a:r>
              <a:rPr lang="en-US" dirty="0" smtClean="0"/>
              <a:t>ood durability</a:t>
            </a:r>
          </a:p>
          <a:p>
            <a:r>
              <a:rPr lang="en-US" dirty="0" smtClean="0"/>
              <a:t>Smooth to touch</a:t>
            </a:r>
          </a:p>
          <a:p>
            <a:r>
              <a:rPr lang="en-US" dirty="0" smtClean="0"/>
              <a:t>Light weight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0" y="3838903"/>
            <a:ext cx="2283372" cy="22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8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Maple is a tough wood the looks almost like beech.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Slightly more dense than beech</a:t>
            </a:r>
          </a:p>
          <a:p>
            <a:r>
              <a:rPr lang="en-US" dirty="0" smtClean="0"/>
              <a:t>Great durability</a:t>
            </a:r>
          </a:p>
          <a:p>
            <a:r>
              <a:rPr lang="en-US" dirty="0" smtClean="0"/>
              <a:t>Smooth to touch</a:t>
            </a:r>
          </a:p>
          <a:p>
            <a:r>
              <a:rPr lang="en-US" dirty="0" smtClean="0"/>
              <a:t>Light Weight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44" y="3379077"/>
            <a:ext cx="2640723" cy="26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0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really doesn’t matter what wood your </a:t>
            </a:r>
            <a:r>
              <a:rPr lang="en-US" dirty="0" err="1" smtClean="0"/>
              <a:t>kendama</a:t>
            </a:r>
            <a:r>
              <a:rPr lang="en-US" dirty="0" smtClean="0"/>
              <a:t> is made out of. It just depends on, your price range, how much you will play your </a:t>
            </a:r>
            <a:r>
              <a:rPr lang="en-US" dirty="0" err="1" smtClean="0"/>
              <a:t>kendama</a:t>
            </a:r>
            <a:r>
              <a:rPr lang="en-US" dirty="0" smtClean="0"/>
              <a:t>, your style of play and how long you want it to last. Then you can make a choice on what wood you should 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</TotalTime>
  <Words>244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Woods that kendamas are made of.</vt:lpstr>
      <vt:lpstr>Ash</vt:lpstr>
      <vt:lpstr>Beech</vt:lpstr>
      <vt:lpstr>Cherry</vt:lpstr>
      <vt:lpstr>Paduak</vt:lpstr>
      <vt:lpstr>Walnut</vt:lpstr>
      <vt:lpstr>Maple</vt:lpstr>
      <vt:lpstr>In conclusion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Woods that kendamas are made of.</dc:title>
  <dc:creator>Watson, Jaylon</dc:creator>
  <cp:lastModifiedBy>Watson, Jaylon</cp:lastModifiedBy>
  <cp:revision>9</cp:revision>
  <dcterms:created xsi:type="dcterms:W3CDTF">2017-05-25T13:12:29Z</dcterms:created>
  <dcterms:modified xsi:type="dcterms:W3CDTF">2017-05-25T14:25:17Z</dcterms:modified>
</cp:coreProperties>
</file>