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81" r:id="rId2"/>
  </p:sldIdLst>
  <p:sldSz cx="7772400" cy="10058400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Miss Kindergarten" panose="020B0604020202020204" charset="0"/>
      <p:regular r:id="rId9"/>
    </p:embeddedFont>
  </p:embeddedFontLst>
  <p:defaultTextStyle>
    <a:defPPr>
      <a:defRPr lang="en-US"/>
    </a:defPPr>
    <a:lvl1pPr marL="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1pPr>
    <a:lvl2pPr marL="52307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2pPr>
    <a:lvl3pPr marL="1046153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3pPr>
    <a:lvl4pPr marL="156923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4pPr>
    <a:lvl5pPr marL="209230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5pPr>
    <a:lvl6pPr marL="2615382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6pPr>
    <a:lvl7pPr marL="3138458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7pPr>
    <a:lvl8pPr marL="3661535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8pPr>
    <a:lvl9pPr marL="4184611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08"/>
    <a:srgbClr val="CC00CC"/>
    <a:srgbClr val="2EFFDB"/>
    <a:srgbClr val="FF44AB"/>
    <a:srgbClr val="92FF09"/>
    <a:srgbClr val="91B60E"/>
    <a:srgbClr val="FEE500"/>
    <a:srgbClr val="FF9CC2"/>
    <a:srgbClr val="EC67FF"/>
    <a:srgbClr val="FF4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01" autoAdjust="0"/>
    <p:restoredTop sz="97838"/>
  </p:normalViewPr>
  <p:slideViewPr>
    <p:cSldViewPr snapToGrid="0" snapToObjects="1">
      <p:cViewPr varScale="1">
        <p:scale>
          <a:sx n="78" d="100"/>
          <a:sy n="78" d="100"/>
        </p:scale>
        <p:origin x="271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783E6-7ABF-6C4D-8B23-887A7B588C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A1BE5-9E7C-D74E-86AC-978E1BBB35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2E54-FBE8-7C48-9B69-C50505406575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96847-C417-7F44-B3E2-8F7AA10CF7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D64BC-DD00-DF4D-8412-A13B2BAB9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D988-8961-D445-9CEF-CF981C28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71B5-5876-6C48-994B-B08A83A0E626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78238" y="857250"/>
            <a:ext cx="17875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BE3B-19A0-004F-A6D0-34A19E5D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1pPr>
    <a:lvl2pPr marL="481889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2pPr>
    <a:lvl3pPr marL="963778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3pPr>
    <a:lvl4pPr marL="1445666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4pPr>
    <a:lvl5pPr marL="1927555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5pPr>
    <a:lvl6pPr marL="2409444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6pPr>
    <a:lvl7pPr marL="2891333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7pPr>
    <a:lvl8pPr marL="3373222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8pPr>
    <a:lvl9pPr marL="3855110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17013" y="456354"/>
            <a:ext cx="1836498" cy="9727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516" y="456354"/>
            <a:ext cx="5379958" cy="9727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5"/>
            <a:ext cx="6606540" cy="199771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3"/>
            <a:ext cx="6606540" cy="22002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512" y="2658961"/>
            <a:ext cx="3608229" cy="75251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5282" y="2658961"/>
            <a:ext cx="3608229" cy="75251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3" y="2251500"/>
            <a:ext cx="343415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3" y="3189818"/>
            <a:ext cx="343415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500"/>
            <a:ext cx="343550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8"/>
            <a:ext cx="343550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4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4"/>
            <a:ext cx="2557067" cy="6880226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4" y="7040886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4" y="898736"/>
            <a:ext cx="4663440" cy="603504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4" y="7872096"/>
            <a:ext cx="4663440" cy="1180466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BF6331-5EE9-CB22-2D2F-DB8DE395230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C6951-E230-0F14-D15D-288A6F119F50}"/>
              </a:ext>
            </a:extLst>
          </p:cNvPr>
          <p:cNvSpPr txBox="1"/>
          <p:nvPr/>
        </p:nvSpPr>
        <p:spPr>
          <a:xfrm>
            <a:off x="1804147" y="4262715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4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4 Test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14FEB-A277-6C2A-1B92-D21E7C6D9F9F}"/>
              </a:ext>
            </a:extLst>
          </p:cNvPr>
          <p:cNvSpPr txBox="1"/>
          <p:nvPr/>
        </p:nvSpPr>
        <p:spPr>
          <a:xfrm>
            <a:off x="6078069" y="4262715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5.3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2D3A7-7A70-A78A-6077-D5C6BF297C49}"/>
              </a:ext>
            </a:extLst>
          </p:cNvPr>
          <p:cNvSpPr txBox="1"/>
          <p:nvPr/>
        </p:nvSpPr>
        <p:spPr>
          <a:xfrm>
            <a:off x="385483" y="4093437"/>
            <a:ext cx="1317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1.4 Reading Test</a:t>
            </a:r>
          </a:p>
          <a:p>
            <a:pPr algn="ctr"/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2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4 Review Quiz</a:t>
            </a:r>
          </a:p>
          <a:p>
            <a:pPr algn="ctr"/>
            <a:r>
              <a:rPr lang="en-US" sz="12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2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Guidance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FFCBA-E3C5-0451-5F63-0618489038A7}"/>
              </a:ext>
            </a:extLst>
          </p:cNvPr>
          <p:cNvSpPr txBox="1"/>
          <p:nvPr/>
        </p:nvSpPr>
        <p:spPr>
          <a:xfrm>
            <a:off x="3222811" y="4262715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5.1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A169F-4E61-0F14-04F5-FE1400F6149B}"/>
              </a:ext>
            </a:extLst>
          </p:cNvPr>
          <p:cNvSpPr txBox="1"/>
          <p:nvPr/>
        </p:nvSpPr>
        <p:spPr>
          <a:xfrm>
            <a:off x="4650440" y="4262715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5.2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KG Miss Kindergarten" panose="02000000000000000000" pitchFamily="2" charset="77"/>
              </a:rPr>
              <a:t>Picture Day</a:t>
            </a:r>
          </a:p>
          <a:p>
            <a:pPr algn="ctr"/>
            <a:endParaRPr lang="en-US" sz="1400" dirty="0">
              <a:solidFill>
                <a:schemeClr val="accent5">
                  <a:lumMod val="75000"/>
                </a:schemeClr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77F22-D8B7-08C1-55AA-FC4696A3C868}"/>
              </a:ext>
            </a:extLst>
          </p:cNvPr>
          <p:cNvSpPr txBox="1"/>
          <p:nvPr/>
        </p:nvSpPr>
        <p:spPr>
          <a:xfrm>
            <a:off x="1804147" y="5688101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5.5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SE Region </a:t>
            </a: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A5F0E-6625-28C6-0E72-826111487AF7}"/>
              </a:ext>
            </a:extLst>
          </p:cNvPr>
          <p:cNvSpPr txBox="1"/>
          <p:nvPr/>
        </p:nvSpPr>
        <p:spPr>
          <a:xfrm>
            <a:off x="6078069" y="5688101"/>
            <a:ext cx="131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5.8</a:t>
            </a:r>
          </a:p>
          <a:p>
            <a:pPr algn="ctr"/>
            <a:r>
              <a:rPr lang="en-US" sz="1200" dirty="0">
                <a:solidFill>
                  <a:srgbClr val="FFC000"/>
                </a:solidFill>
                <a:latin typeface="KG Miss Kindergarten" panose="02000000000000000000" pitchFamily="2" charset="77"/>
              </a:rPr>
              <a:t>S.S. SE Region</a:t>
            </a:r>
          </a:p>
          <a:p>
            <a:pPr algn="ctr"/>
            <a:r>
              <a:rPr lang="en-US" sz="1200" dirty="0">
                <a:solidFill>
                  <a:srgbClr val="FF44AB"/>
                </a:solidFill>
                <a:latin typeface="KG Miss Kindergarten" panose="02000000000000000000" pitchFamily="2" charset="77"/>
              </a:rPr>
              <a:t>AR Rally</a:t>
            </a:r>
          </a:p>
          <a:p>
            <a:pPr algn="ctr"/>
            <a:r>
              <a:rPr lang="en-US" sz="1200" dirty="0">
                <a:solidFill>
                  <a:srgbClr val="2EFFDB"/>
                </a:solidFill>
                <a:latin typeface="KG Miss Kindergarten" panose="02000000000000000000" pitchFamily="2" charset="77"/>
              </a:rPr>
              <a:t>End of 1</a:t>
            </a:r>
            <a:r>
              <a:rPr lang="en-US" sz="1200" baseline="30000" dirty="0">
                <a:solidFill>
                  <a:srgbClr val="2EFFDB"/>
                </a:solidFill>
                <a:latin typeface="KG Miss Kindergarten" panose="02000000000000000000" pitchFamily="2" charset="77"/>
              </a:rPr>
              <a:t>st</a:t>
            </a:r>
            <a:r>
              <a:rPr lang="en-US" sz="1200" dirty="0">
                <a:solidFill>
                  <a:srgbClr val="2EFFDB"/>
                </a:solidFill>
                <a:latin typeface="KG Miss Kindergarten" panose="02000000000000000000" pitchFamily="2" charset="77"/>
              </a:rPr>
              <a:t> Nine Weeks</a:t>
            </a: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65352-B6DA-5ED0-33D1-DDF17EAACB75}"/>
              </a:ext>
            </a:extLst>
          </p:cNvPr>
          <p:cNvSpPr txBox="1"/>
          <p:nvPr/>
        </p:nvSpPr>
        <p:spPr>
          <a:xfrm>
            <a:off x="376518" y="5688101"/>
            <a:ext cx="1317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5.4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SE Region</a:t>
            </a: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Music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7D1AB-42A4-631B-32E7-9E8D7664FD8C}"/>
              </a:ext>
            </a:extLst>
          </p:cNvPr>
          <p:cNvSpPr txBox="1"/>
          <p:nvPr/>
        </p:nvSpPr>
        <p:spPr>
          <a:xfrm>
            <a:off x="3222811" y="5688101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1.5 Spelling Test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5.6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A2AC6-FDBF-F9A7-CBB8-45DB3C7D7692}"/>
              </a:ext>
            </a:extLst>
          </p:cNvPr>
          <p:cNvSpPr txBox="1"/>
          <p:nvPr/>
        </p:nvSpPr>
        <p:spPr>
          <a:xfrm>
            <a:off x="4650440" y="5688101"/>
            <a:ext cx="131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1.5 Reading Test</a:t>
            </a:r>
          </a:p>
          <a:p>
            <a:pPr algn="ctr"/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5.7</a:t>
            </a:r>
          </a:p>
          <a:p>
            <a:pPr algn="ctr"/>
            <a:r>
              <a:rPr lang="en-US" sz="12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KG Miss Kindergarten" panose="02000000000000000000" pitchFamily="2" charset="77"/>
              </a:rPr>
              <a:t>100% of AR</a:t>
            </a: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C16DE-FF30-C465-E3F2-214A32DF6B4D}"/>
              </a:ext>
            </a:extLst>
          </p:cNvPr>
          <p:cNvSpPr txBox="1"/>
          <p:nvPr/>
        </p:nvSpPr>
        <p:spPr>
          <a:xfrm>
            <a:off x="1804147" y="7113489"/>
            <a:ext cx="13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5.9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6B33D2-DF76-1F6C-F08F-C4E44F5D132B}"/>
              </a:ext>
            </a:extLst>
          </p:cNvPr>
          <p:cNvSpPr txBox="1"/>
          <p:nvPr/>
        </p:nvSpPr>
        <p:spPr>
          <a:xfrm>
            <a:off x="6078069" y="854226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2.1 Reading Test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6.3</a:t>
            </a:r>
          </a:p>
          <a:p>
            <a:pPr algn="ctr"/>
            <a:endParaRPr lang="en-US" sz="1400" dirty="0">
              <a:solidFill>
                <a:srgbClr val="7030A0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044695-1025-9A69-B09D-199B249ED8A5}"/>
              </a:ext>
            </a:extLst>
          </p:cNvPr>
          <p:cNvSpPr txBox="1"/>
          <p:nvPr/>
        </p:nvSpPr>
        <p:spPr>
          <a:xfrm>
            <a:off x="376518" y="7113489"/>
            <a:ext cx="13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C00CC"/>
                </a:solidFill>
                <a:latin typeface="KG Miss Kindergarten" panose="02000000000000000000" pitchFamily="2" charset="77"/>
              </a:rPr>
              <a:t>Teacher Planning Day/ No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1049E2-F62F-0E20-6C94-26E84F4DEEB3}"/>
              </a:ext>
            </a:extLst>
          </p:cNvPr>
          <p:cNvSpPr txBox="1"/>
          <p:nvPr/>
        </p:nvSpPr>
        <p:spPr>
          <a:xfrm>
            <a:off x="3222811" y="8538875"/>
            <a:ext cx="1317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2.1 Spelling and Grammar Tests</a:t>
            </a:r>
          </a:p>
          <a:p>
            <a:pPr algn="ctr"/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6.3</a:t>
            </a:r>
          </a:p>
          <a:p>
            <a:pPr algn="ctr"/>
            <a:endParaRPr lang="en-US" sz="1200" dirty="0">
              <a:solidFill>
                <a:srgbClr val="7030A0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Art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8C5A1-968B-D710-BF2A-D3DA85C03747}"/>
              </a:ext>
            </a:extLst>
          </p:cNvPr>
          <p:cNvSpPr txBox="1"/>
          <p:nvPr/>
        </p:nvSpPr>
        <p:spPr>
          <a:xfrm>
            <a:off x="1804147" y="8538875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6.2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92BC7-E084-23D8-F6C4-B63964177F3D}"/>
              </a:ext>
            </a:extLst>
          </p:cNvPr>
          <p:cNvSpPr txBox="1"/>
          <p:nvPr/>
        </p:nvSpPr>
        <p:spPr>
          <a:xfrm>
            <a:off x="1804147" y="282716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4.6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A9CE7B-8EAF-DF4D-26A4-4270D5D29284}"/>
              </a:ext>
            </a:extLst>
          </p:cNvPr>
          <p:cNvSpPr txBox="1"/>
          <p:nvPr/>
        </p:nvSpPr>
        <p:spPr>
          <a:xfrm>
            <a:off x="376518" y="8538875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6.1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Red Ribbon Week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04ABBA-A10C-F75F-83E3-EE3D42B7B608}"/>
              </a:ext>
            </a:extLst>
          </p:cNvPr>
          <p:cNvSpPr txBox="1"/>
          <p:nvPr/>
        </p:nvSpPr>
        <p:spPr>
          <a:xfrm>
            <a:off x="376518" y="2621107"/>
            <a:ext cx="1317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4.5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</a:t>
            </a:r>
            <a:r>
              <a:rPr lang="en-US" sz="14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3 Test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8840A-1380-B21A-B16E-0E4B53526649}"/>
              </a:ext>
            </a:extLst>
          </p:cNvPr>
          <p:cNvSpPr txBox="1"/>
          <p:nvPr/>
        </p:nvSpPr>
        <p:spPr>
          <a:xfrm>
            <a:off x="6078069" y="2805772"/>
            <a:ext cx="131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1.4 Spelling Test</a:t>
            </a:r>
          </a:p>
          <a:p>
            <a:pPr algn="ctr"/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4.7</a:t>
            </a:r>
          </a:p>
          <a:p>
            <a:pPr algn="ctr"/>
            <a:r>
              <a:rPr lang="en-US" sz="12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KG Miss Kindergarten" panose="02000000000000000000" pitchFamily="2" charset="77"/>
              </a:rPr>
              <a:t>Grand Hawks Day</a:t>
            </a: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6D056D-9703-7DB7-8208-C5A86248A4F4}"/>
              </a:ext>
            </a:extLst>
          </p:cNvPr>
          <p:cNvSpPr txBox="1"/>
          <p:nvPr/>
        </p:nvSpPr>
        <p:spPr>
          <a:xfrm>
            <a:off x="3222811" y="281940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4.6</a:t>
            </a:r>
          </a:p>
          <a:p>
            <a:pPr algn="ctr"/>
            <a:r>
              <a:rPr lang="en-US" sz="14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solidFill>
                <a:srgbClr val="FFAB08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372C0-A4CF-6687-4F03-03234E958F21}"/>
              </a:ext>
            </a:extLst>
          </p:cNvPr>
          <p:cNvSpPr txBox="1"/>
          <p:nvPr/>
        </p:nvSpPr>
        <p:spPr>
          <a:xfrm>
            <a:off x="4641475" y="2864854"/>
            <a:ext cx="1317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C00CC"/>
                </a:solidFill>
                <a:latin typeface="KG Miss Kindergarten" panose="02000000000000000000" pitchFamily="2" charset="77"/>
              </a:rPr>
              <a:t>Fall Holiday/ No School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60883-BACC-1E0D-3DB8-5FC79F4C3326}"/>
              </a:ext>
            </a:extLst>
          </p:cNvPr>
          <p:cNvSpPr txBox="1"/>
          <p:nvPr/>
        </p:nvSpPr>
        <p:spPr>
          <a:xfrm>
            <a:off x="3222811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5.10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69B3D-4960-BEBD-A558-97401EFCAE2B}"/>
              </a:ext>
            </a:extLst>
          </p:cNvPr>
          <p:cNvSpPr txBox="1"/>
          <p:nvPr/>
        </p:nvSpPr>
        <p:spPr>
          <a:xfrm>
            <a:off x="4650440" y="854226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Pirate Day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AC5F-1964-A39E-7F16-53ED11B1E789}"/>
              </a:ext>
            </a:extLst>
          </p:cNvPr>
          <p:cNvSpPr txBox="1"/>
          <p:nvPr/>
        </p:nvSpPr>
        <p:spPr>
          <a:xfrm>
            <a:off x="6078069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4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5 Test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7B72FA-420E-571D-7F23-6A8FE171AB51}"/>
              </a:ext>
            </a:extLst>
          </p:cNvPr>
          <p:cNvSpPr txBox="1"/>
          <p:nvPr/>
        </p:nvSpPr>
        <p:spPr>
          <a:xfrm>
            <a:off x="4650440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4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5 Review Quiz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06280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61435</TotalTime>
  <Words>207</Words>
  <Application>Microsoft Office PowerPoint</Application>
  <PresentationFormat>Custom</PresentationFormat>
  <Paragraphs>107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KG Miss Kindergarten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Williams, Allison</cp:lastModifiedBy>
  <cp:revision>270</cp:revision>
  <cp:lastPrinted>2023-02-26T07:51:04Z</cp:lastPrinted>
  <dcterms:created xsi:type="dcterms:W3CDTF">2016-05-01T20:55:49Z</dcterms:created>
  <dcterms:modified xsi:type="dcterms:W3CDTF">2024-09-20T19:25:12Z</dcterms:modified>
</cp:coreProperties>
</file>