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Despedidas y </a:t>
            </a:r>
            <a:r>
              <a:rPr lang="en-US" dirty="0" err="1"/>
              <a:t>expresiones</a:t>
            </a:r>
            <a:r>
              <a:rPr lang="en-US" dirty="0"/>
              <a:t> de </a:t>
            </a:r>
            <a:r>
              <a:rPr lang="en-US" dirty="0" err="1"/>
              <a:t>cortesía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D446D-BFDC-49C5-A062-E7E3539A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Crash Course </a:t>
            </a:r>
            <a:r>
              <a:rPr lang="en-US" dirty="0" smtClean="0"/>
              <a:t>4 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(Despedidas y </a:t>
            </a:r>
            <a:r>
              <a:rPr lang="en-US" sz="2400" dirty="0" err="1"/>
              <a:t>expresiones</a:t>
            </a:r>
            <a:r>
              <a:rPr lang="en-US" sz="2400" dirty="0"/>
              <a:t> de </a:t>
            </a:r>
            <a:r>
              <a:rPr lang="en-US" sz="2400" dirty="0" err="1"/>
              <a:t>cortesía</a:t>
            </a:r>
            <a:r>
              <a:rPr lang="en-US" sz="2400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Goodbye…and other expressions used when leaving.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say goodbye use:</a:t>
            </a:r>
          </a:p>
          <a:p>
            <a:pPr lvl="2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adiós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goodbye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chao – goodbye (informal)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addition, you can use other phrases when leaving: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pronto – see you soon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mañana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see you tomorrow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see you later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hasta la vista – see you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Courteous expressions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be polite use these expressions: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por favor – please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I’m sorry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gracias – thank you</a:t>
            </a: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 nada – you’re welcome</a:t>
            </a:r>
          </a:p>
        </p:txBody>
      </p:sp>
    </p:spTree>
    <p:extLst>
      <p:ext uri="{BB962C8B-B14F-4D97-AF65-F5344CB8AC3E}">
        <p14:creationId xmlns:p14="http://schemas.microsoft.com/office/powerpoint/2010/main" val="4107997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1654</TotalTime>
  <Words>94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4</vt:lpstr>
      <vt:lpstr>Crash Course 4  (Despedidas y expresiones de cortesía)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19</cp:revision>
  <dcterms:created xsi:type="dcterms:W3CDTF">2019-07-27T12:02:36Z</dcterms:created>
  <dcterms:modified xsi:type="dcterms:W3CDTF">2020-03-30T20:20:55Z</dcterms:modified>
</cp:coreProperties>
</file>