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notesSlides/notesSlide1.xml" ContentType="application/vnd.openxmlformats-officedocument.presentationml.notesSlide+xml"/>
  <Override PartName="/ppt/ink/ink5.xml" ContentType="application/inkml+xml"/>
  <Override PartName="/ppt/ink/ink6.xml" ContentType="application/inkml+xml"/>
  <Override PartName="/ppt/notesSlides/notesSlide2.xml" ContentType="application/vnd.openxmlformats-officedocument.presentationml.notesSlide+xml"/>
  <Override PartName="/ppt/ink/ink7.xml" ContentType="application/inkml+xml"/>
  <Override PartName="/ppt/ink/ink8.xml" ContentType="application/inkml+xml"/>
  <Override PartName="/ppt/notesSlides/notesSlide3.xml" ContentType="application/vnd.openxmlformats-officedocument.presentationml.notesSlide+xml"/>
  <Override PartName="/ppt/ink/ink9.xml" ContentType="application/inkml+xml"/>
  <Override PartName="/ppt/ink/ink10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8" r:id="rId3"/>
  </p:sldMasterIdLst>
  <p:notesMasterIdLst>
    <p:notesMasterId r:id="rId11"/>
  </p:notesMasterIdLst>
  <p:handoutMasterIdLst>
    <p:handoutMasterId r:id="rId12"/>
  </p:handoutMasterIdLst>
  <p:sldIdLst>
    <p:sldId id="270" r:id="rId4"/>
    <p:sldId id="272" r:id="rId5"/>
    <p:sldId id="273" r:id="rId6"/>
    <p:sldId id="265" r:id="rId7"/>
    <p:sldId id="274" r:id="rId8"/>
    <p:sldId id="275" r:id="rId9"/>
    <p:sldId id="271" r:id="rId10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566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7" Type="http://schemas.openxmlformats.org/officeDocument/2006/relationships/image" Target="../media/image11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7" Type="http://schemas.openxmlformats.org/officeDocument/2006/relationships/image" Target="../media/image18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7" Type="http://schemas.openxmlformats.org/officeDocument/2006/relationships/image" Target="../media/image25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6" Type="http://schemas.openxmlformats.org/officeDocument/2006/relationships/image" Target="../media/image24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7" Type="http://schemas.openxmlformats.org/officeDocument/2006/relationships/image" Target="../media/image32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6" Type="http://schemas.openxmlformats.org/officeDocument/2006/relationships/image" Target="../media/image31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90212699-1F60-46DB-A7DC-A4590262FB6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560" units="cm"/>
          <inkml:channel name="Y" type="integer" max="1024" units="cm"/>
          <inkml:channel name="T" type="integer" max="2.14748E9" units="dev"/>
        </inkml:traceFormat>
        <inkml:channelProperties>
          <inkml:channelProperty channel="X" name="resolution" value="56.63717" units="1/cm"/>
          <inkml:channelProperty channel="Y" name="resolution" value="28.36565" units="1/cm"/>
          <inkml:channelProperty channel="T" name="resolution" value="1" units="1/dev"/>
        </inkml:channelProperties>
      </inkml:inkSource>
      <inkml:timestamp xml:id="ts0" timeString="2015-09-24T11:15:02.04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9856 4810 0,'0'0'93,"0"33"-93,0-1 31,0 0-31,0 1 16,0-1-16,0-32 16,0 32-16,0-32 15,0 65 1,0-65-16,0 32 15,0-32-15,0 65 16,0-65-16,0 32 16,0-32-16,0 65 15,0-65 1,0 32-16,0 0 15,0 0 1,0 1-16,0-1 16,0-32-1,0 32-15,0 1 16,0-1-16,0 0 15,0-32-15,0 65 16,0-33-16,0 0 16,0 33-16,0-65 15,0 32-15,0 0 16,0 1-16,0-1 15,0 0-15,0 1 16,0-1-16,0 0 16,0 33-16,0-65 15,0 32-15,0-32 16,0 32-16,0 1 15,0-1-15,0 0 16,0 0-16,0 33 16,0-65-16,0 32 15,0 33-15,0-65 16,0 64-16,0-31 15,0-33-15,0 64 16,0 1-16,0-33 16,0 0-1,0 33-15,0 0 16,0-33-16,0 32 15,0-31-15,0 31 16,0-31-16,0-1 16,0 0-16,0 1 15,0 31-15,0 1 16,0-33-16,0 33 15,0-1-15,0-32 16,0 1-16,0 64 16,0-33-16,0-32 15,0 33-15,0 0 16,0-33-16,0 0 15,0 0-15,0 65 16,0-64-16,0 31 16,0-32-16,0 98 15,0-66-15,0-32 16,0 1-16,0 31 15,0-31-15,0 31 16,0 33-16,0-32 16,0-1-1,0 1-15,0-1 16,0 1-16,0 0 15,33 64-15,-33-97 16,0 65-16,0-33 16,0 1-16,0 32 15,0-33-15,0 1 16,0 32-16,0-33 15,0 1-15,0 0 16,0-1-16,0-64 16,0 65-16,0-65 15,0 32-15,0 0 16,0 1-16,0 31 15,0-32-15,0 1 16,0 31-16,0 1 16,0-1-16,0-31 15,0 31-15,0 1 16,0-1-16,0-31 15,0 31-15,0-31 16,0 31-16,0-31 16,0 96-1,0-97-15,0 33 16,0 31-16,0-31 15,0 0-15,0 31 16,0-31-16,0-33 16,0 33-16,0-33 15,0 33 1,0-33-16,0 33 15,0-33-15,0 0 16,0 65-16,0-32 16,0-1-16,0 1 15,0-33-15,0 33 16,0 31-16,0-31 15,0-33-15,0 33 16,0 32-16,0-33 16,0 1-16,0 32 15,0 0-15,0 0 16,0-1-16,0-31 15,0 32-15,0-33 16,0-31-16,0-1 16,0 0-1,0 33-15,0-33 16,0 33-16,0-1 15,0-31-15,0-1 16,0 32-16,0-31 16,0-1-16,0 0 15,0 1-15,0-1 16,0 32-16,0-64 15,0 65 1,0-33-16,0 1 16,0-1-16,0-32 15,0 64-15,0-31 16,0-33-16,0 64 15,0-64-15,0 65 16,0-65-16,0 32 16,0 33-16,0-65 15,0 32 1,0-32-16,0 32 15,0 1 32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560" units="cm"/>
          <inkml:channel name="Y" type="integer" max="1024" units="cm"/>
          <inkml:channel name="T" type="integer" max="2.14748E9" units="dev"/>
        </inkml:traceFormat>
        <inkml:channelProperties>
          <inkml:channelProperty channel="X" name="resolution" value="56.63717" units="1/cm"/>
          <inkml:channelProperty channel="Y" name="resolution" value="28.36565" units="1/cm"/>
          <inkml:channelProperty channel="T" name="resolution" value="1" units="1/dev"/>
        </inkml:channelProperties>
      </inkml:inkSource>
      <inkml:timestamp xml:id="ts0" timeString="2015-09-24T20:19:41.02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8158 5230 0,'0'0'31,"0"0"-15,-20 0-16,0 0 15,-21 0-15,41 33 16,-60 32-16,40-33 16,-21 33-16,-20 1 15,21 63-15,-42-64 16,42 32-16,-41-31 15,60 31-15,-39-32 16,40 0 0,-41 0-16,41 32 15,-21-31-15,41-34 16,-41 0-16,21 66 15,-22-66-15,22 33 16,-21 33-16,1-66 16,19 34-16,-19 31 15,-21-32-15,21 0 16,20 33-16,-21-34 15,21-31-15,-41 32 16,41-33-16,-1 1 16,1 31-16,0-30 15,-1-2-15,21 32 16,-20-31-16,0 32 15,0 0-15,-1-33 16,1 34-16,20-34 16,-40 33-16,40-65 15,-21 65-15,1-65 16,20 32-16,0 1 15,0-1 1,-20 1 0,20-33-16,-20 33 15,20-1 1,-20-32-1,20 32-15,0-32 16,-21 32-16,21-32 16,0 34-1,-20-2 1,20-32 15,-20 0-31,20 32 16,-21-32-1,21 0 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560" units="cm"/>
          <inkml:channel name="Y" type="integer" max="1024" units="cm"/>
          <inkml:channel name="T" type="integer" max="2.14748E9" units="dev"/>
        </inkml:traceFormat>
        <inkml:channelProperties>
          <inkml:channelProperty channel="X" name="resolution" value="56.63717" units="1/cm"/>
          <inkml:channelProperty channel="Y" name="resolution" value="28.36565" units="1/cm"/>
          <inkml:channelProperty channel="T" name="resolution" value="1" units="1/dev"/>
        </inkml:channelProperties>
      </inkml:inkSource>
      <inkml:timestamp xml:id="ts0" timeString="2015-09-24T11:15:09.02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9145 5230 0,'0'0'31,"0"0"-15,-32 0-16,0 0 15,-33 0-15,65 33 16,-97 31-16,65-32 16,-33 33-16,-32 0 15,33 64-15,-66-65 16,66 33-16,-66-32 15,98 32-15,-65-33 16,65 1 0,-65-1-16,65 33 15,-33-32-15,65-33 16,-65 0-16,33 65 15,-33-65-15,33 33 16,-33 32-16,1-65 16,31 33-16,-31 32 15,-33-33-15,32 1 16,33 32-16,-33-33 15,33-31-15,-65 31 16,65-32-16,-1 1 16,1 31-16,0-31 15,-1-1-15,33 32 16,-32-31-16,0 31 15,0 1-15,-1-33 16,1 33-16,32-33 16,-65 33-16,65-65 15,-32 64-15,0-64 16,32 32-16,0 1 15,0-1 1,-33 0 0,33-32-16,-32 33 15,32-1 1,-32-32-1,32 32-15,0-32 16,-33 32-16,33-32 16,0 33-1,-32-1 1,32-32 15,-32 0-31,32 32 16,-33-32-1,33 0 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560" units="cm"/>
          <inkml:channel name="Y" type="integer" max="1024" units="cm"/>
          <inkml:channel name="T" type="integer" max="2.14748E9" units="dev"/>
        </inkml:traceFormat>
        <inkml:channelProperties>
          <inkml:channelProperty channel="X" name="resolution" value="56.63717" units="1/cm"/>
          <inkml:channelProperty channel="Y" name="resolution" value="28.36565" units="1/cm"/>
          <inkml:channelProperty channel="T" name="resolution" value="1" units="1/dev"/>
        </inkml:channelProperties>
      </inkml:inkSource>
      <inkml:timestamp xml:id="ts0" timeString="2015-09-24T20:13:53.65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9856 4810 0,'0'0'93,"0"33"-93,0-1 31,0 0-31,0 1 16,0-1-16,0-32 16,0 32-16,0-32 15,0 65 1,0-65-16,0 32 15,0-32-15,0 65 16,0-65-16,0 32 16,0-32-16,0 65 15,0-65 1,0 32-16,0 0 15,0 0 1,0 1-16,0-1 16,0-32-1,0 32-15,0 1 16,0-1-16,0 0 15,0-32-15,0 65 16,0-33-16,0 0 16,0 33-16,0-65 15,0 32-15,0 0 16,0 1-16,0-1 15,0 0-15,0 1 16,0-1-16,0 0 16,0 33-16,0-65 15,0 32-15,0-32 16,0 32-16,0 1 15,0-1-15,0 0 16,0 0-16,0 33 16,0-65-16,0 32 15,0 33-15,0-65 16,0 64-16,0-31 15,0-33-15,0 64 16,0 1-16,0-33 16,0 0-1,0 33-15,0 0 16,0-33-16,0 32 15,0-31-15,0 31 16,0-31-16,0-1 16,0 0-16,0 1 15,0 31-15,0 1 16,0-33-16,0 33 15,0-1-15,0-32 16,0 1-16,0 64 16,0-33-16,0-32 15,0 33-15,0 0 16,0-33-16,0 0 15,0 0-15,0 65 16,0-64-16,0 31 16,0-32-16,0 98 15,0-66-15,0-32 16,0 1-16,0 31 15,0-31-15,0 31 16,0 33-16,0-32 16,0-1-1,0 1-15,0-1 16,0 1-16,0 0 15,33 64-15,-33-97 16,0 65-16,0-33 16,0 1-16,0 32 15,0-33-15,0 1 16,0 32-16,0-33 15,0 1-15,0 0 16,0-1-16,0-64 16,0 65-16,0-65 15,0 32-15,0 0 16,0 1-16,0 31 15,0-32-15,0 1 16,0 31-16,0 1 16,0-1-16,0-31 15,0 31-15,0 1 16,0-1-16,0-31 15,0 31-15,0-31 16,0 31-16,0-31 16,0 96-1,0-97-15,0 33 16,0 31-16,0-31 15,0 0-15,0 31 16,0-31-16,0-33 16,0 33-16,0-33 15,0 33 1,0-33-16,0 33 15,0-33-15,0 0 16,0 65-16,0-32 16,0-1-16,0 1 15,0-33-15,0 33 16,0 31-16,0-31 15,0-33-15,0 33 16,0 32-16,0-33 16,0 1-16,0 32 15,0 0-15,0 0 16,0-1-16,0-31 15,0 32-15,0-33 16,0-31-16,0-1 16,0 0-1,0 33-15,0-33 16,0 33-16,0-1 15,0-31-15,0-1 16,0 32-16,0-31 16,0-1-16,0 0 15,0 1-15,0-1 16,0 32-16,0-64 15,0 65 1,0-33-16,0 1 16,0-1-16,0-32 15,0 64-15,0-31 16,0-33-16,0 64 15,0-64-15,0 65 16,0-65-16,0 32 16,0 33-16,0-65 15,0 32 1,0-32-16,0 32 15,0 1 32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560" units="cm"/>
          <inkml:channel name="Y" type="integer" max="1024" units="cm"/>
          <inkml:channel name="T" type="integer" max="2.14748E9" units="dev"/>
        </inkml:traceFormat>
        <inkml:channelProperties>
          <inkml:channelProperty channel="X" name="resolution" value="56.63717" units="1/cm"/>
          <inkml:channelProperty channel="Y" name="resolution" value="28.36565" units="1/cm"/>
          <inkml:channelProperty channel="T" name="resolution" value="1" units="1/dev"/>
        </inkml:channelProperties>
      </inkml:inkSource>
      <inkml:timestamp xml:id="ts0" timeString="2015-09-24T20:13:53.65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8157 5230 0,'0'0'31,"0"0"-15,-20 0-16,0 0 15,-21 0-15,41 33 16,-60 32-16,40-33 16,-21 33-16,-20 1 15,21 63-15,-42-64 16,42 32-16,-41-31 15,60 31-15,-39-32 16,40 0 0,-41 0-16,41 32 15,-21-31-15,41-34 16,-41 0-16,21 66 15,-21-66-15,21 33 16,-21 33-16,1-66 16,19 34-16,-19 31 15,-21-32-15,21 0 16,20 33-16,-21-34 15,21-31-15,-41 32 16,41-33-16,-1 1 16,1 31-16,0-30 15,-1-2-15,21 32 16,-20-31-16,0 32 15,0 0-15,-1-33 16,1 34-16,20-34 16,-40 33-16,40-65 15,-21 65-15,1-65 16,20 32-16,0 1 15,0-1 1,-20 1 0,20-33-16,-20 33 15,20-1 1,-20-32-1,20 32-15,0-32 16,-21 32-16,21-32 16,0 34-1,-20-2 1,20-32 15,-20 0-31,20 32 16,-21-32-1,21 0 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560" units="cm"/>
          <inkml:channel name="Y" type="integer" max="1024" units="cm"/>
          <inkml:channel name="T" type="integer" max="2.14748E9" units="dev"/>
        </inkml:traceFormat>
        <inkml:channelProperties>
          <inkml:channelProperty channel="X" name="resolution" value="56.63717" units="1/cm"/>
          <inkml:channelProperty channel="Y" name="resolution" value="28.36565" units="1/cm"/>
          <inkml:channelProperty channel="T" name="resolution" value="1" units="1/dev"/>
        </inkml:channelProperties>
      </inkml:inkSource>
      <inkml:timestamp xml:id="ts0" timeString="2015-09-24T20:19:41.02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9856 4810 0,'0'0'93,"0"33"-93,0-1 31,0 0-31,0 1 16,0-1-16,0-32 16,0 32-16,0-32 15,0 65 1,0-65-16,0 32 15,0-32-15,0 65 16,0-65-16,0 32 16,0-32-16,0 65 15,0-65 1,0 32-16,0 0 15,0 0 1,0 1-16,0-1 16,0-32-1,0 32-15,0 1 16,0-1-16,0 0 15,0-32-15,0 65 16,0-33-16,0 0 16,0 33-16,0-65 15,0 32-15,0 0 16,0 1-16,0-1 15,0 0-15,0 1 16,0-1-16,0 0 16,0 33-16,0-65 15,0 32-15,0-32 16,0 32-16,0 1 15,0-1-15,0 0 16,0 0-16,0 33 16,0-65-16,0 32 15,0 33-15,0-65 16,0 64-16,0-31 15,0-33-15,0 64 16,0 1-16,0-33 16,0 0-1,0 33-15,0 0 16,0-33-16,0 32 15,0-31-15,0 31 16,0-31-16,0-1 16,0 0-16,0 1 15,0 31-15,0 1 16,0-33-16,0 33 15,0-1-15,0-32 16,0 1-16,0 64 16,0-33-16,0-32 15,0 33-15,0 0 16,0-33-16,0 0 15,0 0-15,0 65 16,0-64-16,0 31 16,0-32-16,0 98 15,0-66-15,0-32 16,0 1-16,0 31 15,0-31-15,0 31 16,0 33-16,0-32 16,0-1-1,0 1-15,0-1 16,0 1-16,0 0 15,33 64-15,-33-97 16,0 65-16,0-33 16,0 1-16,0 32 15,0-33-15,0 1 16,0 32-16,0-33 15,0 1-15,0 0 16,0-1-16,0-64 16,0 65-16,0-65 15,0 32-15,0 0 16,0 1-16,0 31 15,0-32-15,0 1 16,0 31-16,0 1 16,0-1-16,0-31 15,0 31-15,0 1 16,0-1-16,0-31 15,0 31-15,0-31 16,0 31-16,0-31 16,0 96-1,0-97-15,0 33 16,0 31-16,0-31 15,0 0-15,0 31 16,0-31-16,0-33 16,0 33-16,0-33 15,0 33 1,0-33-16,0 33 15,0-33-15,0 0 16,0 65-16,0-32 16,0-1-16,0 1 15,0-33-15,0 33 16,0 31-16,0-31 15,0-33-15,0 33 16,0 32-16,0-33 16,0 1-16,0 32 15,0 0-15,0 0 16,0-1-16,0-31 15,0 32-15,0-33 16,0-31-16,0-1 16,0 0-1,0 33-15,0-33 16,0 33-16,0-1 15,0-31-15,0-1 16,0 32-16,0-31 16,0-1-16,0 0 15,0 1-15,0-1 16,0 32-16,0-64 15,0 65 1,0-33-16,0 1 16,0-1-16,0-32 15,0 64-15,0-31 16,0-33-16,0 64 15,0-64-15,0 65 16,0-65-16,0 32 16,0 33-16,0-65 15,0 32 1,0-32-16,0 32 15,0 1 32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560" units="cm"/>
          <inkml:channel name="Y" type="integer" max="1024" units="cm"/>
          <inkml:channel name="T" type="integer" max="2.14748E9" units="dev"/>
        </inkml:traceFormat>
        <inkml:channelProperties>
          <inkml:channelProperty channel="X" name="resolution" value="56.63717" units="1/cm"/>
          <inkml:channelProperty channel="Y" name="resolution" value="28.36565" units="1/cm"/>
          <inkml:channelProperty channel="T" name="resolution" value="1" units="1/dev"/>
        </inkml:channelProperties>
      </inkml:inkSource>
      <inkml:timestamp xml:id="ts0" timeString="2015-09-24T20:19:41.02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8157 5230 0,'0'0'31,"0"0"-15,-20 0-16,0 0 15,-21 0-15,41 33 16,-60 32-16,40-33 16,-21 33-16,-20 1 15,21 63-15,-42-64 16,42 32-16,-41-31 15,60 31-15,-39-32 16,40 0 0,-41 0-16,41 32 15,-21-31-15,41-34 16,-41 0-16,21 66 15,-21-66-15,21 33 16,-21 33-16,1-66 16,19 34-16,-19 31 15,-21-32-15,21 0 16,20 33-16,-21-34 15,21-31-15,-41 32 16,41-33-16,-1 1 16,1 31-16,0-30 15,-1-2-15,21 32 16,-20-31-16,0 32 15,0 0-15,-1-33 16,1 34-16,20-34 16,-40 33-16,40-65 15,-21 65-15,1-65 16,20 32-16,0 1 15,0-1 1,-20 1 0,20-33-16,-20 33 15,20-1 1,-20-32-1,20 32-15,0-32 16,-21 32-16,21-32 16,0 34-1,-20-2 1,20-32 15,-20 0-31,20 32 16,-21-32-1,21 0 1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560" units="cm"/>
          <inkml:channel name="Y" type="integer" max="1024" units="cm"/>
          <inkml:channel name="T" type="integer" max="2.14748E9" units="dev"/>
        </inkml:traceFormat>
        <inkml:channelProperties>
          <inkml:channelProperty channel="X" name="resolution" value="56.63717" units="1/cm"/>
          <inkml:channelProperty channel="Y" name="resolution" value="28.36565" units="1/cm"/>
          <inkml:channelProperty channel="T" name="resolution" value="1" units="1/dev"/>
        </inkml:channelProperties>
      </inkml:inkSource>
      <inkml:timestamp xml:id="ts0" timeString="2015-09-24T20:19:41.02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9856 4810 0,'0'0'93,"0"33"-93,0-1 31,0 0-31,0 1 16,0-1-16,0-32 16,0 32-16,0-32 15,0 65 1,0-65-16,0 32 15,0-32-15,0 65 16,0-65-16,0 32 16,0-32-16,0 65 15,0-65 1,0 32-16,0 0 15,0 0 1,0 1-16,0-1 16,0-32-1,0 32-15,0 1 16,0-1-16,0 0 15,0-32-15,0 65 16,0-33-16,0 0 16,0 33-16,0-65 15,0 32-15,0 0 16,0 1-16,0-1 15,0 0-15,0 1 16,0-1-16,0 0 16,0 33-16,0-65 15,0 32-15,0-32 16,0 32-16,0 1 15,0-1-15,0 0 16,0 0-16,0 33 16,0-65-16,0 32 15,0 33-15,0-65 16,0 64-16,0-31 15,0-33-15,0 64 16,0 1-16,0-33 16,0 0-1,0 33-15,0 0 16,0-33-16,0 32 15,0-31-15,0 31 16,0-31-16,0-1 16,0 0-16,0 1 15,0 31-15,0 1 16,0-33-16,0 33 15,0-1-15,0-32 16,0 1-16,0 64 16,0-33-16,0-32 15,0 33-15,0 0 16,0-33-16,0 0 15,0 0-15,0 65 16,0-64-16,0 31 16,0-32-16,0 98 15,0-66-15,0-32 16,0 1-16,0 31 15,0-31-15,0 31 16,0 33-16,0-32 16,0-1-1,0 1-15,0-1 16,0 1-16,0 0 15,33 64-15,-33-97 16,0 65-16,0-33 16,0 1-16,0 32 15,0-33-15,0 1 16,0 32-16,0-33 15,0 1-15,0 0 16,0-1-16,0-64 16,0 65-16,0-65 15,0 32-15,0 0 16,0 1-16,0 31 15,0-32-15,0 1 16,0 31-16,0 1 16,0-1-16,0-31 15,0 31-15,0 1 16,0-1-16,0-31 15,0 31-15,0-31 16,0 31-16,0-31 16,0 96-1,0-97-15,0 33 16,0 31-16,0-31 15,0 0-15,0 31 16,0-31-16,0-33 16,0 33-16,0-33 15,0 33 1,0-33-16,0 33 15,0-33-15,0 0 16,0 65-16,0-32 16,0-1-16,0 1 15,0-33-15,0 33 16,0 31-16,0-31 15,0-33-15,0 33 16,0 32-16,0-33 16,0 1-16,0 32 15,0 0-15,0 0 16,0-1-16,0-31 15,0 32-15,0-33 16,0-31-16,0-1 16,0 0-1,0 33-15,0-33 16,0 33-16,0-1 15,0-31-15,0-1 16,0 32-16,0-31 16,0-1-16,0 0 15,0 1-15,0-1 16,0 32-16,0-64 15,0 65 1,0-33-16,0 1 16,0-1-16,0-32 15,0 64-15,0-31 16,0-33-16,0 64 15,0-64-15,0 65 16,0-65-16,0 32 16,0 33-16,0-65 15,0 32 1,0-32-16,0 32 15,0 1 32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560" units="cm"/>
          <inkml:channel name="Y" type="integer" max="1024" units="cm"/>
          <inkml:channel name="T" type="integer" max="2.14748E9" units="dev"/>
        </inkml:traceFormat>
        <inkml:channelProperties>
          <inkml:channelProperty channel="X" name="resolution" value="56.63717" units="1/cm"/>
          <inkml:channelProperty channel="Y" name="resolution" value="28.36565" units="1/cm"/>
          <inkml:channelProperty channel="T" name="resolution" value="1" units="1/dev"/>
        </inkml:channelProperties>
      </inkml:inkSource>
      <inkml:timestamp xml:id="ts0" timeString="2015-09-24T20:19:41.02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8157 5230 0,'0'0'31,"0"0"-15,-20 0-16,0 0 15,-21 0-15,41 33 16,-60 32-16,40-33 16,-21 33-16,-20 1 15,21 63-15,-42-64 16,42 32-16,-41-31 15,60 31-15,-39-32 16,40 0 0,-41 0-16,41 32 15,-21-31-15,41-34 16,-41 0-16,21 66 15,-21-66-15,21 33 16,-21 33-16,1-66 16,19 34-16,-19 31 15,-21-32-15,21 0 16,20 33-16,-21-34 15,21-31-15,-41 32 16,41-33-16,-1 1 16,1 31-16,0-30 15,-1-2-15,21 32 16,-20-31-16,0 32 15,0 0-15,-1-33 16,1 34-16,20-34 16,-40 33-16,40-65 15,-21 65-15,1-65 16,20 32-16,0 1 15,0-1 1,-20 1 0,20-33-16,-20 33 15,20-1 1,-20-32-1,20 32-15,0-32 16,-21 32-16,21-32 16,0 34-1,-20-2 1,20-32 15,-20 0-31,20 32 16,-21-32-1,21 0 1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560" units="cm"/>
          <inkml:channel name="Y" type="integer" max="1024" units="cm"/>
          <inkml:channel name="T" type="integer" max="2.14748E9" units="dev"/>
        </inkml:traceFormat>
        <inkml:channelProperties>
          <inkml:channelProperty channel="X" name="resolution" value="56.63717" units="1/cm"/>
          <inkml:channelProperty channel="Y" name="resolution" value="28.36565" units="1/cm"/>
          <inkml:channelProperty channel="T" name="resolution" value="1" units="1/dev"/>
        </inkml:channelProperties>
      </inkml:inkSource>
      <inkml:timestamp xml:id="ts0" timeString="2015-09-24T20:19:41.02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9856 4810 0,'0'0'93,"0"33"-93,0-1 31,0 0-31,0 1 16,0-1-16,0-32 16,0 32-16,0-32 15,0 65 1,0-65-16,0 32 15,0-32-15,0 65 16,0-65-16,0 32 16,0-32-16,0 65 15,0-65 1,0 32-16,0 0 15,0 0 1,0 1-16,0-1 16,0-32-1,0 32-15,0 1 16,0-1-16,0 0 15,0-32-15,0 65 16,0-33-16,0 0 16,0 33-16,0-65 15,0 32-15,0 0 16,0 1-16,0-1 15,0 0-15,0 1 16,0-1-16,0 0 16,0 33-16,0-65 15,0 32-15,0-32 16,0 32-16,0 1 15,0-1-15,0 0 16,0 0-16,0 33 16,0-65-16,0 32 15,0 33-15,0-65 16,0 64-16,0-31 15,0-33-15,0 64 16,0 1-16,0-33 16,0 0-1,0 33-15,0 0 16,0-33-16,0 32 15,0-31-15,0 31 16,0-31-16,0-1 16,0 0-16,0 1 15,0 31-15,0 1 16,0-33-16,0 33 15,0-1-15,0-32 16,0 1-16,0 64 16,0-33-16,0-32 15,0 33-15,0 0 16,0-33-16,0 0 15,0 0-15,0 65 16,0-64-16,0 31 16,0-32-16,0 98 15,0-66-15,0-32 16,0 1-16,0 31 15,0-31-15,0 31 16,0 33-16,0-32 16,0-1-1,0 1-15,0-1 16,0 1-16,0 0 15,33 64-15,-33-97 16,0 65-16,0-33 16,0 1-16,0 32 15,0-33-15,0 1 16,0 32-16,0-33 15,0 1-15,0 0 16,0-1-16,0-64 16,0 65-16,0-65 15,0 32-15,0 0 16,0 1-16,0 31 15,0-32-15,0 1 16,0 31-16,0 1 16,0-1-16,0-31 15,0 31-15,0 1 16,0-1-16,0-31 15,0 31-15,0-31 16,0 31-16,0-31 16,0 96-1,0-97-15,0 33 16,0 31-16,0-31 15,0 0-15,0 31 16,0-31-16,0-33 16,0 33-16,0-33 15,0 33 1,0-33-16,0 33 15,0-33-15,0 0 16,0 65-16,0-32 16,0-1-16,0 1 15,0-33-15,0 33 16,0 31-16,0-31 15,0-33-15,0 33 16,0 32-16,0-33 16,0 1-16,0 32 15,0 0-15,0 0 16,0-1-16,0-31 15,0 32-15,0-33 16,0-31-16,0-1 16,0 0-1,0 33-15,0-33 16,0 33-16,0-1 15,0-31-15,0-1 16,0 32-16,0-31 16,0-1-16,0 0 15,0 1-15,0-1 16,0 32-16,0-64 15,0 65 1,0-33-16,0 1 16,0-1-16,0-32 15,0 64-15,0-31 16,0-33-16,0 64 15,0-64-15,0 65 16,0-65-16,0 32 16,0 33-16,0-65 15,0 32 1,0-32-16,0 32 15,0 1 32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D632F3-DA03-4A4D-92C3-C49B62C42C84}" type="datetimeFigureOut">
              <a:rPr lang="en-US" smtClean="0"/>
              <a:t>08/14/2018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573CC8-4300-418F-BA46-06B75DA937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2187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573CC8-4300-418F-BA46-06B75DA9373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8577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573CC8-4300-418F-BA46-06B75DA9373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850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573CC8-4300-418F-BA46-06B75DA9373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086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57FF5D-A111-4A79-A1F6-46A6E0C1063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97484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B997F7-4182-46E2-B1AE-1B65FEAE95C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8066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7162F7-3BDE-4846-BCED-23C4436440A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40868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0013" y="301625"/>
            <a:ext cx="7313612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B15C66-C2ED-4064-8EE1-C4853844005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3583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667CDC-3372-4FBE-AC64-90229FCA44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2343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196EC3-6F7F-4FD2-971A-57577A7073D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08814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F5BBC-4C07-404D-8979-8E75E33F8E8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1524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CDEFC3-4EC1-42E8-8848-3864C85D84D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0529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B9D899-F95A-49F8-B76A-27BE5C6BEA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9624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673893-F66A-417D-84C7-3E563A34C02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6843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7531A4-86CB-4280-AAA9-89791E7BD7D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3062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BE594B-2B6E-47C2-8AC3-33ED9589DB5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05587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3D0702A-6845-4B91-A61B-BF27CE7DDD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51" r:id="rId3"/>
    <p:sldLayoutId id="2147483752" r:id="rId4"/>
    <p:sldLayoutId id="2147483753" r:id="rId5"/>
    <p:sldLayoutId id="2147483754" r:id="rId6"/>
    <p:sldLayoutId id="2147483755" r:id="rId7"/>
    <p:sldLayoutId id="2147483756" r:id="rId8"/>
    <p:sldLayoutId id="2147483757" r:id="rId9"/>
    <p:sldLayoutId id="2147483758" r:id="rId10"/>
    <p:sldLayoutId id="2147483759" r:id="rId11"/>
    <p:sldLayoutId id="2147483760" r:id="rId12"/>
  </p:sldLayoutIdLst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ustomXml" Target="../ink/ink2.xml"/><Relationship Id="rId13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image" Target="../media/image5.emf"/><Relationship Id="rId12" Type="http://schemas.openxmlformats.org/officeDocument/2006/relationships/oleObject" Target="../embeddings/oleObject4.bin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4.wmf"/><Relationship Id="rId1" Type="http://schemas.openxmlformats.org/officeDocument/2006/relationships/vmlDrawing" Target="../drawings/vmlDrawing1.vml"/><Relationship Id="rId6" Type="http://schemas.openxmlformats.org/officeDocument/2006/relationships/customXml" Target="../ink/ink1.xml"/><Relationship Id="rId11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6.bin"/><Relationship Id="rId10" Type="http://schemas.openxmlformats.org/officeDocument/2006/relationships/oleObject" Target="../embeddings/oleObject3.bin"/><Relationship Id="rId4" Type="http://schemas.openxmlformats.org/officeDocument/2006/relationships/image" Target="../media/image1.wmf"/><Relationship Id="rId9" Type="http://schemas.openxmlformats.org/officeDocument/2006/relationships/image" Target="../media/image6.emf"/><Relationship Id="rId14" Type="http://schemas.openxmlformats.org/officeDocument/2006/relationships/oleObject" Target="../embeddings/oleObject5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13" Type="http://schemas.openxmlformats.org/officeDocument/2006/relationships/oleObject" Target="../embeddings/oleObject10.bin"/><Relationship Id="rId18" Type="http://schemas.openxmlformats.org/officeDocument/2006/relationships/image" Target="../media/image10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4.emf"/><Relationship Id="rId17" Type="http://schemas.openxmlformats.org/officeDocument/2006/relationships/oleObject" Target="../embeddings/oleObject12.bin"/><Relationship Id="rId2" Type="http://schemas.openxmlformats.org/officeDocument/2006/relationships/slideLayout" Target="../slideLayouts/slideLayout4.xml"/><Relationship Id="rId16" Type="http://schemas.openxmlformats.org/officeDocument/2006/relationships/image" Target="../media/image9.wmf"/><Relationship Id="rId20" Type="http://schemas.openxmlformats.org/officeDocument/2006/relationships/image" Target="../media/image11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11" Type="http://schemas.openxmlformats.org/officeDocument/2006/relationships/customXml" Target="../ink/ink4.xml"/><Relationship Id="rId5" Type="http://schemas.openxmlformats.org/officeDocument/2006/relationships/oleObject" Target="../embeddings/oleObject8.bin"/><Relationship Id="rId15" Type="http://schemas.openxmlformats.org/officeDocument/2006/relationships/oleObject" Target="../embeddings/oleObject11.bin"/><Relationship Id="rId10" Type="http://schemas.openxmlformats.org/officeDocument/2006/relationships/image" Target="../media/image5.emf"/><Relationship Id="rId19" Type="http://schemas.openxmlformats.org/officeDocument/2006/relationships/oleObject" Target="../embeddings/oleObject13.bin"/><Relationship Id="rId4" Type="http://schemas.openxmlformats.org/officeDocument/2006/relationships/image" Target="../media/image5.wmf"/><Relationship Id="rId9" Type="http://schemas.openxmlformats.org/officeDocument/2006/relationships/customXml" Target="../ink/ink3.xml"/><Relationship Id="rId14" Type="http://schemas.openxmlformats.org/officeDocument/2006/relationships/image" Target="../media/image8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13" Type="http://schemas.openxmlformats.org/officeDocument/2006/relationships/image" Target="../media/image14.emf"/><Relationship Id="rId18" Type="http://schemas.openxmlformats.org/officeDocument/2006/relationships/oleObject" Target="../embeddings/oleObject19.bin"/><Relationship Id="rId3" Type="http://schemas.openxmlformats.org/officeDocument/2006/relationships/notesSlide" Target="../notesSlides/notesSlide1.xml"/><Relationship Id="rId21" Type="http://schemas.openxmlformats.org/officeDocument/2006/relationships/image" Target="../media/image18.wmf"/><Relationship Id="rId7" Type="http://schemas.openxmlformats.org/officeDocument/2006/relationships/image" Target="../media/image13.wmf"/><Relationship Id="rId12" Type="http://schemas.openxmlformats.org/officeDocument/2006/relationships/customXml" Target="../ink/ink6.xml"/><Relationship Id="rId17" Type="http://schemas.openxmlformats.org/officeDocument/2006/relationships/image" Target="../media/image16.wmf"/><Relationship Id="rId2" Type="http://schemas.openxmlformats.org/officeDocument/2006/relationships/slideLayout" Target="../slideLayouts/slideLayout4.xml"/><Relationship Id="rId16" Type="http://schemas.openxmlformats.org/officeDocument/2006/relationships/oleObject" Target="../embeddings/oleObject18.bin"/><Relationship Id="rId20" Type="http://schemas.openxmlformats.org/officeDocument/2006/relationships/oleObject" Target="../embeddings/oleObject20.bin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5.bin"/><Relationship Id="rId11" Type="http://schemas.openxmlformats.org/officeDocument/2006/relationships/image" Target="../media/image5.emf"/><Relationship Id="rId5" Type="http://schemas.openxmlformats.org/officeDocument/2006/relationships/image" Target="../media/image12.wmf"/><Relationship Id="rId15" Type="http://schemas.openxmlformats.org/officeDocument/2006/relationships/image" Target="../media/image15.wmf"/><Relationship Id="rId10" Type="http://schemas.openxmlformats.org/officeDocument/2006/relationships/customXml" Target="../ink/ink5.xml"/><Relationship Id="rId19" Type="http://schemas.openxmlformats.org/officeDocument/2006/relationships/image" Target="../media/image17.wmf"/><Relationship Id="rId4" Type="http://schemas.openxmlformats.org/officeDocument/2006/relationships/oleObject" Target="../embeddings/oleObject14.bin"/><Relationship Id="rId9" Type="http://schemas.openxmlformats.org/officeDocument/2006/relationships/image" Target="../media/image14.wmf"/><Relationship Id="rId14" Type="http://schemas.openxmlformats.org/officeDocument/2006/relationships/oleObject" Target="../embeddings/oleObject17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13" Type="http://schemas.openxmlformats.org/officeDocument/2006/relationships/image" Target="../media/image14.emf"/><Relationship Id="rId18" Type="http://schemas.openxmlformats.org/officeDocument/2006/relationships/oleObject" Target="../embeddings/oleObject26.bin"/><Relationship Id="rId3" Type="http://schemas.openxmlformats.org/officeDocument/2006/relationships/notesSlide" Target="../notesSlides/notesSlide2.xml"/><Relationship Id="rId21" Type="http://schemas.openxmlformats.org/officeDocument/2006/relationships/image" Target="../media/image25.wmf"/><Relationship Id="rId7" Type="http://schemas.openxmlformats.org/officeDocument/2006/relationships/image" Target="../media/image20.wmf"/><Relationship Id="rId12" Type="http://schemas.openxmlformats.org/officeDocument/2006/relationships/customXml" Target="../ink/ink8.xml"/><Relationship Id="rId17" Type="http://schemas.openxmlformats.org/officeDocument/2006/relationships/image" Target="../media/image23.wmf"/><Relationship Id="rId2" Type="http://schemas.openxmlformats.org/officeDocument/2006/relationships/slideLayout" Target="../slideLayouts/slideLayout4.xml"/><Relationship Id="rId16" Type="http://schemas.openxmlformats.org/officeDocument/2006/relationships/oleObject" Target="../embeddings/oleObject25.bin"/><Relationship Id="rId20" Type="http://schemas.openxmlformats.org/officeDocument/2006/relationships/oleObject" Target="../embeddings/oleObject27.bin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2.bin"/><Relationship Id="rId11" Type="http://schemas.openxmlformats.org/officeDocument/2006/relationships/image" Target="../media/image5.emf"/><Relationship Id="rId5" Type="http://schemas.openxmlformats.org/officeDocument/2006/relationships/image" Target="../media/image19.wmf"/><Relationship Id="rId15" Type="http://schemas.openxmlformats.org/officeDocument/2006/relationships/image" Target="../media/image22.wmf"/><Relationship Id="rId10" Type="http://schemas.openxmlformats.org/officeDocument/2006/relationships/customXml" Target="../ink/ink7.xml"/><Relationship Id="rId19" Type="http://schemas.openxmlformats.org/officeDocument/2006/relationships/image" Target="../media/image24.wmf"/><Relationship Id="rId4" Type="http://schemas.openxmlformats.org/officeDocument/2006/relationships/oleObject" Target="../embeddings/oleObject21.bin"/><Relationship Id="rId9" Type="http://schemas.openxmlformats.org/officeDocument/2006/relationships/image" Target="../media/image21.wmf"/><Relationship Id="rId14" Type="http://schemas.openxmlformats.org/officeDocument/2006/relationships/oleObject" Target="../embeddings/oleObject24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0.bin"/><Relationship Id="rId13" Type="http://schemas.openxmlformats.org/officeDocument/2006/relationships/image" Target="../media/image34.emf"/><Relationship Id="rId18" Type="http://schemas.openxmlformats.org/officeDocument/2006/relationships/oleObject" Target="../embeddings/oleObject33.bin"/><Relationship Id="rId3" Type="http://schemas.openxmlformats.org/officeDocument/2006/relationships/notesSlide" Target="../notesSlides/notesSlide3.xml"/><Relationship Id="rId21" Type="http://schemas.openxmlformats.org/officeDocument/2006/relationships/image" Target="../media/image32.wmf"/><Relationship Id="rId7" Type="http://schemas.openxmlformats.org/officeDocument/2006/relationships/image" Target="../media/image27.wmf"/><Relationship Id="rId12" Type="http://schemas.openxmlformats.org/officeDocument/2006/relationships/customXml" Target="../ink/ink10.xml"/><Relationship Id="rId17" Type="http://schemas.openxmlformats.org/officeDocument/2006/relationships/image" Target="../media/image30.wmf"/><Relationship Id="rId2" Type="http://schemas.openxmlformats.org/officeDocument/2006/relationships/slideLayout" Target="../slideLayouts/slideLayout4.xml"/><Relationship Id="rId16" Type="http://schemas.openxmlformats.org/officeDocument/2006/relationships/oleObject" Target="../embeddings/oleObject32.bin"/><Relationship Id="rId20" Type="http://schemas.openxmlformats.org/officeDocument/2006/relationships/oleObject" Target="../embeddings/oleObject34.bin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9.bin"/><Relationship Id="rId11" Type="http://schemas.openxmlformats.org/officeDocument/2006/relationships/image" Target="../media/image33.emf"/><Relationship Id="rId5" Type="http://schemas.openxmlformats.org/officeDocument/2006/relationships/image" Target="../media/image26.wmf"/><Relationship Id="rId15" Type="http://schemas.openxmlformats.org/officeDocument/2006/relationships/image" Target="../media/image29.wmf"/><Relationship Id="rId10" Type="http://schemas.openxmlformats.org/officeDocument/2006/relationships/customXml" Target="../ink/ink9.xml"/><Relationship Id="rId19" Type="http://schemas.openxmlformats.org/officeDocument/2006/relationships/image" Target="../media/image31.wmf"/><Relationship Id="rId4" Type="http://schemas.openxmlformats.org/officeDocument/2006/relationships/oleObject" Target="../embeddings/oleObject28.bin"/><Relationship Id="rId9" Type="http://schemas.openxmlformats.org/officeDocument/2006/relationships/image" Target="../media/image28.wmf"/><Relationship Id="rId14" Type="http://schemas.openxmlformats.org/officeDocument/2006/relationships/oleObject" Target="../embeddings/oleObject31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z="3600" dirty="0" smtClean="0"/>
              <a:t>2.2 Solving Two-Step Equations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288925"/>
            <a:ext cx="7313613" cy="1143000"/>
          </a:xfrm>
        </p:spPr>
        <p:txBody>
          <a:bodyPr/>
          <a:lstStyle/>
          <a:p>
            <a:pPr eaLnBrk="1" hangingPunct="1"/>
            <a:r>
              <a:rPr lang="en-US" altLang="en-US" sz="3200" smtClean="0"/>
              <a:t>Solve.</a:t>
            </a:r>
            <a:br>
              <a:rPr lang="en-US" altLang="en-US" sz="3200" smtClean="0"/>
            </a:br>
            <a:r>
              <a:rPr lang="en-US" altLang="en-US" sz="3200" smtClean="0"/>
              <a:t>Ex 1</a:t>
            </a:r>
            <a:endParaRPr lang="en-US" altLang="en-US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870075" y="1833563"/>
            <a:ext cx="3579813" cy="4114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3600" smtClean="0"/>
              <a:t>5x – 13 = 37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/>
        </p:nvGraphicFramePr>
        <p:xfrm>
          <a:off x="2286000" y="2438400"/>
          <a:ext cx="95726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1" name="Equation" r:id="rId3" imgW="279158" imgH="177646" progId="Equation.DSMT4">
                  <p:embed/>
                </p:oleObj>
              </mc:Choice>
              <mc:Fallback>
                <p:oleObj name="Equation" r:id="rId3" imgW="279158" imgH="177646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438400"/>
                        <a:ext cx="957263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3617913" y="2438400"/>
          <a:ext cx="957262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2" name="Equation" r:id="rId5" imgW="279158" imgH="177646" progId="Equation.DSMT4">
                  <p:embed/>
                </p:oleObj>
              </mc:Choice>
              <mc:Fallback>
                <p:oleObj name="Equation" r:id="rId5" imgW="279158" imgH="177646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7913" y="2438400"/>
                        <a:ext cx="957262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3" name="Ink 2"/>
              <p14:cNvContentPartPr/>
              <p14:nvPr/>
            </p14:nvContentPartPr>
            <p14:xfrm>
              <a:off x="3548160" y="1731600"/>
              <a:ext cx="12240" cy="3557520"/>
            </p14:xfrm>
          </p:contentPart>
        </mc:Choice>
        <mc:Fallback xmlns="">
          <p:pic>
            <p:nvPicPr>
              <p:cNvPr id="3" name="Ink 2"/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3538800" y="1722240"/>
                <a:ext cx="30960" cy="3576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4" name="Ink 3"/>
              <p14:cNvContentPartPr/>
              <p14:nvPr/>
            </p14:nvContentPartPr>
            <p14:xfrm>
              <a:off x="2338200" y="1882800"/>
              <a:ext cx="954360" cy="1092960"/>
            </p14:xfrm>
          </p:contentPart>
        </mc:Choice>
        <mc:Fallback xmlns="">
          <p:pic>
            <p:nvPicPr>
              <p:cNvPr id="4" name="Ink 3"/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328840" y="1873440"/>
                <a:ext cx="973080" cy="1111680"/>
              </a:xfrm>
              <a:prstGeom prst="rect">
                <a:avLst/>
              </a:prstGeom>
            </p:spPr>
          </p:pic>
        </mc:Fallback>
      </mc:AlternateContent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2700338" y="3143250"/>
          <a:ext cx="1697037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3" name="Equation" r:id="rId10" imgW="494870" imgH="177646" progId="Equation.DSMT4">
                  <p:embed/>
                </p:oleObj>
              </mc:Choice>
              <mc:Fallback>
                <p:oleObj name="Equation" r:id="rId10" imgW="494870" imgH="177646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0338" y="3143250"/>
                        <a:ext cx="1697037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2600325" y="3586163"/>
          <a:ext cx="739775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4" name="Equation" r:id="rId12" imgW="215619" imgH="215619" progId="Equation.DSMT4">
                  <p:embed/>
                </p:oleObj>
              </mc:Choice>
              <mc:Fallback>
                <p:oleObj name="Equation" r:id="rId12" imgW="215619" imgH="215619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0325" y="3586163"/>
                        <a:ext cx="739775" cy="739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3705225" y="3624263"/>
          <a:ext cx="739775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5" name="Equation" r:id="rId14" imgW="215619" imgH="215619" progId="Equation.DSMT4">
                  <p:embed/>
                </p:oleObj>
              </mc:Choice>
              <mc:Fallback>
                <p:oleObj name="Equation" r:id="rId14" imgW="215619" imgH="215619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5225" y="3624263"/>
                        <a:ext cx="739775" cy="739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2963863" y="4502150"/>
          <a:ext cx="1436687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6" name="Equation" r:id="rId15" imgW="418918" imgH="177723" progId="Equation.DSMT4">
                  <p:embed/>
                </p:oleObj>
              </mc:Choice>
              <mc:Fallback>
                <p:oleObj name="Equation" r:id="rId15" imgW="418918" imgH="177723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3863" y="4502150"/>
                        <a:ext cx="1436687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8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585788" y="211294"/>
            <a:ext cx="7886700" cy="1325563"/>
          </a:xfrm>
        </p:spPr>
        <p:txBody>
          <a:bodyPr/>
          <a:lstStyle/>
          <a:p>
            <a:pPr eaLnBrk="1" hangingPunct="1"/>
            <a:r>
              <a:rPr lang="en-US" altLang="en-US" sz="3200" dirty="0" smtClean="0"/>
              <a:t>Ex </a:t>
            </a:r>
            <a:r>
              <a:rPr lang="en-US" altLang="en-US" sz="3200" dirty="0"/>
              <a:t>2</a:t>
            </a:r>
            <a:endParaRPr lang="en-US" altLang="en-US" sz="3200" dirty="0" smtClean="0"/>
          </a:p>
        </p:txBody>
      </p:sp>
      <p:graphicFrame>
        <p:nvGraphicFramePr>
          <p:cNvPr id="1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8811504"/>
              </p:ext>
            </p:extLst>
          </p:nvPr>
        </p:nvGraphicFramePr>
        <p:xfrm>
          <a:off x="1600200" y="1447800"/>
          <a:ext cx="2628900" cy="752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2" name="Equation" r:id="rId3" imgW="621760" imgH="177646" progId="Equation.DSMT4">
                  <p:embed/>
                </p:oleObj>
              </mc:Choice>
              <mc:Fallback>
                <p:oleObj name="Equation" r:id="rId3" imgW="621760" imgH="177646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1447800"/>
                        <a:ext cx="2628900" cy="752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4488104"/>
              </p:ext>
            </p:extLst>
          </p:nvPr>
        </p:nvGraphicFramePr>
        <p:xfrm>
          <a:off x="1357313" y="2049463"/>
          <a:ext cx="696912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3" name="Equation" r:id="rId5" imgW="202936" imgH="177569" progId="Equation.DSMT4">
                  <p:embed/>
                </p:oleObj>
              </mc:Choice>
              <mc:Fallback>
                <p:oleObj name="Equation" r:id="rId5" imgW="202936" imgH="177569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7313" y="2049463"/>
                        <a:ext cx="696912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0716188"/>
              </p:ext>
            </p:extLst>
          </p:nvPr>
        </p:nvGraphicFramePr>
        <p:xfrm>
          <a:off x="3678238" y="2049463"/>
          <a:ext cx="6953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4" name="Equation" r:id="rId7" imgW="202936" imgH="177569" progId="Equation.DSMT4">
                  <p:embed/>
                </p:oleObj>
              </mc:Choice>
              <mc:Fallback>
                <p:oleObj name="Equation" r:id="rId7" imgW="202936" imgH="177569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8238" y="2049463"/>
                        <a:ext cx="69532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14" name="Ink 13"/>
              <p14:cNvContentPartPr/>
              <p14:nvPr/>
            </p14:nvContentPartPr>
            <p14:xfrm>
              <a:off x="3478310" y="1342823"/>
              <a:ext cx="12240" cy="3557520"/>
            </p14:xfrm>
          </p:contentPart>
        </mc:Choice>
        <mc:Fallback xmlns="">
          <p:pic>
            <p:nvPicPr>
              <p:cNvPr id="14" name="Ink 13"/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3468950" y="1333463"/>
                <a:ext cx="30960" cy="3576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15" name="Ink 14"/>
              <p14:cNvContentPartPr/>
              <p14:nvPr/>
            </p14:nvContentPartPr>
            <p14:xfrm>
              <a:off x="1483435" y="1496059"/>
              <a:ext cx="598847" cy="1099884"/>
            </p14:xfrm>
          </p:contentPart>
        </mc:Choice>
        <mc:Fallback xmlns="">
          <p:pic>
            <p:nvPicPr>
              <p:cNvPr id="15" name="Ink 14"/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1474072" y="1486698"/>
                <a:ext cx="617572" cy="1118605"/>
              </a:xfrm>
              <a:prstGeom prst="rect">
                <a:avLst/>
              </a:prstGeom>
            </p:spPr>
          </p:pic>
        </mc:Fallback>
      </mc:AlternateContent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6079081"/>
              </p:ext>
            </p:extLst>
          </p:nvPr>
        </p:nvGraphicFramePr>
        <p:xfrm>
          <a:off x="2468563" y="2752725"/>
          <a:ext cx="1741487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5" name="Equation" r:id="rId13" imgW="507780" imgH="177723" progId="Equation.DSMT4">
                  <p:embed/>
                </p:oleObj>
              </mc:Choice>
              <mc:Fallback>
                <p:oleObj name="Equation" r:id="rId13" imgW="507780" imgH="177723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8563" y="2752725"/>
                        <a:ext cx="1741487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7784788"/>
              </p:ext>
            </p:extLst>
          </p:nvPr>
        </p:nvGraphicFramePr>
        <p:xfrm>
          <a:off x="2530475" y="3197225"/>
          <a:ext cx="739775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6" name="Equation" r:id="rId15" imgW="215619" imgH="215619" progId="Equation.DSMT4">
                  <p:embed/>
                </p:oleObj>
              </mc:Choice>
              <mc:Fallback>
                <p:oleObj name="Equation" r:id="rId15" imgW="215619" imgH="215619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0475" y="3197225"/>
                        <a:ext cx="739775" cy="739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8723957"/>
              </p:ext>
            </p:extLst>
          </p:nvPr>
        </p:nvGraphicFramePr>
        <p:xfrm>
          <a:off x="3635375" y="3235325"/>
          <a:ext cx="739775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7" name="Equation" r:id="rId17" imgW="215619" imgH="215619" progId="Equation.DSMT4">
                  <p:embed/>
                </p:oleObj>
              </mc:Choice>
              <mc:Fallback>
                <p:oleObj name="Equation" r:id="rId17" imgW="215619" imgH="215619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375" y="3235325"/>
                        <a:ext cx="739775" cy="739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6179862"/>
              </p:ext>
            </p:extLst>
          </p:nvPr>
        </p:nvGraphicFramePr>
        <p:xfrm>
          <a:off x="2808288" y="4064000"/>
          <a:ext cx="1654175" cy="1349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8" name="Equation" r:id="rId19" imgW="482391" imgH="393529" progId="Equation.DSMT4">
                  <p:embed/>
                </p:oleObj>
              </mc:Choice>
              <mc:Fallback>
                <p:oleObj name="Equation" r:id="rId19" imgW="482391" imgH="393529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8288" y="4064000"/>
                        <a:ext cx="1654175" cy="1349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dirty="0" smtClean="0"/>
              <a:t>Ex 3</a:t>
            </a:r>
          </a:p>
        </p:txBody>
      </p:sp>
      <p:graphicFrame>
        <p:nvGraphicFramePr>
          <p:cNvPr id="1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036700"/>
              </p:ext>
            </p:extLst>
          </p:nvPr>
        </p:nvGraphicFramePr>
        <p:xfrm>
          <a:off x="914400" y="1371600"/>
          <a:ext cx="3325812" cy="752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6" name="Equation" r:id="rId4" imgW="787058" imgH="177723" progId="Equation.DSMT4">
                  <p:embed/>
                </p:oleObj>
              </mc:Choice>
              <mc:Fallback>
                <p:oleObj name="Equation" r:id="rId4" imgW="787058" imgH="177723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371600"/>
                        <a:ext cx="3325812" cy="752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0040584"/>
              </p:ext>
            </p:extLst>
          </p:nvPr>
        </p:nvGraphicFramePr>
        <p:xfrm>
          <a:off x="2309812" y="2003425"/>
          <a:ext cx="69691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7" name="Equation" r:id="rId6" imgW="202936" imgH="177569" progId="Equation.DSMT4">
                  <p:embed/>
                </p:oleObj>
              </mc:Choice>
              <mc:Fallback>
                <p:oleObj name="Equation" r:id="rId6" imgW="202936" imgH="177569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9812" y="2003425"/>
                        <a:ext cx="696913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1106965"/>
              </p:ext>
            </p:extLst>
          </p:nvPr>
        </p:nvGraphicFramePr>
        <p:xfrm>
          <a:off x="1331912" y="1970087"/>
          <a:ext cx="6953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8" name="Equation" r:id="rId8" imgW="202936" imgH="177569" progId="Equation.DSMT4">
                  <p:embed/>
                </p:oleObj>
              </mc:Choice>
              <mc:Fallback>
                <p:oleObj name="Equation" r:id="rId8" imgW="202936" imgH="177569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912" y="1970087"/>
                        <a:ext cx="69532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4" name="Ink 13"/>
              <p14:cNvContentPartPr/>
              <p14:nvPr/>
            </p14:nvContentPartPr>
            <p14:xfrm>
              <a:off x="2303932" y="1276351"/>
              <a:ext cx="12240" cy="3557520"/>
            </p14:xfrm>
          </p:contentPart>
        </mc:Choice>
        <mc:Fallback xmlns="">
          <p:pic>
            <p:nvPicPr>
              <p:cNvPr id="14" name="Ink 13"/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2294572" y="1266991"/>
                <a:ext cx="30960" cy="3576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5" name="Ink 14"/>
              <p14:cNvContentPartPr/>
              <p14:nvPr/>
            </p14:nvContentPartPr>
            <p14:xfrm>
              <a:off x="2387081" y="1439309"/>
              <a:ext cx="598847" cy="1099884"/>
            </p14:xfrm>
          </p:contentPart>
        </mc:Choice>
        <mc:Fallback xmlns="">
          <p:pic>
            <p:nvPicPr>
              <p:cNvPr id="15" name="Ink 14"/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377718" y="1429948"/>
                <a:ext cx="617572" cy="1118605"/>
              </a:xfrm>
              <a:prstGeom prst="rect">
                <a:avLst/>
              </a:prstGeom>
            </p:spPr>
          </p:pic>
        </mc:Fallback>
      </mc:AlternateContent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7047116"/>
              </p:ext>
            </p:extLst>
          </p:nvPr>
        </p:nvGraphicFramePr>
        <p:xfrm>
          <a:off x="1128712" y="2595562"/>
          <a:ext cx="230663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9" name="Equation" r:id="rId14" imgW="672516" imgH="177646" progId="Equation.DSMT4">
                  <p:embed/>
                </p:oleObj>
              </mc:Choice>
              <mc:Fallback>
                <p:oleObj name="Equation" r:id="rId14" imgW="672516" imgH="177646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8712" y="2595562"/>
                        <a:ext cx="2306638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9784687"/>
              </p:ext>
            </p:extLst>
          </p:nvPr>
        </p:nvGraphicFramePr>
        <p:xfrm>
          <a:off x="1322387" y="3040062"/>
          <a:ext cx="1042988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0" name="Equation" r:id="rId16" imgW="304536" imgH="215713" progId="Equation.DSMT4">
                  <p:embed/>
                </p:oleObj>
              </mc:Choice>
              <mc:Fallback>
                <p:oleObj name="Equation" r:id="rId16" imgW="304536" imgH="215713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2387" y="3040062"/>
                        <a:ext cx="1042988" cy="739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5754234"/>
              </p:ext>
            </p:extLst>
          </p:nvPr>
        </p:nvGraphicFramePr>
        <p:xfrm>
          <a:off x="2425700" y="3078162"/>
          <a:ext cx="1044575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1" name="Equation" r:id="rId18" imgW="304536" imgH="215713" progId="Equation.DSMT4">
                  <p:embed/>
                </p:oleObj>
              </mc:Choice>
              <mc:Fallback>
                <p:oleObj name="Equation" r:id="rId18" imgW="304536" imgH="215713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5700" y="3078162"/>
                        <a:ext cx="1044575" cy="739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8551247"/>
              </p:ext>
            </p:extLst>
          </p:nvPr>
        </p:nvGraphicFramePr>
        <p:xfrm>
          <a:off x="1716087" y="3900487"/>
          <a:ext cx="1524000" cy="1349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2" name="Equation" r:id="rId20" imgW="444307" imgH="393529" progId="Equation.DSMT4">
                  <p:embed/>
                </p:oleObj>
              </mc:Choice>
              <mc:Fallback>
                <p:oleObj name="Equation" r:id="rId20" imgW="444307" imgH="393529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6087" y="3900487"/>
                        <a:ext cx="1524000" cy="1349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dirty="0" smtClean="0"/>
              <a:t>Ex </a:t>
            </a:r>
            <a:r>
              <a:rPr lang="en-US" altLang="en-US" sz="3200" dirty="0" smtClean="0"/>
              <a:t>4</a:t>
            </a:r>
            <a:endParaRPr lang="en-US" altLang="en-US" sz="3200" dirty="0" smtClean="0"/>
          </a:p>
        </p:txBody>
      </p:sp>
      <p:graphicFrame>
        <p:nvGraphicFramePr>
          <p:cNvPr id="1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1965650"/>
              </p:ext>
            </p:extLst>
          </p:nvPr>
        </p:nvGraphicFramePr>
        <p:xfrm>
          <a:off x="993775" y="914400"/>
          <a:ext cx="3165475" cy="166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Equation" r:id="rId4" imgW="749160" imgH="393480" progId="Equation.DSMT4">
                  <p:embed/>
                </p:oleObj>
              </mc:Choice>
              <mc:Fallback>
                <p:oleObj name="Equation" r:id="rId4" imgW="749160" imgH="393480" progId="Equation.DSMT4">
                  <p:embed/>
                  <p:pic>
                    <p:nvPicPr>
                      <p:cNvPr id="1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3775" y="914400"/>
                        <a:ext cx="3165475" cy="1666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1542228"/>
              </p:ext>
            </p:extLst>
          </p:nvPr>
        </p:nvGraphicFramePr>
        <p:xfrm>
          <a:off x="2309813" y="2025650"/>
          <a:ext cx="696912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Equation" r:id="rId6" imgW="203040" imgH="164880" progId="Equation.DSMT4">
                  <p:embed/>
                </p:oleObj>
              </mc:Choice>
              <mc:Fallback>
                <p:oleObj name="Equation" r:id="rId6" imgW="203040" imgH="16488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9813" y="2025650"/>
                        <a:ext cx="696912" cy="565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7668370"/>
              </p:ext>
            </p:extLst>
          </p:nvPr>
        </p:nvGraphicFramePr>
        <p:xfrm>
          <a:off x="1331913" y="1990725"/>
          <a:ext cx="695325" cy="566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Equation" r:id="rId8" imgW="203040" imgH="164880" progId="Equation.DSMT4">
                  <p:embed/>
                </p:oleObj>
              </mc:Choice>
              <mc:Fallback>
                <p:oleObj name="Equation" r:id="rId8" imgW="203040" imgH="164880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913" y="1990725"/>
                        <a:ext cx="695325" cy="566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4" name="Ink 13"/>
              <p14:cNvContentPartPr/>
              <p14:nvPr/>
            </p14:nvContentPartPr>
            <p14:xfrm>
              <a:off x="2303932" y="1276351"/>
              <a:ext cx="12240" cy="3557520"/>
            </p14:xfrm>
          </p:contentPart>
        </mc:Choice>
        <mc:Fallback xmlns="">
          <p:pic>
            <p:nvPicPr>
              <p:cNvPr id="14" name="Ink 13"/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2294572" y="1266991"/>
                <a:ext cx="30960" cy="3576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5" name="Ink 14"/>
              <p14:cNvContentPartPr/>
              <p14:nvPr/>
            </p14:nvContentPartPr>
            <p14:xfrm>
              <a:off x="2387081" y="1439309"/>
              <a:ext cx="598847" cy="1099884"/>
            </p14:xfrm>
          </p:contentPart>
        </mc:Choice>
        <mc:Fallback xmlns="">
          <p:pic>
            <p:nvPicPr>
              <p:cNvPr id="15" name="Ink 14"/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377718" y="1429948"/>
                <a:ext cx="617572" cy="1118605"/>
              </a:xfrm>
              <a:prstGeom prst="rect">
                <a:avLst/>
              </a:prstGeom>
            </p:spPr>
          </p:pic>
        </mc:Fallback>
      </mc:AlternateContent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7872173"/>
              </p:ext>
            </p:extLst>
          </p:nvPr>
        </p:nvGraphicFramePr>
        <p:xfrm>
          <a:off x="1778274" y="2604844"/>
          <a:ext cx="1217613" cy="1350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Equation" r:id="rId14" imgW="355320" imgH="393480" progId="Equation.DSMT4">
                  <p:embed/>
                </p:oleObj>
              </mc:Choice>
              <mc:Fallback>
                <p:oleObj name="Equation" r:id="rId14" imgW="355320" imgH="393480" progId="Equation.DSMT4">
                  <p:embed/>
                  <p:pic>
                    <p:nvPicPr>
                      <p:cNvPr id="16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8274" y="2604844"/>
                        <a:ext cx="1217613" cy="1350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286591"/>
              </p:ext>
            </p:extLst>
          </p:nvPr>
        </p:nvGraphicFramePr>
        <p:xfrm>
          <a:off x="1253566" y="2903537"/>
          <a:ext cx="608013" cy="566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Equation" r:id="rId16" imgW="177480" imgH="164880" progId="Equation.DSMT4">
                  <p:embed/>
                </p:oleObj>
              </mc:Choice>
              <mc:Fallback>
                <p:oleObj name="Equation" r:id="rId16" imgW="177480" imgH="164880" progId="Equation.DSMT4">
                  <p:embed/>
                  <p:pic>
                    <p:nvPicPr>
                      <p:cNvPr id="17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3566" y="2903537"/>
                        <a:ext cx="608013" cy="566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6447793"/>
              </p:ext>
            </p:extLst>
          </p:nvPr>
        </p:nvGraphicFramePr>
        <p:xfrm>
          <a:off x="3024188" y="3011488"/>
          <a:ext cx="522287" cy="566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Equation" r:id="rId18" imgW="152280" imgH="164880" progId="Equation.DSMT4">
                  <p:embed/>
                </p:oleObj>
              </mc:Choice>
              <mc:Fallback>
                <p:oleObj name="Equation" r:id="rId18" imgW="152280" imgH="16488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4188" y="3011488"/>
                        <a:ext cx="522287" cy="566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8236148"/>
              </p:ext>
            </p:extLst>
          </p:nvPr>
        </p:nvGraphicFramePr>
        <p:xfrm>
          <a:off x="1868488" y="4270375"/>
          <a:ext cx="1219200" cy="608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Equation" r:id="rId20" imgW="355320" imgH="177480" progId="Equation.DSMT4">
                  <p:embed/>
                </p:oleObj>
              </mc:Choice>
              <mc:Fallback>
                <p:oleObj name="Equation" r:id="rId20" imgW="355320" imgH="17748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8488" y="4270375"/>
                        <a:ext cx="1219200" cy="608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361902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dirty="0" smtClean="0"/>
              <a:t>Ex </a:t>
            </a:r>
            <a:r>
              <a:rPr lang="en-US" altLang="en-US" sz="3200" dirty="0" smtClean="0"/>
              <a:t>5</a:t>
            </a:r>
            <a:endParaRPr lang="en-US" altLang="en-US" sz="3200" dirty="0" smtClean="0"/>
          </a:p>
        </p:txBody>
      </p:sp>
      <p:graphicFrame>
        <p:nvGraphicFramePr>
          <p:cNvPr id="1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7042498"/>
              </p:ext>
            </p:extLst>
          </p:nvPr>
        </p:nvGraphicFramePr>
        <p:xfrm>
          <a:off x="1040665" y="1187061"/>
          <a:ext cx="2468563" cy="166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" name="Equation" r:id="rId4" imgW="583920" imgH="393480" progId="Equation.DSMT4">
                  <p:embed/>
                </p:oleObj>
              </mc:Choice>
              <mc:Fallback>
                <p:oleObj name="Equation" r:id="rId4" imgW="583920" imgH="393480" progId="Equation.DSMT4">
                  <p:embed/>
                  <p:pic>
                    <p:nvPicPr>
                      <p:cNvPr id="1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0665" y="1187061"/>
                        <a:ext cx="2468563" cy="1666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3473221"/>
              </p:ext>
            </p:extLst>
          </p:nvPr>
        </p:nvGraphicFramePr>
        <p:xfrm>
          <a:off x="3405489" y="1690688"/>
          <a:ext cx="52387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" name="Equation" r:id="rId6" imgW="152280" imgH="177480" progId="Equation.DSMT4">
                  <p:embed/>
                </p:oleObj>
              </mc:Choice>
              <mc:Fallback>
                <p:oleObj name="Equation" r:id="rId6" imgW="152280" imgH="17748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5489" y="1690688"/>
                        <a:ext cx="52387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620117"/>
              </p:ext>
            </p:extLst>
          </p:nvPr>
        </p:nvGraphicFramePr>
        <p:xfrm>
          <a:off x="628650" y="1662712"/>
          <a:ext cx="56515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Equation" r:id="rId8" imgW="164880" imgH="177480" progId="Equation.DSMT4">
                  <p:embed/>
                </p:oleObj>
              </mc:Choice>
              <mc:Fallback>
                <p:oleObj name="Equation" r:id="rId8" imgW="164880" imgH="177480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650" y="1662712"/>
                        <a:ext cx="56515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p14="http://schemas.microsoft.com/office/powerpoint/2010/main" Requires="p14">
          <p:contentPart p14:bwMode="auto" r:id="rId10">
            <p14:nvContentPartPr>
              <p14:cNvPr id="14" name="Ink 13"/>
              <p14:cNvContentPartPr/>
              <p14:nvPr/>
            </p14:nvContentPartPr>
            <p14:xfrm>
              <a:off x="2760370" y="1299402"/>
              <a:ext cx="12240" cy="3557520"/>
            </p14:xfrm>
          </p:contentPart>
        </mc:Choice>
        <mc:Fallback>
          <p:pic>
            <p:nvPicPr>
              <p:cNvPr id="14" name="Ink 13"/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2751010" y="1290042"/>
                <a:ext cx="30960" cy="3576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">
            <p14:nvContentPartPr>
              <p14:cNvPr id="15" name="Ink 14"/>
              <p14:cNvContentPartPr/>
              <p14:nvPr/>
            </p14:nvContentPartPr>
            <p14:xfrm rot="5558657">
              <a:off x="1033725" y="1662712"/>
              <a:ext cx="598847" cy="1099884"/>
            </p14:xfrm>
          </p:contentPart>
        </mc:Choice>
        <mc:Fallback>
          <p:pic>
            <p:nvPicPr>
              <p:cNvPr id="15" name="Ink 14"/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 rot="5558657">
                <a:off x="1024368" y="1653351"/>
                <a:ext cx="617561" cy="1118605"/>
              </a:xfrm>
              <a:prstGeom prst="rect">
                <a:avLst/>
              </a:prstGeom>
            </p:spPr>
          </p:pic>
        </mc:Fallback>
      </mc:AlternateContent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7833511"/>
              </p:ext>
            </p:extLst>
          </p:nvPr>
        </p:nvGraphicFramePr>
        <p:xfrm>
          <a:off x="1382712" y="2712767"/>
          <a:ext cx="2133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" name="Equation" r:id="rId14" imgW="622080" imgH="177480" progId="Equation.DSMT4">
                  <p:embed/>
                </p:oleObj>
              </mc:Choice>
              <mc:Fallback>
                <p:oleObj name="Equation" r:id="rId14" imgW="622080" imgH="177480" progId="Equation.DSMT4">
                  <p:embed/>
                  <p:pic>
                    <p:nvPicPr>
                      <p:cNvPr id="16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2712" y="2712767"/>
                        <a:ext cx="21336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2847133"/>
              </p:ext>
            </p:extLst>
          </p:nvPr>
        </p:nvGraphicFramePr>
        <p:xfrm>
          <a:off x="1838998" y="3214634"/>
          <a:ext cx="695325" cy="566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" name="Equation" r:id="rId16" imgW="203040" imgH="164880" progId="Equation.DSMT4">
                  <p:embed/>
                </p:oleObj>
              </mc:Choice>
              <mc:Fallback>
                <p:oleObj name="Equation" r:id="rId16" imgW="203040" imgH="164880" progId="Equation.DSMT4">
                  <p:embed/>
                  <p:pic>
                    <p:nvPicPr>
                      <p:cNvPr id="17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8998" y="3214634"/>
                        <a:ext cx="695325" cy="566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3763564"/>
              </p:ext>
            </p:extLst>
          </p:nvPr>
        </p:nvGraphicFramePr>
        <p:xfrm>
          <a:off x="2797425" y="3216221"/>
          <a:ext cx="695325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" name="Equation" r:id="rId18" imgW="203040" imgH="164880" progId="Equation.DSMT4">
                  <p:embed/>
                </p:oleObj>
              </mc:Choice>
              <mc:Fallback>
                <p:oleObj name="Equation" r:id="rId18" imgW="203040" imgH="16488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7425" y="3216221"/>
                        <a:ext cx="695325" cy="565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3590874"/>
              </p:ext>
            </p:extLst>
          </p:nvPr>
        </p:nvGraphicFramePr>
        <p:xfrm>
          <a:off x="2114793" y="4112761"/>
          <a:ext cx="1436688" cy="608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0" name="Equation" r:id="rId20" imgW="419040" imgH="177480" progId="Equation.DSMT4">
                  <p:embed/>
                </p:oleObj>
              </mc:Choice>
              <mc:Fallback>
                <p:oleObj name="Equation" r:id="rId20" imgW="419040" imgH="17748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4793" y="4112761"/>
                        <a:ext cx="1436688" cy="608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838364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952500" y="2324100"/>
            <a:ext cx="7239000" cy="2209800"/>
          </a:xfrm>
        </p:spPr>
        <p:txBody>
          <a:bodyPr/>
          <a:lstStyle/>
          <a:p>
            <a:pPr algn="ctr" eaLnBrk="1" hangingPunct="1"/>
            <a:r>
              <a:rPr lang="en-US" altLang="en-US" sz="5400" dirty="0" smtClean="0"/>
              <a:t>WB </a:t>
            </a:r>
            <a:r>
              <a:rPr lang="en-US" altLang="en-US" sz="5400" dirty="0" err="1" smtClean="0"/>
              <a:t>Pg</a:t>
            </a:r>
            <a:r>
              <a:rPr lang="en-US" altLang="en-US" sz="5400" dirty="0" smtClean="0"/>
              <a:t> 43 #1-26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0C6DD9ED77DE04BBC6D0EAA8D4F8907" ma:contentTypeVersion="0" ma:contentTypeDescription="Create a new document." ma:contentTypeScope="" ma:versionID="030876de3067c721b2f53aafee3bd0c9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5BBB0BE-6E32-4AE8-A06D-B7F30C1A4F4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F94ACD13-D89C-4F32-B853-521E35B4FEE4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1816</TotalTime>
  <Words>27</Words>
  <Application>Microsoft Office PowerPoint</Application>
  <PresentationFormat>On-screen Show (4:3)</PresentationFormat>
  <Paragraphs>11</Paragraphs>
  <Slides>7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Calibri</vt:lpstr>
      <vt:lpstr>Calibri Light</vt:lpstr>
      <vt:lpstr>Verdana</vt:lpstr>
      <vt:lpstr>Wingdings</vt:lpstr>
      <vt:lpstr>Office Theme</vt:lpstr>
      <vt:lpstr>Equation</vt:lpstr>
      <vt:lpstr>MathType 6.0 Equation</vt:lpstr>
      <vt:lpstr>2.2 Solving Two-Step Equations</vt:lpstr>
      <vt:lpstr>Solve. Ex 1</vt:lpstr>
      <vt:lpstr>Ex 2</vt:lpstr>
      <vt:lpstr>Ex 3</vt:lpstr>
      <vt:lpstr>Ex 4</vt:lpstr>
      <vt:lpstr>Ex 5</vt:lpstr>
      <vt:lpstr>WB Pg 43 #1-26</vt:lpstr>
    </vt:vector>
  </TitlesOfParts>
  <Company>Leon County School Board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3.4 Solving Multi-Step Equations</dc:title>
  <dc:creator>Leon High School</dc:creator>
  <cp:lastModifiedBy>Reaves, Nathan</cp:lastModifiedBy>
  <cp:revision>55</cp:revision>
  <cp:lastPrinted>2014-09-22T12:48:29Z</cp:lastPrinted>
  <dcterms:created xsi:type="dcterms:W3CDTF">2007-02-26T19:42:41Z</dcterms:created>
  <dcterms:modified xsi:type="dcterms:W3CDTF">2018-08-14T15:24:26Z</dcterms:modified>
</cp:coreProperties>
</file>