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1410" y="-171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11/03/2023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08049" y="1066800"/>
            <a:ext cx="502920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November 6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0016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00" b="1" dirty="0"/>
              <a:t>Reading</a:t>
            </a:r>
            <a:r>
              <a:rPr lang="en-US" sz="1200" dirty="0"/>
              <a:t>: We will review the letters of the alphabet and how our mouths form to make those sounds, with a focus on </a:t>
            </a:r>
            <a:r>
              <a:rPr lang="en-US" sz="1200" b="1" dirty="0"/>
              <a:t>Short Vowel </a:t>
            </a:r>
            <a:r>
              <a:rPr lang="en-US" sz="1200" b="1" dirty="0" err="1"/>
              <a:t>Ee</a:t>
            </a:r>
            <a:r>
              <a:rPr lang="en-US" sz="1200" b="1" dirty="0"/>
              <a:t> </a:t>
            </a:r>
            <a:r>
              <a:rPr lang="en-US" sz="1200" i="1" dirty="0"/>
              <a:t>(like in </a:t>
            </a:r>
            <a:r>
              <a:rPr lang="en-US" sz="1200" b="1" i="1" dirty="0"/>
              <a:t>egg</a:t>
            </a:r>
            <a:r>
              <a:rPr lang="en-US" sz="1200" i="1" dirty="0"/>
              <a:t> and </a:t>
            </a:r>
            <a:r>
              <a:rPr lang="en-US" sz="1200" b="1" i="1" dirty="0"/>
              <a:t>bed</a:t>
            </a:r>
            <a:r>
              <a:rPr lang="en-US" sz="1200" i="1" dirty="0"/>
              <a:t>) </a:t>
            </a:r>
            <a:r>
              <a:rPr lang="en-US" sz="1200" dirty="0"/>
              <a:t>and </a:t>
            </a:r>
            <a:r>
              <a:rPr lang="en-US" sz="1200" b="1" dirty="0"/>
              <a:t>Bb</a:t>
            </a:r>
            <a:r>
              <a:rPr lang="en-US" sz="1200" dirty="0"/>
              <a:t>.</a:t>
            </a:r>
            <a:r>
              <a:rPr lang="en-US" sz="1200" b="1" dirty="0"/>
              <a:t> </a:t>
            </a:r>
            <a:r>
              <a:rPr lang="en-US" sz="1200" dirty="0"/>
              <a:t>We will learn the new HFW </a:t>
            </a:r>
            <a:r>
              <a:rPr lang="en-US" sz="1200" b="1" dirty="0"/>
              <a:t>of.</a:t>
            </a:r>
            <a:r>
              <a:rPr lang="en-US" sz="1200" dirty="0"/>
              <a:t> We will identify main topic and key details in texts we read together. </a:t>
            </a:r>
            <a:r>
              <a:rPr lang="en-US" sz="1200" b="1" i="1" dirty="0">
                <a:sym typeface="Wingdings" panose="05000000000000000000" pitchFamily="2" charset="2"/>
              </a:rPr>
              <a:t>Weekly Question: How do different animals eat their food?</a:t>
            </a:r>
            <a:endParaRPr lang="en-US" sz="1200" b="1" i="1" dirty="0">
              <a:cs typeface="Calibri"/>
            </a:endParaRPr>
          </a:p>
          <a:p>
            <a:r>
              <a:rPr lang="en-US" sz="1200" b="1" dirty="0"/>
              <a:t>Writing</a:t>
            </a:r>
            <a:r>
              <a:rPr lang="en-US" sz="1200" dirty="0"/>
              <a:t>: We will print </a:t>
            </a:r>
            <a:r>
              <a:rPr lang="en-US" sz="1200" b="1" dirty="0" err="1"/>
              <a:t>Ee</a:t>
            </a:r>
            <a:r>
              <a:rPr lang="en-US" sz="1200" b="1" dirty="0"/>
              <a:t> </a:t>
            </a:r>
            <a:r>
              <a:rPr lang="en-US" sz="1200" dirty="0"/>
              <a:t>and </a:t>
            </a:r>
            <a:r>
              <a:rPr lang="en-US" sz="1200" b="1" dirty="0"/>
              <a:t>Bb, </a:t>
            </a:r>
            <a:r>
              <a:rPr lang="en-US" sz="1200" dirty="0"/>
              <a:t>as well as our first names! We will </a:t>
            </a:r>
            <a:r>
              <a:rPr lang="en-US" sz="1200" i="1" dirty="0"/>
              <a:t>stretchy-spell </a:t>
            </a:r>
            <a:r>
              <a:rPr lang="en-US" sz="1200" dirty="0"/>
              <a:t>our words and write to describe how our favorite animals eat their foods!</a:t>
            </a:r>
            <a:endParaRPr lang="en-US" sz="1200" dirty="0">
              <a:cs typeface="Calibri"/>
            </a:endParaRPr>
          </a:p>
          <a:p>
            <a:r>
              <a:rPr lang="en-US" sz="1200" b="1" dirty="0"/>
              <a:t>Math</a:t>
            </a:r>
            <a:r>
              <a:rPr lang="en-US" sz="1200" dirty="0"/>
              <a:t>: We will continue </a:t>
            </a:r>
            <a:r>
              <a:rPr lang="en-US" sz="1200" b="1" i="1" dirty="0" err="1"/>
              <a:t>GoMath</a:t>
            </a:r>
            <a:r>
              <a:rPr lang="en-US" sz="1200" b="1" i="1" dirty="0"/>
              <a:t> Ch. 5: Count and Represent Numbers Through 10!</a:t>
            </a:r>
            <a:endParaRPr lang="en-US" sz="1200" b="1" dirty="0">
              <a:cs typeface="Calibri"/>
            </a:endParaRPr>
          </a:p>
          <a:p>
            <a:r>
              <a:rPr lang="en-US" sz="1200" b="1" dirty="0"/>
              <a:t>Science</a:t>
            </a:r>
            <a:r>
              <a:rPr lang="en-US" sz="1200" dirty="0"/>
              <a:t>: We will continue </a:t>
            </a:r>
            <a:r>
              <a:rPr lang="en-US" sz="1200" b="1" i="1" dirty="0"/>
              <a:t>Unit 6: Energy (Sound, Light, and Heat)</a:t>
            </a:r>
            <a:r>
              <a:rPr lang="en-US" sz="1200" dirty="0"/>
              <a:t>!</a:t>
            </a:r>
            <a:endParaRPr lang="en-US" sz="1200" dirty="0">
              <a:cs typeface="Calibri"/>
            </a:endParaRPr>
          </a:p>
          <a:p>
            <a:r>
              <a:rPr lang="en-US" sz="1200" b="1" dirty="0"/>
              <a:t>Social Studies: </a:t>
            </a:r>
            <a:r>
              <a:rPr lang="en-US" sz="1200" dirty="0"/>
              <a:t>We will practice</a:t>
            </a:r>
            <a:r>
              <a:rPr lang="en-US" sz="1200" b="1" i="1" dirty="0"/>
              <a:t> I-Care Rules</a:t>
            </a:r>
            <a:r>
              <a:rPr lang="en-US" sz="1200" dirty="0"/>
              <a:t>. We will continue focusing on our Hawks Rise Character Traits! We will discuss Veterans Day and why we celebrate this National Holiday. We will continue learning about why we celebrate </a:t>
            </a:r>
            <a:r>
              <a:rPr lang="en-US" sz="1200" b="1" i="1" dirty="0"/>
              <a:t>Thanksgiving</a:t>
            </a:r>
            <a:r>
              <a:rPr lang="en-US" sz="1200" i="1" dirty="0"/>
              <a:t>! </a:t>
            </a:r>
            <a:r>
              <a:rPr lang="en-US" sz="1200" dirty="0"/>
              <a:t>We will learn about the first Thanksgiving, and compare long ago traditions to traditions today.</a:t>
            </a:r>
            <a:endParaRPr lang="en-US" sz="120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64030"/>
            <a:ext cx="2590800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Go Math Practice pages for </a:t>
            </a:r>
            <a:r>
              <a:rPr lang="en-US" sz="1050" b="1" i="1" dirty="0"/>
              <a:t>Chapters 1-5</a:t>
            </a:r>
            <a:endParaRPr lang="en-US" sz="105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Practice the HFW’s: </a:t>
            </a:r>
            <a:r>
              <a:rPr lang="en-US" sz="1050" b="1" i="1" dirty="0"/>
              <a:t>a, and, I, the, is, in, as, said, do, to, of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57861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6: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K-2</a:t>
            </a: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Principal’s Book Chat, 10:00-10:30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10: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Veterans Day Observed; </a:t>
            </a: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14: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Turkey Family Projects due (directions in </a:t>
            </a:r>
            <a:r>
              <a:rPr lang="en-US" sz="1400">
                <a:latin typeface="Calibri"/>
                <a:cs typeface="Calibri"/>
                <a:sym typeface="Wingdings" panose="05000000000000000000" pitchFamily="2" charset="2"/>
              </a:rPr>
              <a:t>black folder)</a:t>
            </a:r>
            <a:endParaRPr lang="en-US" sz="14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15: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Progress Reports published to FOCUS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16: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SAC/PTO, 6PM/7PM</a:t>
            </a:r>
            <a:endParaRPr lang="en-US" sz="14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November 20-24: </a:t>
            </a:r>
            <a:r>
              <a:rPr lang="en-US" sz="1400" dirty="0">
                <a:latin typeface="Calibri"/>
                <a:cs typeface="Calibri"/>
                <a:sym typeface="Wingdings" panose="05000000000000000000" pitchFamily="2" charset="2"/>
              </a:rPr>
              <a:t>Thanksgiving Break; </a:t>
            </a:r>
            <a:r>
              <a:rPr lang="en-US" sz="14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B41A67-29F9-4134-8AAC-A10A07BD347F}">
  <ds:schemaRefs>
    <ds:schemaRef ds:uri="39e0da4a-82de-4426-9558-1fdbc4c26683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edf0d076-2bb9-4b88-96f6-bf602d095c95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30109</TotalTime>
  <Words>342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180</cp:revision>
  <cp:lastPrinted>2023-10-26T20:37:26Z</cp:lastPrinted>
  <dcterms:created xsi:type="dcterms:W3CDTF">2015-07-01T02:16:27Z</dcterms:created>
  <dcterms:modified xsi:type="dcterms:W3CDTF">2023-11-03T20:16:14Z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