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3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B9A79-B98D-4884-826D-79FDFE4F3E8D}" v="14" dt="2025-09-17T20:53:39.943"/>
    <p1510:client id="{BE1E5A40-3B7E-AFF4-BD37-BD4021D852F5}" v="10" dt="2025-09-19T12:56:26.736"/>
    <p1510:client id="{D7D3194D-1A44-4744-E9CA-AF0F5AB5A557}" v="74" dt="2025-09-19T12:24:34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1542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Terraca" userId="S::jonest@leonschools.net::f59de652-75ca-418b-8957-474cb6d1d766" providerId="AD" clId="Web-{BDBB9A79-B98D-4884-826D-79FDFE4F3E8D}"/>
    <pc:docChg chg="modSld">
      <pc:chgData name="Jones, Terraca" userId="S::jonest@leonschools.net::f59de652-75ca-418b-8957-474cb6d1d766" providerId="AD" clId="Web-{BDBB9A79-B98D-4884-826D-79FDFE4F3E8D}" dt="2025-09-17T20:53:39.943" v="12" actId="20577"/>
      <pc:docMkLst>
        <pc:docMk/>
      </pc:docMkLst>
      <pc:sldChg chg="addSp delSp modSp">
        <pc:chgData name="Jones, Terraca" userId="S::jonest@leonschools.net::f59de652-75ca-418b-8957-474cb6d1d766" providerId="AD" clId="Web-{BDBB9A79-B98D-4884-826D-79FDFE4F3E8D}" dt="2025-09-17T20:39:27.757" v="9" actId="1076"/>
        <pc:sldMkLst>
          <pc:docMk/>
          <pc:sldMk cId="3063808946" sldId="259"/>
        </pc:sldMkLst>
        <pc:picChg chg="add mod modCrop">
          <ac:chgData name="Jones, Terraca" userId="S::jonest@leonschools.net::f59de652-75ca-418b-8957-474cb6d1d766" providerId="AD" clId="Web-{BDBB9A79-B98D-4884-826D-79FDFE4F3E8D}" dt="2025-09-17T20:39:27.757" v="9" actId="1076"/>
          <ac:picMkLst>
            <pc:docMk/>
            <pc:sldMk cId="3063808946" sldId="259"/>
            <ac:picMk id="2" creationId="{814A1D00-BD62-4DD4-75C7-63DC0E6D71B1}"/>
          </ac:picMkLst>
        </pc:picChg>
      </pc:sldChg>
      <pc:sldChg chg="modSp">
        <pc:chgData name="Jones, Terraca" userId="S::jonest@leonschools.net::f59de652-75ca-418b-8957-474cb6d1d766" providerId="AD" clId="Web-{BDBB9A79-B98D-4884-826D-79FDFE4F3E8D}" dt="2025-09-17T20:53:39.943" v="12" actId="20577"/>
        <pc:sldMkLst>
          <pc:docMk/>
          <pc:sldMk cId="490889672" sldId="267"/>
        </pc:sldMkLst>
        <pc:spChg chg="mod">
          <ac:chgData name="Jones, Terraca" userId="S::jonest@leonschools.net::f59de652-75ca-418b-8957-474cb6d1d766" providerId="AD" clId="Web-{BDBB9A79-B98D-4884-826D-79FDFE4F3E8D}" dt="2025-09-17T20:53:39.943" v="12" actId="20577"/>
          <ac:spMkLst>
            <pc:docMk/>
            <pc:sldMk cId="490889672" sldId="267"/>
            <ac:spMk id="3" creationId="{C8C79304-AC6A-4D76-AE4F-9B3EB38A5592}"/>
          </ac:spMkLst>
        </pc:spChg>
      </pc:sldChg>
    </pc:docChg>
  </pc:docChgLst>
  <pc:docChgLst>
    <pc:chgData name="Jones, Terraca" userId="S::jonest@leonschools.net::f59de652-75ca-418b-8957-474cb6d1d766" providerId="AD" clId="Web-{BE1E5A40-3B7E-AFF4-BD37-BD4021D852F5}"/>
    <pc:docChg chg="modSld">
      <pc:chgData name="Jones, Terraca" userId="S::jonest@leonschools.net::f59de652-75ca-418b-8957-474cb6d1d766" providerId="AD" clId="Web-{BE1E5A40-3B7E-AFF4-BD37-BD4021D852F5}" dt="2025-09-19T12:56:26.736" v="9" actId="14100"/>
      <pc:docMkLst>
        <pc:docMk/>
      </pc:docMkLst>
      <pc:sldChg chg="addSp delSp modSp">
        <pc:chgData name="Jones, Terraca" userId="S::jonest@leonschools.net::f59de652-75ca-418b-8957-474cb6d1d766" providerId="AD" clId="Web-{BE1E5A40-3B7E-AFF4-BD37-BD4021D852F5}" dt="2025-09-19T12:56:26.736" v="9" actId="14100"/>
        <pc:sldMkLst>
          <pc:docMk/>
          <pc:sldMk cId="3864403389" sldId="262"/>
        </pc:sldMkLst>
        <pc:picChg chg="del">
          <ac:chgData name="Jones, Terraca" userId="S::jonest@leonschools.net::f59de652-75ca-418b-8957-474cb6d1d766" providerId="AD" clId="Web-{BE1E5A40-3B7E-AFF4-BD37-BD4021D852F5}" dt="2025-09-19T12:55:56.813" v="5"/>
          <ac:picMkLst>
            <pc:docMk/>
            <pc:sldMk cId="3864403389" sldId="262"/>
            <ac:picMk id="2" creationId="{ABAA922F-5DD9-4A9A-921D-C2F634068532}"/>
          </ac:picMkLst>
        </pc:picChg>
        <pc:picChg chg="add mod">
          <ac:chgData name="Jones, Terraca" userId="S::jonest@leonschools.net::f59de652-75ca-418b-8957-474cb6d1d766" providerId="AD" clId="Web-{BE1E5A40-3B7E-AFF4-BD37-BD4021D852F5}" dt="2025-09-19T12:56:26.736" v="9" actId="14100"/>
          <ac:picMkLst>
            <pc:docMk/>
            <pc:sldMk cId="3864403389" sldId="262"/>
            <ac:picMk id="3" creationId="{6EABC14D-897E-7038-B4BD-AA7E368F50B7}"/>
          </ac:picMkLst>
        </pc:picChg>
      </pc:sldChg>
      <pc:sldChg chg="addSp delSp modSp">
        <pc:chgData name="Jones, Terraca" userId="S::jonest@leonschools.net::f59de652-75ca-418b-8957-474cb6d1d766" providerId="AD" clId="Web-{BE1E5A40-3B7E-AFF4-BD37-BD4021D852F5}" dt="2025-09-19T12:55:45.078" v="4" actId="14100"/>
        <pc:sldMkLst>
          <pc:docMk/>
          <pc:sldMk cId="1078484866" sldId="263"/>
        </pc:sldMkLst>
        <pc:picChg chg="del">
          <ac:chgData name="Jones, Terraca" userId="S::jonest@leonschools.net::f59de652-75ca-418b-8957-474cb6d1d766" providerId="AD" clId="Web-{BE1E5A40-3B7E-AFF4-BD37-BD4021D852F5}" dt="2025-09-19T12:54:25.466" v="0"/>
          <ac:picMkLst>
            <pc:docMk/>
            <pc:sldMk cId="1078484866" sldId="263"/>
            <ac:picMk id="2" creationId="{B37C3E55-0847-491A-A8D9-0BDD09A7E805}"/>
          </ac:picMkLst>
        </pc:picChg>
        <pc:picChg chg="add mod">
          <ac:chgData name="Jones, Terraca" userId="S::jonest@leonschools.net::f59de652-75ca-418b-8957-474cb6d1d766" providerId="AD" clId="Web-{BE1E5A40-3B7E-AFF4-BD37-BD4021D852F5}" dt="2025-09-19T12:55:45.078" v="4" actId="14100"/>
          <ac:picMkLst>
            <pc:docMk/>
            <pc:sldMk cId="1078484866" sldId="263"/>
            <ac:picMk id="3" creationId="{92CF230E-33A0-EF46-FE7B-7CB1F053DBC1}"/>
          </ac:picMkLst>
        </pc:picChg>
      </pc:sldChg>
    </pc:docChg>
  </pc:docChgLst>
  <pc:docChgLst>
    <pc:chgData name="Jones, Terraca" userId="S::jonest@leonschools.net::f59de652-75ca-418b-8957-474cb6d1d766" providerId="AD" clId="Web-{D5696E81-04A6-3B05-3963-E09CF65DDD2C}"/>
    <pc:docChg chg="modSld">
      <pc:chgData name="Jones, Terraca" userId="S::jonest@leonschools.net::f59de652-75ca-418b-8957-474cb6d1d766" providerId="AD" clId="Web-{D5696E81-04A6-3B05-3963-E09CF65DDD2C}" dt="2025-09-17T06:22:13.651" v="10" actId="20577"/>
      <pc:docMkLst>
        <pc:docMk/>
      </pc:docMkLst>
      <pc:sldChg chg="modSp">
        <pc:chgData name="Jones, Terraca" userId="S::jonest@leonschools.net::f59de652-75ca-418b-8957-474cb6d1d766" providerId="AD" clId="Web-{D5696E81-04A6-3B05-3963-E09CF65DDD2C}" dt="2025-09-17T06:14:39.381" v="2" actId="20577"/>
        <pc:sldMkLst>
          <pc:docMk/>
          <pc:sldMk cId="1966679015" sldId="256"/>
        </pc:sldMkLst>
        <pc:spChg chg="mod">
          <ac:chgData name="Jones, Terraca" userId="S::jonest@leonschools.net::f59de652-75ca-418b-8957-474cb6d1d766" providerId="AD" clId="Web-{D5696E81-04A6-3B05-3963-E09CF65DDD2C}" dt="2025-09-17T06:14:39.381" v="2" actId="20577"/>
          <ac:spMkLst>
            <pc:docMk/>
            <pc:sldMk cId="1966679015" sldId="256"/>
            <ac:spMk id="3" creationId="{DDEDCC8A-B5DD-4326-B2B4-ACB080BBC7D9}"/>
          </ac:spMkLst>
        </pc:spChg>
      </pc:sldChg>
      <pc:sldChg chg="modSp">
        <pc:chgData name="Jones, Terraca" userId="S::jonest@leonschools.net::f59de652-75ca-418b-8957-474cb6d1d766" providerId="AD" clId="Web-{D5696E81-04A6-3B05-3963-E09CF65DDD2C}" dt="2025-09-17T06:14:52.178" v="3" actId="20577"/>
        <pc:sldMkLst>
          <pc:docMk/>
          <pc:sldMk cId="2912810459" sldId="257"/>
        </pc:sldMkLst>
        <pc:spChg chg="mod">
          <ac:chgData name="Jones, Terraca" userId="S::jonest@leonschools.net::f59de652-75ca-418b-8957-474cb6d1d766" providerId="AD" clId="Web-{D5696E81-04A6-3B05-3963-E09CF65DDD2C}" dt="2025-09-17T06:14:52.178" v="3" actId="20577"/>
          <ac:spMkLst>
            <pc:docMk/>
            <pc:sldMk cId="2912810459" sldId="257"/>
            <ac:spMk id="3" creationId="{17785EC4-983F-43C0-8B56-90187AE37F48}"/>
          </ac:spMkLst>
        </pc:spChg>
      </pc:sldChg>
      <pc:sldChg chg="modSp">
        <pc:chgData name="Jones, Terraca" userId="S::jonest@leonschools.net::f59de652-75ca-418b-8957-474cb6d1d766" providerId="AD" clId="Web-{D5696E81-04A6-3B05-3963-E09CF65DDD2C}" dt="2025-09-17T06:15:32.352" v="6" actId="1076"/>
        <pc:sldMkLst>
          <pc:docMk/>
          <pc:sldMk cId="3525208937" sldId="258"/>
        </pc:sldMkLst>
        <pc:picChg chg="mod">
          <ac:chgData name="Jones, Terraca" userId="S::jonest@leonschools.net::f59de652-75ca-418b-8957-474cb6d1d766" providerId="AD" clId="Web-{D5696E81-04A6-3B05-3963-E09CF65DDD2C}" dt="2025-09-17T06:15:32.352" v="6" actId="1076"/>
          <ac:picMkLst>
            <pc:docMk/>
            <pc:sldMk cId="3525208937" sldId="258"/>
            <ac:picMk id="2" creationId="{E1E7A4D4-CF78-FB12-77F3-A8B23DD6CEF2}"/>
          </ac:picMkLst>
        </pc:picChg>
      </pc:sldChg>
      <pc:sldChg chg="modSp">
        <pc:chgData name="Jones, Terraca" userId="S::jonest@leonschools.net::f59de652-75ca-418b-8957-474cb6d1d766" providerId="AD" clId="Web-{D5696E81-04A6-3B05-3963-E09CF65DDD2C}" dt="2025-09-17T06:22:13.651" v="10" actId="20577"/>
        <pc:sldMkLst>
          <pc:docMk/>
          <pc:sldMk cId="3296747082" sldId="264"/>
        </pc:sldMkLst>
        <pc:spChg chg="mod">
          <ac:chgData name="Jones, Terraca" userId="S::jonest@leonschools.net::f59de652-75ca-418b-8957-474cb6d1d766" providerId="AD" clId="Web-{D5696E81-04A6-3B05-3963-E09CF65DDD2C}" dt="2025-09-17T06:22:13.651" v="10" actId="20577"/>
          <ac:spMkLst>
            <pc:docMk/>
            <pc:sldMk cId="3296747082" sldId="264"/>
            <ac:spMk id="3" creationId="{8908229F-E024-4F2B-B40D-BAB85816EC79}"/>
          </ac:spMkLst>
        </pc:spChg>
      </pc:sldChg>
    </pc:docChg>
  </pc:docChgLst>
  <pc:docChgLst>
    <pc:chgData name="Jones, Terraca" userId="S::jonest@leonschools.net::f59de652-75ca-418b-8957-474cb6d1d766" providerId="AD" clId="Web-{D7D3194D-1A44-4744-E9CA-AF0F5AB5A557}"/>
    <pc:docChg chg="delSld modSld">
      <pc:chgData name="Jones, Terraca" userId="S::jonest@leonschools.net::f59de652-75ca-418b-8957-474cb6d1d766" providerId="AD" clId="Web-{D7D3194D-1A44-4744-E9CA-AF0F5AB5A557}" dt="2025-09-19T12:24:34.657" v="71"/>
      <pc:docMkLst>
        <pc:docMk/>
      </pc:docMkLst>
      <pc:sldChg chg="addSp delSp modSp">
        <pc:chgData name="Jones, Terraca" userId="S::jonest@leonschools.net::f59de652-75ca-418b-8957-474cb6d1d766" providerId="AD" clId="Web-{D7D3194D-1A44-4744-E9CA-AF0F5AB5A557}" dt="2025-09-19T12:11:45.984" v="59"/>
        <pc:sldMkLst>
          <pc:docMk/>
          <pc:sldMk cId="3063808946" sldId="259"/>
        </pc:sldMkLst>
        <pc:picChg chg="mod modCrop">
          <ac:chgData name="Jones, Terraca" userId="S::jonest@leonschools.net::f59de652-75ca-418b-8957-474cb6d1d766" providerId="AD" clId="Web-{D7D3194D-1A44-4744-E9CA-AF0F5AB5A557}" dt="2025-09-19T12:10:05.968" v="57" actId="1076"/>
          <ac:picMkLst>
            <pc:docMk/>
            <pc:sldMk cId="3063808946" sldId="259"/>
            <ac:picMk id="2" creationId="{814A1D00-BD62-4DD4-75C7-63DC0E6D71B1}"/>
          </ac:picMkLst>
        </pc:picChg>
        <pc:picChg chg="add del mod">
          <ac:chgData name="Jones, Terraca" userId="S::jonest@leonschools.net::f59de652-75ca-418b-8957-474cb6d1d766" providerId="AD" clId="Web-{D7D3194D-1A44-4744-E9CA-AF0F5AB5A557}" dt="2025-09-19T12:11:45.984" v="59"/>
          <ac:picMkLst>
            <pc:docMk/>
            <pc:sldMk cId="3063808946" sldId="259"/>
            <ac:picMk id="3" creationId="{E24AD373-9368-7C12-E583-78DB1C417437}"/>
          </ac:picMkLst>
        </pc:picChg>
      </pc:sldChg>
      <pc:sldChg chg="addSp delSp modSp">
        <pc:chgData name="Jones, Terraca" userId="S::jonest@leonschools.net::f59de652-75ca-418b-8957-474cb6d1d766" providerId="AD" clId="Web-{D7D3194D-1A44-4744-E9CA-AF0F5AB5A557}" dt="2025-09-19T12:22:48.121" v="70" actId="1076"/>
        <pc:sldMkLst>
          <pc:docMk/>
          <pc:sldMk cId="1456341607" sldId="260"/>
        </pc:sldMkLst>
        <pc:picChg chg="del">
          <ac:chgData name="Jones, Terraca" userId="S::jonest@leonschools.net::f59de652-75ca-418b-8957-474cb6d1d766" providerId="AD" clId="Web-{D7D3194D-1A44-4744-E9CA-AF0F5AB5A557}" dt="2025-09-19T12:22:09.321" v="60"/>
          <ac:picMkLst>
            <pc:docMk/>
            <pc:sldMk cId="1456341607" sldId="260"/>
            <ac:picMk id="2" creationId="{13EB0FE9-B05E-4B77-8ABD-B6FFF2374692}"/>
          </ac:picMkLst>
        </pc:picChg>
        <pc:picChg chg="del">
          <ac:chgData name="Jones, Terraca" userId="S::jonest@leonschools.net::f59de652-75ca-418b-8957-474cb6d1d766" providerId="AD" clId="Web-{D7D3194D-1A44-4744-E9CA-AF0F5AB5A557}" dt="2025-09-19T12:22:11.275" v="61"/>
          <ac:picMkLst>
            <pc:docMk/>
            <pc:sldMk cId="1456341607" sldId="260"/>
            <ac:picMk id="3" creationId="{AC5776BB-3EEB-48A9-8220-421B99A122CD}"/>
          </ac:picMkLst>
        </pc:picChg>
        <pc:picChg chg="add mod">
          <ac:chgData name="Jones, Terraca" userId="S::jonest@leonschools.net::f59de652-75ca-418b-8957-474cb6d1d766" providerId="AD" clId="Web-{D7D3194D-1A44-4744-E9CA-AF0F5AB5A557}" dt="2025-09-19T12:22:41.058" v="67" actId="1076"/>
          <ac:picMkLst>
            <pc:docMk/>
            <pc:sldMk cId="1456341607" sldId="260"/>
            <ac:picMk id="4" creationId="{82237F9A-29B5-D0E6-9895-B1A659BEEDCC}"/>
          </ac:picMkLst>
        </pc:picChg>
        <pc:picChg chg="add mod">
          <ac:chgData name="Jones, Terraca" userId="S::jonest@leonschools.net::f59de652-75ca-418b-8957-474cb6d1d766" providerId="AD" clId="Web-{D7D3194D-1A44-4744-E9CA-AF0F5AB5A557}" dt="2025-09-19T12:22:48.121" v="70" actId="1076"/>
          <ac:picMkLst>
            <pc:docMk/>
            <pc:sldMk cId="1456341607" sldId="260"/>
            <ac:picMk id="5" creationId="{BDA81630-3BFB-02B7-1A13-D2472D010FB7}"/>
          </ac:picMkLst>
        </pc:picChg>
      </pc:sldChg>
      <pc:sldChg chg="del">
        <pc:chgData name="Jones, Terraca" userId="S::jonest@leonschools.net::f59de652-75ca-418b-8957-474cb6d1d766" providerId="AD" clId="Web-{D7D3194D-1A44-4744-E9CA-AF0F5AB5A557}" dt="2025-09-19T12:24:34.657" v="71"/>
        <pc:sldMkLst>
          <pc:docMk/>
          <pc:sldMk cId="133288422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onest@leonschools.net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2C6B-47C1-4EFE-8A5F-A9E965B94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10866783" cy="2387600"/>
          </a:xfrm>
        </p:spPr>
        <p:txBody>
          <a:bodyPr>
            <a:normAutofit/>
          </a:bodyPr>
          <a:lstStyle/>
          <a:p>
            <a:r>
              <a:rPr lang="en-US" sz="4000" dirty="0" err="1"/>
              <a:t>Ncaa</a:t>
            </a:r>
            <a:r>
              <a:rPr lang="en-US" sz="4000" dirty="0"/>
              <a:t>/</a:t>
            </a:r>
            <a:r>
              <a:rPr lang="en-US" sz="4000" dirty="0" err="1"/>
              <a:t>naia</a:t>
            </a:r>
            <a:r>
              <a:rPr lang="en-US" sz="4000" dirty="0"/>
              <a:t> Clearing house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DCC8A-B5DD-4326-B2B4-ACB080BBC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913447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James S Rickards High School</a:t>
            </a:r>
          </a:p>
          <a:p>
            <a:r>
              <a:rPr lang="en-US" dirty="0"/>
              <a:t>2025-2026 School year</a:t>
            </a:r>
          </a:p>
          <a:p>
            <a:r>
              <a:rPr lang="en-US" dirty="0"/>
              <a:t>Ms. </a:t>
            </a:r>
            <a:r>
              <a:rPr lang="en-US" err="1"/>
              <a:t>Terraca</a:t>
            </a:r>
            <a:r>
              <a:rPr lang="en-US" dirty="0"/>
              <a:t> Jones, JSRHS Clearinghouse contact, Director of guidance</a:t>
            </a:r>
          </a:p>
        </p:txBody>
      </p:sp>
    </p:spTree>
    <p:extLst>
      <p:ext uri="{BB962C8B-B14F-4D97-AF65-F5344CB8AC3E}">
        <p14:creationId xmlns:p14="http://schemas.microsoft.com/office/powerpoint/2010/main" val="19666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6F10-AB78-48E2-B9B6-FEE04A8E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for coming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79304-AC6A-4D76-AE4F-9B3EB38A5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2861187"/>
            <a:ext cx="9904505" cy="2937112"/>
          </a:xfrm>
        </p:spPr>
        <p:txBody>
          <a:bodyPr>
            <a:normAutofit/>
          </a:bodyPr>
          <a:lstStyle/>
          <a:p>
            <a:r>
              <a:rPr lang="en-US" sz="2800" dirty="0"/>
              <a:t>Contact Info For More Questions</a:t>
            </a:r>
          </a:p>
          <a:p>
            <a:r>
              <a:rPr lang="en-US" sz="2800" dirty="0"/>
              <a:t>Ms. Terraca Jones</a:t>
            </a:r>
          </a:p>
          <a:p>
            <a:r>
              <a:rPr lang="en-US" sz="2800" dirty="0">
                <a:hlinkClick r:id="rId2"/>
              </a:rPr>
              <a:t>terraca.jones@leonschools.net</a:t>
            </a:r>
            <a:endParaRPr lang="en-US" sz="2800" dirty="0"/>
          </a:p>
          <a:p>
            <a:r>
              <a:rPr lang="en-US" sz="2800" dirty="0"/>
              <a:t>850-414-5500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088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C37D381-20A1-4825-B913-9271BAA1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785EC4-983F-43C0-8B56-90187AE37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285" y="1324428"/>
            <a:ext cx="11858171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>
                <a:ln>
                  <a:noFill/>
                </a:ln>
                <a:effectLst/>
                <a:latin typeface="Script MT Bold"/>
                <a:ea typeface="Calibri"/>
                <a:cs typeface="Arial"/>
              </a:rPr>
              <a:t>AGENDA</a:t>
            </a:r>
            <a:endParaRPr kumimoji="0" lang="en-US" altLang="en-US" sz="2800" b="0" i="0" u="sng" strike="noStrike" cap="none" normalizeH="0" baseline="0" dirty="0">
              <a:ln>
                <a:noFill/>
              </a:ln>
              <a:effectLst/>
              <a:latin typeface="Script MT Bold"/>
              <a:ea typeface="Calibri"/>
              <a:cs typeface="Arial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Welcome		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Transcript Release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Transcript Evaluation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NCAA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NAIA						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7132AD-88E7-46F4-ABA6-71716BB75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1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E1E7A4D4-CF78-FB12-77F3-A8B23DD6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20" t="21033" r="34965" b="9009"/>
          <a:stretch/>
        </p:blipFill>
        <p:spPr>
          <a:xfrm>
            <a:off x="3177398" y="1674"/>
            <a:ext cx="5820673" cy="68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14A1D00-BD62-4DD4-75C7-63DC0E6D71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035" t="15240" r="19918" b="4802"/>
          <a:stretch>
            <a:fillRect/>
          </a:stretch>
        </p:blipFill>
        <p:spPr>
          <a:xfrm>
            <a:off x="3492939" y="147882"/>
            <a:ext cx="5564669" cy="61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08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9446-8965-4C36-BAE1-E011DA46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ncaa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74EE-C2DF-4663-AB1D-C92EA9C07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https://web3.ncaa.org/ecwr3/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37F9A-29B5-D0E6-9895-B1A659BE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58" y="303183"/>
            <a:ext cx="4244735" cy="5475257"/>
          </a:xfrm>
          <a:prstGeom prst="rect">
            <a:avLst/>
          </a:prstGeom>
        </p:spPr>
      </p:pic>
      <p:pic>
        <p:nvPicPr>
          <p:cNvPr id="5" name="Picture 4" descr="A close up of a document&#10;&#10;AI-generated content may be incorrect.">
            <a:extLst>
              <a:ext uri="{FF2B5EF4-FFF2-40B4-BE49-F238E27FC236}">
                <a16:creationId xmlns:a16="http://schemas.microsoft.com/office/drawing/2014/main" id="{BDA81630-3BFB-02B7-1A13-D2472D010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114" y="306777"/>
            <a:ext cx="4240242" cy="54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4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FD0A-0149-43D7-84CA-A7288EA3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8229F-E024-4F2B-B40D-BAB85816E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ea typeface="+mn-lt"/>
                <a:cs typeface="+mn-lt"/>
              </a:rPr>
              <a:t>https://play.mynaia.org/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67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F230E-33A0-EF46-FE7B-7CB1F053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013" y="196701"/>
            <a:ext cx="8412730" cy="649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84866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BC14D-897E-7038-B4BD-AA7E368F5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38" y="144045"/>
            <a:ext cx="8340664" cy="64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52</TotalTime>
  <Words>85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Circuit</vt:lpstr>
      <vt:lpstr>Ncaa/naia Clearing house presentation</vt:lpstr>
      <vt:lpstr>PowerPoint Presentation</vt:lpstr>
      <vt:lpstr>PowerPoint Presentation</vt:lpstr>
      <vt:lpstr>PowerPoint Presentation</vt:lpstr>
      <vt:lpstr>ncaa</vt:lpstr>
      <vt:lpstr>PowerPoint Presentation</vt:lpstr>
      <vt:lpstr>NAIA</vt:lpstr>
      <vt:lpstr>PowerPoint Presentation</vt:lpstr>
      <vt:lpstr>PowerPoint Presentation</vt:lpstr>
      <vt:lpstr>Thank You for coming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Ncaa/naia Clearing house presentation</dc:title>
  <dc:creator>Jones, Terraca</dc:creator>
  <cp:lastModifiedBy>Jones, Terraca</cp:lastModifiedBy>
  <cp:revision>110</cp:revision>
  <dcterms:created xsi:type="dcterms:W3CDTF">2020-10-07T20:10:12Z</dcterms:created>
  <dcterms:modified xsi:type="dcterms:W3CDTF">2025-09-19T12:56:28Z</dcterms:modified>
</cp:coreProperties>
</file>