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88" r:id="rId2"/>
  </p:sldIdLst>
  <p:sldSz cx="7772400" cy="10058400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Always A Good Time" panose="02000505000000020003" pitchFamily="2" charset="0"/>
      <p:regular r:id="rId9"/>
    </p:embeddedFont>
    <p:embeddedFont>
      <p:font typeface="KG Blank Space Solid" panose="02000000000000000000" pitchFamily="2" charset="0"/>
      <p:regular r:id="rId10"/>
    </p:embeddedFont>
    <p:embeddedFont>
      <p:font typeface="KG Lego House" panose="02000503000000020004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8"/>
    <p:restoredTop sz="94667"/>
  </p:normalViewPr>
  <p:slideViewPr>
    <p:cSldViewPr snapToGrid="0" snapToObjects="1">
      <p:cViewPr varScale="1">
        <p:scale>
          <a:sx n="59" d="100"/>
          <a:sy n="59" d="100"/>
        </p:scale>
        <p:origin x="22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7CC2-07DE-A248-B069-0FEC415E9A2D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2F37-96F2-1C43-AA08-2E91BCB6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73" y="3030071"/>
            <a:ext cx="3429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1 Backpack without Wheels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Headphones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1 Zippered Pencil Pouch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1-Subject Notebook with Pocket Dividers (1)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2 Black Composition Notebooks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Yellow Plastic Folder with Pockets/Prongs (1)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Red Plastic Folder with Pockets/Prongs (1)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Orange Plastic Folder with Pockets/Prongs (1)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8527" y="3030070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Erasers (Cap or Pink Pearl) – 2 packs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Pre-Sharpened Pencils (3 packs)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Black </a:t>
            </a:r>
            <a:r>
              <a:rPr lang="en-US">
                <a:latin typeface="KG Lego House" charset="0"/>
                <a:ea typeface="KG Lego House" charset="0"/>
                <a:cs typeface="KG Lego House" charset="0"/>
              </a:rPr>
              <a:t>Dry - Erase </a:t>
            </a: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Markers (1 pack)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Highlighters – (1 Pack)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latin typeface="KG Lego House" charset="0"/>
              <a:ea typeface="KG Lego House" charset="0"/>
              <a:cs typeface="KG Lego House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latin typeface="KG Lego House" charset="0"/>
                <a:ea typeface="KG Lego House" charset="0"/>
                <a:cs typeface="KG Lego House" charset="0"/>
              </a:rPr>
              <a:t>1 ½ inch Binder – (1)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56714-A2D9-4DFA-8720-3CC27D463FF6}"/>
              </a:ext>
            </a:extLst>
          </p:cNvPr>
          <p:cNvSpPr/>
          <p:nvPr/>
        </p:nvSpPr>
        <p:spPr>
          <a:xfrm>
            <a:off x="-12327" y="129976"/>
            <a:ext cx="7772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SEALEY ELEMENTARY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10AF7-F06F-4F90-BEFA-FFF2CF287F78}"/>
              </a:ext>
            </a:extLst>
          </p:cNvPr>
          <p:cNvSpPr txBox="1"/>
          <p:nvPr/>
        </p:nvSpPr>
        <p:spPr>
          <a:xfrm>
            <a:off x="549275" y="591641"/>
            <a:ext cx="1393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Always A Good Time" panose="02000505000000020003" pitchFamily="2" charset="0"/>
              </a:rPr>
              <a:t>4</a:t>
            </a:r>
            <a:r>
              <a:rPr lang="en-US" sz="32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Always A Good Time" panose="02000505000000020003" pitchFamily="2" charset="0"/>
              </a:rPr>
              <a:t>th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Always A Good Time" panose="02000505000000020003" pitchFamily="2" charset="0"/>
              </a:rPr>
              <a:t> 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Always A Good Time" panose="02000505000000020003" pitchFamily="2" charset="0"/>
              </a:rPr>
              <a:t>Grade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448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94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KG Lego House</vt:lpstr>
      <vt:lpstr>Arial</vt:lpstr>
      <vt:lpstr>KG Blank Space Solid</vt:lpstr>
      <vt:lpstr>Courier New</vt:lpstr>
      <vt:lpstr>Calibri Light</vt:lpstr>
      <vt:lpstr>KG Always A Good Time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Regenstein</dc:creator>
  <cp:lastModifiedBy>Jones, Ebonee</cp:lastModifiedBy>
  <cp:revision>20</cp:revision>
  <cp:lastPrinted>2024-05-09T13:55:02Z</cp:lastPrinted>
  <dcterms:created xsi:type="dcterms:W3CDTF">2020-07-07T20:45:49Z</dcterms:created>
  <dcterms:modified xsi:type="dcterms:W3CDTF">2024-05-09T15:18:10Z</dcterms:modified>
</cp:coreProperties>
</file>