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4" r:id="rId3"/>
    <p:sldId id="338" r:id="rId4"/>
    <p:sldId id="337" r:id="rId5"/>
    <p:sldId id="339" r:id="rId6"/>
    <p:sldId id="340" r:id="rId7"/>
    <p:sldId id="341" r:id="rId8"/>
    <p:sldId id="342" r:id="rId9"/>
    <p:sldId id="343" r:id="rId10"/>
    <p:sldId id="34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Personal hygiene, reflexive verbs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Bell Ringer-SPN II</a:t>
            </a:r>
            <a:br>
              <a:rPr lang="en-US" dirty="0"/>
            </a:br>
            <a:r>
              <a:rPr lang="en-US" sz="2400" dirty="0" smtClean="0"/>
              <a:t>(Conjugate the reflexive verb in parentheses. Use reflexive pronouns. Write the complete sentence.)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97" y="2052918"/>
            <a:ext cx="11666480" cy="4195481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afeitarse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____________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amigo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acostarse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____________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las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nueve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Janet y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bañarse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____________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Bobby y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cepillarse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____________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ducharse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____________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____________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el lavabo.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Joann y Bob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____________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antes de Johnny.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quieren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maquillarse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____________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antes de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peinarse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____________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 el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peine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negro.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quieres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vestirse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____________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dormitorio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2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(Personal hygiene, reflexive verbs)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280" y="1379884"/>
            <a:ext cx="5622741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hygiene personal: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cepillo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hairbrush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cepillo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toothbrush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champú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 shampoo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crema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afeitar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shaving cream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desodorante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deodorant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gel – gel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jabón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soap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pasta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toothpaste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peine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comb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toalla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towel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3925" y="1317835"/>
            <a:ext cx="6065120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Acostarse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put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onself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bed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Afeitarse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shave oneself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Bañarse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 to bathe oneself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Cepillarse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brush oneself (hair, teeth)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Ducharse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shower oneself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wash oneself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get oneself up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Maquillarse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make oneself up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Peinarse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comb oneself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Vestirse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dress oneself</a:t>
            </a:r>
          </a:p>
        </p:txBody>
      </p:sp>
    </p:spTree>
    <p:extLst>
      <p:ext uri="{BB962C8B-B14F-4D97-AF65-F5344CB8AC3E}">
        <p14:creationId xmlns:p14="http://schemas.microsoft.com/office/powerpoint/2010/main" val="29982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(Personal hygiene, reflexive verbs)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an action is reflected back onto the subject. In Spanish the idea is expressed with a reflexive verb.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Juan se lava.			Juan washes himself.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Juan performs the action and he receives the effects of the action.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ducharse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bañarse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vestirse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afeitarse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examples of reflexive verbs.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verbs are conjugated with reflexive pronouns: me,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755278"/>
              </p:ext>
            </p:extLst>
          </p:nvPr>
        </p:nvGraphicFramePr>
        <p:xfrm>
          <a:off x="1567233" y="4427186"/>
          <a:ext cx="84836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867">
                  <a:extLst>
                    <a:ext uri="{9D8B030D-6E8A-4147-A177-3AD203B41FA5}">
                      <a16:colId xmlns:a16="http://schemas.microsoft.com/office/drawing/2014/main" val="3242136430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2147049292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322079359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Reflexive Pronouns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4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46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1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Yourself,</a:t>
                      </a:r>
                      <a:r>
                        <a:rPr lang="en-US" baseline="0" dirty="0" smtClean="0"/>
                        <a:t> Himself, Herself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5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7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Yourselves, Themselves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77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3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(Personal hygiene, reflexive verbs)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pronoun is placed in front of the conjugated verb or attached to the end of the infinitive. 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lavarse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quiero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lavarme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2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312513"/>
              </p:ext>
            </p:extLst>
          </p:nvPr>
        </p:nvGraphicFramePr>
        <p:xfrm>
          <a:off x="556052" y="3630544"/>
          <a:ext cx="10565028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838">
                  <a:extLst>
                    <a:ext uri="{9D8B030D-6E8A-4147-A177-3AD203B41FA5}">
                      <a16:colId xmlns:a16="http://schemas.microsoft.com/office/drawing/2014/main" val="771979218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2919069637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4261545408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1364944239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3783262723"/>
                    </a:ext>
                  </a:extLst>
                </a:gridCol>
                <a:gridCol w="1760838">
                  <a:extLst>
                    <a:ext uri="{9D8B030D-6E8A-4147-A177-3AD203B41FA5}">
                      <a16:colId xmlns:a16="http://schemas.microsoft.com/office/drawing/2014/main" val="3590858638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VERBO</a:t>
                      </a:r>
                      <a:r>
                        <a:rPr lang="en-US" baseline="0" dirty="0" smtClean="0"/>
                        <a:t> LAVARSE (To wash oneself)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4167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3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lavamos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4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lavas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8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lavan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39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2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(Personal hygiene, reflexive verbs)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verbs related to habits are reflexive verbs: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Despertarse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(e-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– to wake oneself up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get oneself up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Acostarse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(o-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– to put oneself to bed 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Dormirse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(o-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– to put oneself to sleep</a:t>
            </a:r>
          </a:p>
          <a:p>
            <a:pPr marL="914400" lvl="2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(Personal hygiene, reflexive verbs)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Conjugate the following verbs: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Despertarse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(e-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Bob y Janet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quieren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Acostarse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(o-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Julia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Dormirse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(o-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2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775787"/>
              </p:ext>
            </p:extLst>
          </p:nvPr>
        </p:nvGraphicFramePr>
        <p:xfrm>
          <a:off x="1103312" y="4459569"/>
          <a:ext cx="84836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867">
                  <a:extLst>
                    <a:ext uri="{9D8B030D-6E8A-4147-A177-3AD203B41FA5}">
                      <a16:colId xmlns:a16="http://schemas.microsoft.com/office/drawing/2014/main" val="3242136430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2147049292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322079359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Reflexive Pronouns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4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46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1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Yourself,</a:t>
                      </a:r>
                      <a:r>
                        <a:rPr lang="en-US" baseline="0" dirty="0" smtClean="0"/>
                        <a:t> Himself, Herself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5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7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Yourselves, Themselves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77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3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(Personal hygiene, reflexive verbs)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832" y="1694565"/>
            <a:ext cx="9659423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Conjugate the following verbs: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Johnny y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Afeitarse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amigo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Bañarse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Cepillarse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Joann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Ducharse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Juan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Lavarse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39636"/>
              </p:ext>
            </p:extLst>
          </p:nvPr>
        </p:nvGraphicFramePr>
        <p:xfrm>
          <a:off x="4853330" y="3792305"/>
          <a:ext cx="7130691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897">
                  <a:extLst>
                    <a:ext uri="{9D8B030D-6E8A-4147-A177-3AD203B41FA5}">
                      <a16:colId xmlns:a16="http://schemas.microsoft.com/office/drawing/2014/main" val="3242136430"/>
                    </a:ext>
                  </a:extLst>
                </a:gridCol>
                <a:gridCol w="2376897">
                  <a:extLst>
                    <a:ext uri="{9D8B030D-6E8A-4147-A177-3AD203B41FA5}">
                      <a16:colId xmlns:a16="http://schemas.microsoft.com/office/drawing/2014/main" val="2147049292"/>
                    </a:ext>
                  </a:extLst>
                </a:gridCol>
                <a:gridCol w="2376897">
                  <a:extLst>
                    <a:ext uri="{9D8B030D-6E8A-4147-A177-3AD203B41FA5}">
                      <a16:colId xmlns:a16="http://schemas.microsoft.com/office/drawing/2014/main" val="322079359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Reflexive Pronouns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4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46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1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Yourself,</a:t>
                      </a:r>
                      <a:r>
                        <a:rPr lang="en-US" baseline="0" dirty="0" smtClean="0"/>
                        <a:t> Himself, Herself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5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7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Yourselves, Themselves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77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8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(Personal hygiene, reflexive verbs)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832" y="1694565"/>
            <a:ext cx="9659423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Conjugate the following verbs:</a:t>
            </a:r>
          </a:p>
          <a:p>
            <a:pPr lvl="2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Maquillarse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Peinarse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Vestirse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79666"/>
              </p:ext>
            </p:extLst>
          </p:nvPr>
        </p:nvGraphicFramePr>
        <p:xfrm>
          <a:off x="3626692" y="4543447"/>
          <a:ext cx="8483601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867">
                  <a:extLst>
                    <a:ext uri="{9D8B030D-6E8A-4147-A177-3AD203B41FA5}">
                      <a16:colId xmlns:a16="http://schemas.microsoft.com/office/drawing/2014/main" val="3242136430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2147049292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val="322079359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Reflexive Pronouns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4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46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1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Yourself,</a:t>
                      </a:r>
                      <a:r>
                        <a:rPr lang="en-US" baseline="0" dirty="0" smtClean="0"/>
                        <a:t> Himself, Herself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5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7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Yourselves, Themselves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77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ESPAÑA 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(Page 274, ex. 34)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832" y="1694565"/>
            <a:ext cx="9659423" cy="4195481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Andy - ¿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haces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anet?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Janet – Me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visto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ropa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cómoda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al spa.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Andy - ¿Y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haces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el spa?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Janet – Me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agua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mineral y me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ducho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con un gel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hidratante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Andy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manos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con un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jabón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frutas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y me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afeito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crema de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maracuyá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Janet - ¿Y no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duchas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el spa?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Andy – No,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el Jacuzzi.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Janet – Me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mucho el spa del hotel.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12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20060</TotalTime>
  <Words>696</Words>
  <Application>Microsoft Office PowerPoint</Application>
  <PresentationFormat>Widescreen</PresentationFormat>
  <Paragraphs>174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España 2</vt:lpstr>
      <vt:lpstr>España 2 (Personal hygiene, reflexive verbs)</vt:lpstr>
      <vt:lpstr>ESPAÑA 2 (Personal hygiene, reflexive verbs)</vt:lpstr>
      <vt:lpstr>ESPAÑA 2 (Personal hygiene, reflexive verbs)</vt:lpstr>
      <vt:lpstr>ESPAÑA 2 (Personal hygiene, reflexive verbs)</vt:lpstr>
      <vt:lpstr>ESPAÑA 2 (Personal hygiene, reflexive verbs)</vt:lpstr>
      <vt:lpstr>ESPAÑA 2 (Personal hygiene, reflexive verbs)</vt:lpstr>
      <vt:lpstr>ESPAÑA 2 (Personal hygiene, reflexive verbs)</vt:lpstr>
      <vt:lpstr>ESPAÑA 2 (Page 274, ex. 34)</vt:lpstr>
      <vt:lpstr>Bell Ringer-SPN II (Conjugate the reflexive verb in parentheses. Use reflexive pronouns. Write the complete sentence.)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172</cp:revision>
  <dcterms:created xsi:type="dcterms:W3CDTF">2019-07-27T12:02:36Z</dcterms:created>
  <dcterms:modified xsi:type="dcterms:W3CDTF">2019-11-22T21:24:33Z</dcterms:modified>
</cp:coreProperties>
</file>