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5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3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9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9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3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9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2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31325-B0CE-4153-8B5D-86105EA139F2}" type="datetimeFigureOut">
              <a:rPr lang="en-US" smtClean="0"/>
              <a:t>08/14/2017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EAAA-2929-4EBC-B17E-02FFB5EE3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39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8.bin"/><Relationship Id="rId34" Type="http://schemas.openxmlformats.org/officeDocument/2006/relationships/image" Target="../media/image64.wmf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24" Type="http://schemas.openxmlformats.org/officeDocument/2006/relationships/image" Target="../media/image59.wmf"/><Relationship Id="rId32" Type="http://schemas.openxmlformats.org/officeDocument/2006/relationships/image" Target="../media/image63.wmf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28" Type="http://schemas.openxmlformats.org/officeDocument/2006/relationships/image" Target="../media/image61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7.bin"/><Relationship Id="rId31" Type="http://schemas.openxmlformats.org/officeDocument/2006/relationships/oleObject" Target="../embeddings/oleObject63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61.bin"/><Relationship Id="rId30" Type="http://schemas.openxmlformats.org/officeDocument/2006/relationships/image" Target="../media/image6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4"/>
          <p:cNvSpPr>
            <a:spLocks noGrp="1"/>
          </p:cNvSpPr>
          <p:nvPr>
            <p:ph idx="1"/>
          </p:nvPr>
        </p:nvSpPr>
        <p:spPr>
          <a:xfrm>
            <a:off x="1546034" y="3162760"/>
            <a:ext cx="8229600" cy="3306763"/>
          </a:xfrm>
        </p:spPr>
        <p:txBody>
          <a:bodyPr/>
          <a:lstStyle/>
          <a:p>
            <a:r>
              <a:rPr lang="en-US" altLang="en-US" sz="7200" dirty="0"/>
              <a:t>Get a sticky note</a:t>
            </a:r>
          </a:p>
          <a:p>
            <a:r>
              <a:rPr lang="en-US" altLang="en-US" sz="7200" dirty="0"/>
              <a:t>Write your number on the note</a:t>
            </a:r>
          </a:p>
        </p:txBody>
      </p:sp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1012634" y="1049356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altLang="en-US" sz="15300" b="1" dirty="0" smtClean="0"/>
              <a:t>Do </a:t>
            </a:r>
            <a:r>
              <a:rPr lang="en-US" altLang="en-US" sz="15300" b="1" dirty="0"/>
              <a:t>Now</a:t>
            </a:r>
            <a:r>
              <a:rPr lang="en-US" altLang="en-US" sz="6600" dirty="0"/>
              <a:t/>
            </a:r>
            <a:br>
              <a:rPr lang="en-US" altLang="en-US" sz="6600" dirty="0"/>
            </a:br>
            <a:r>
              <a:rPr lang="en-US" altLang="en-US" sz="6600" dirty="0"/>
              <a:t>8-15</a:t>
            </a:r>
          </a:p>
        </p:txBody>
      </p:sp>
    </p:spTree>
    <p:extLst>
      <p:ext uri="{BB962C8B-B14F-4D97-AF65-F5344CB8AC3E}">
        <p14:creationId xmlns:p14="http://schemas.microsoft.com/office/powerpoint/2010/main" val="16374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Assignment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Pg</a:t>
            </a:r>
            <a:r>
              <a:rPr lang="en-US" sz="5400" dirty="0" smtClean="0"/>
              <a:t> 21 # 9-51 odd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803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Exponents &amp; 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Cannot have…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255062" cy="43513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Radicals/rational exponents in the denominator</a:t>
            </a:r>
          </a:p>
          <a:p>
            <a:r>
              <a:rPr lang="en-US" sz="4400" dirty="0" smtClean="0"/>
              <a:t>Parenthesis</a:t>
            </a:r>
          </a:p>
          <a:p>
            <a:r>
              <a:rPr lang="en-US" sz="4400" dirty="0" smtClean="0"/>
              <a:t>Negative exponents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4233" y="40077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rgbClr val="0000CC"/>
                </a:solidFill>
              </a:rPr>
              <a:t>Always…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333265"/>
            <a:ext cx="10515600" cy="150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Simplify</a:t>
            </a:r>
          </a:p>
          <a:p>
            <a:pPr lvl="1"/>
            <a:r>
              <a:rPr lang="en-US" sz="4000" dirty="0" smtClean="0"/>
              <a:t>Combine like variables</a:t>
            </a:r>
          </a:p>
        </p:txBody>
      </p:sp>
    </p:spTree>
    <p:extLst>
      <p:ext uri="{BB962C8B-B14F-4D97-AF65-F5344CB8AC3E}">
        <p14:creationId xmlns:p14="http://schemas.microsoft.com/office/powerpoint/2010/main" val="16022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822227"/>
              </p:ext>
            </p:extLst>
          </p:nvPr>
        </p:nvGraphicFramePr>
        <p:xfrm>
          <a:off x="1174171" y="714453"/>
          <a:ext cx="3613839" cy="87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3" imgW="939600" imgH="228600" progId="Equation.DSMT4">
                  <p:embed/>
                </p:oleObj>
              </mc:Choice>
              <mc:Fallback>
                <p:oleObj name="Equation" r:id="rId3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171" y="714453"/>
                        <a:ext cx="3613839" cy="879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28301"/>
              </p:ext>
            </p:extLst>
          </p:nvPr>
        </p:nvGraphicFramePr>
        <p:xfrm>
          <a:off x="7230340" y="373323"/>
          <a:ext cx="2537114" cy="156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5" imgW="825480" imgH="507960" progId="Equation.DSMT4">
                  <p:embed/>
                </p:oleObj>
              </mc:Choice>
              <mc:Fallback>
                <p:oleObj name="Equation" r:id="rId5" imgW="8254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0340" y="373323"/>
                        <a:ext cx="2537114" cy="1561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612032"/>
              </p:ext>
            </p:extLst>
          </p:nvPr>
        </p:nvGraphicFramePr>
        <p:xfrm>
          <a:off x="979252" y="1737984"/>
          <a:ext cx="40036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1041120" imgH="228600" progId="Equation.DSMT4">
                  <p:embed/>
                </p:oleObj>
              </mc:Choice>
              <mc:Fallback>
                <p:oleObj name="Equation" r:id="rId7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9252" y="1737984"/>
                        <a:ext cx="4003675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928645"/>
              </p:ext>
            </p:extLst>
          </p:nvPr>
        </p:nvGraphicFramePr>
        <p:xfrm>
          <a:off x="930275" y="2762250"/>
          <a:ext cx="41021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9" imgW="1066680" imgH="228600" progId="Equation.DSMT4">
                  <p:embed/>
                </p:oleObj>
              </mc:Choice>
              <mc:Fallback>
                <p:oleObj name="Equation" r:id="rId9" imgW="1066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0275" y="2762250"/>
                        <a:ext cx="41021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023297"/>
              </p:ext>
            </p:extLst>
          </p:nvPr>
        </p:nvGraphicFramePr>
        <p:xfrm>
          <a:off x="1717497" y="3786516"/>
          <a:ext cx="2527183" cy="103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1" imgW="495000" imgH="203040" progId="Equation.DSMT4">
                  <p:embed/>
                </p:oleObj>
              </mc:Choice>
              <mc:Fallback>
                <p:oleObj name="Equation" r:id="rId11" imgW="495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17497" y="3786516"/>
                        <a:ext cx="2527183" cy="1036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91589"/>
              </p:ext>
            </p:extLst>
          </p:nvPr>
        </p:nvGraphicFramePr>
        <p:xfrm>
          <a:off x="7144929" y="2177721"/>
          <a:ext cx="2576512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3" imgW="838080" imgH="482400" progId="Equation.DSMT4">
                  <p:embed/>
                </p:oleObj>
              </mc:Choice>
              <mc:Fallback>
                <p:oleObj name="Equation" r:id="rId13" imgW="838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44929" y="2177721"/>
                        <a:ext cx="2576512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08068"/>
              </p:ext>
            </p:extLst>
          </p:nvPr>
        </p:nvGraphicFramePr>
        <p:xfrm>
          <a:off x="7144929" y="3786516"/>
          <a:ext cx="1541079" cy="192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5" imgW="355320" imgH="444240" progId="Equation.DSMT4">
                  <p:embed/>
                </p:oleObj>
              </mc:Choice>
              <mc:Fallback>
                <p:oleObj name="Equation" r:id="rId15" imgW="3553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44929" y="3786516"/>
                        <a:ext cx="1541079" cy="1926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276"/>
              </p:ext>
            </p:extLst>
          </p:nvPr>
        </p:nvGraphicFramePr>
        <p:xfrm>
          <a:off x="8686008" y="3841640"/>
          <a:ext cx="203676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7" imgW="469800" imgH="419040" progId="Equation.DSMT4">
                  <p:embed/>
                </p:oleObj>
              </mc:Choice>
              <mc:Fallback>
                <p:oleObj name="Equation" r:id="rId17" imgW="469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686008" y="3841640"/>
                        <a:ext cx="2036763" cy="1816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3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32074"/>
              </p:ext>
            </p:extLst>
          </p:nvPr>
        </p:nvGraphicFramePr>
        <p:xfrm>
          <a:off x="2052638" y="300038"/>
          <a:ext cx="1855787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482400" imgH="444240" progId="Equation.DSMT4">
                  <p:embed/>
                </p:oleObj>
              </mc:Choice>
              <mc:Fallback>
                <p:oleObj name="Equation" r:id="rId3" imgW="482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638" y="300038"/>
                        <a:ext cx="1855787" cy="1709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059895"/>
              </p:ext>
            </p:extLst>
          </p:nvPr>
        </p:nvGraphicFramePr>
        <p:xfrm>
          <a:off x="7699375" y="430213"/>
          <a:ext cx="1600200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520560" imgH="469800" progId="Equation.DSMT4">
                  <p:embed/>
                </p:oleObj>
              </mc:Choice>
              <mc:Fallback>
                <p:oleObj name="Equation" r:id="rId5" imgW="5205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99375" y="430213"/>
                        <a:ext cx="1600200" cy="1446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262729"/>
              </p:ext>
            </p:extLst>
          </p:nvPr>
        </p:nvGraphicFramePr>
        <p:xfrm>
          <a:off x="2271713" y="2009775"/>
          <a:ext cx="1417637" cy="17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368280" imgH="444240" progId="Equation.DSMT4">
                  <p:embed/>
                </p:oleObj>
              </mc:Choice>
              <mc:Fallback>
                <p:oleObj name="Equation" r:id="rId7" imgW="368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713" y="2009775"/>
                        <a:ext cx="1417637" cy="170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499268"/>
              </p:ext>
            </p:extLst>
          </p:nvPr>
        </p:nvGraphicFramePr>
        <p:xfrm>
          <a:off x="2443162" y="3719513"/>
          <a:ext cx="1074737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279360" imgH="444240" progId="Equation.DSMT4">
                  <p:embed/>
                </p:oleObj>
              </mc:Choice>
              <mc:Fallback>
                <p:oleObj name="Equation" r:id="rId9" imgW="279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43162" y="3719513"/>
                        <a:ext cx="1074737" cy="1709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34524"/>
              </p:ext>
            </p:extLst>
          </p:nvPr>
        </p:nvGraphicFramePr>
        <p:xfrm>
          <a:off x="7816850" y="1954213"/>
          <a:ext cx="13668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444240" imgH="419040" progId="Equation.DSMT4">
                  <p:embed/>
                </p:oleObj>
              </mc:Choice>
              <mc:Fallback>
                <p:oleObj name="Equation" r:id="rId11" imgW="444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16850" y="1954213"/>
                        <a:ext cx="1366838" cy="1289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642649"/>
              </p:ext>
            </p:extLst>
          </p:nvPr>
        </p:nvGraphicFramePr>
        <p:xfrm>
          <a:off x="8070056" y="3511331"/>
          <a:ext cx="85883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279360" imgH="444240" progId="Equation.DSMT4">
                  <p:embed/>
                </p:oleObj>
              </mc:Choice>
              <mc:Fallback>
                <p:oleObj name="Equation" r:id="rId13" imgW="279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70056" y="3511331"/>
                        <a:ext cx="858837" cy="1366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991247"/>
              </p:ext>
            </p:extLst>
          </p:nvPr>
        </p:nvGraphicFramePr>
        <p:xfrm>
          <a:off x="8070055" y="5069790"/>
          <a:ext cx="85883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279360" imgH="444240" progId="Equation.DSMT4">
                  <p:embed/>
                </p:oleObj>
              </mc:Choice>
              <mc:Fallback>
                <p:oleObj name="Equation" r:id="rId15" imgW="279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70055" y="5069790"/>
                        <a:ext cx="858837" cy="1366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98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07928"/>
              </p:ext>
            </p:extLst>
          </p:nvPr>
        </p:nvGraphicFramePr>
        <p:xfrm>
          <a:off x="2613025" y="592138"/>
          <a:ext cx="7334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3" imgW="190440" imgH="291960" progId="Equation.DSMT4">
                  <p:embed/>
                </p:oleObj>
              </mc:Choice>
              <mc:Fallback>
                <p:oleObj name="Equation" r:id="rId3" imgW="190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3025" y="592138"/>
                        <a:ext cx="733425" cy="112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075175"/>
              </p:ext>
            </p:extLst>
          </p:nvPr>
        </p:nvGraphicFramePr>
        <p:xfrm>
          <a:off x="5611114" y="685007"/>
          <a:ext cx="5461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177480" imgH="304560" progId="Equation.DSMT4">
                  <p:embed/>
                </p:oleObj>
              </mc:Choice>
              <mc:Fallback>
                <p:oleObj name="Equation" r:id="rId5" imgW="1774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1114" y="685007"/>
                        <a:ext cx="546100" cy="938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390825"/>
              </p:ext>
            </p:extLst>
          </p:nvPr>
        </p:nvGraphicFramePr>
        <p:xfrm>
          <a:off x="8256588" y="760413"/>
          <a:ext cx="10191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7" imgW="419040" imgH="253800" progId="Equation.DSMT4">
                  <p:embed/>
                </p:oleObj>
              </mc:Choice>
              <mc:Fallback>
                <p:oleObj name="Equation" r:id="rId7" imgW="41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56588" y="760413"/>
                        <a:ext cx="1019175" cy="750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50788"/>
              </p:ext>
            </p:extLst>
          </p:nvPr>
        </p:nvGraphicFramePr>
        <p:xfrm>
          <a:off x="2516188" y="2041525"/>
          <a:ext cx="9286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9" imgW="241200" imgH="215640" progId="Equation.DSMT4">
                  <p:embed/>
                </p:oleObj>
              </mc:Choice>
              <mc:Fallback>
                <p:oleObj name="Equation" r:id="rId9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6188" y="2041525"/>
                        <a:ext cx="928687" cy="830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506323"/>
              </p:ext>
            </p:extLst>
          </p:nvPr>
        </p:nvGraphicFramePr>
        <p:xfrm>
          <a:off x="2735262" y="3293269"/>
          <a:ext cx="488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35262" y="3293269"/>
                        <a:ext cx="488950" cy="63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075898"/>
              </p:ext>
            </p:extLst>
          </p:nvPr>
        </p:nvGraphicFramePr>
        <p:xfrm>
          <a:off x="5322888" y="1968500"/>
          <a:ext cx="11239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3" imgW="291960" imgH="253800" progId="Equation.DSMT4">
                  <p:embed/>
                </p:oleObj>
              </mc:Choice>
              <mc:Fallback>
                <p:oleObj name="Equation" r:id="rId13" imgW="291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22888" y="1968500"/>
                        <a:ext cx="1123950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87266"/>
              </p:ext>
            </p:extLst>
          </p:nvPr>
        </p:nvGraphicFramePr>
        <p:xfrm>
          <a:off x="5275263" y="3170238"/>
          <a:ext cx="122078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5" imgW="317160" imgH="228600" progId="Equation.DSMT4">
                  <p:embed/>
                </p:oleObj>
              </mc:Choice>
              <mc:Fallback>
                <p:oleObj name="Equation" r:id="rId15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75263" y="3170238"/>
                        <a:ext cx="1220787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83015"/>
              </p:ext>
            </p:extLst>
          </p:nvPr>
        </p:nvGraphicFramePr>
        <p:xfrm>
          <a:off x="5640388" y="4398963"/>
          <a:ext cx="4889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7" imgW="126720" imgH="164880" progId="Equation.DSMT4">
                  <p:embed/>
                </p:oleObj>
              </mc:Choice>
              <mc:Fallback>
                <p:oleObj name="Equation" r:id="rId1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40388" y="4398963"/>
                        <a:ext cx="488950" cy="63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201045"/>
              </p:ext>
            </p:extLst>
          </p:nvPr>
        </p:nvGraphicFramePr>
        <p:xfrm>
          <a:off x="8333002" y="1886908"/>
          <a:ext cx="865187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9" imgW="355320" imgH="495000" progId="Equation.DSMT4">
                  <p:embed/>
                </p:oleObj>
              </mc:Choice>
              <mc:Fallback>
                <p:oleObj name="Equation" r:id="rId19" imgW="3553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333002" y="1886908"/>
                        <a:ext cx="865187" cy="1465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019798"/>
              </p:ext>
            </p:extLst>
          </p:nvPr>
        </p:nvGraphicFramePr>
        <p:xfrm>
          <a:off x="8272463" y="3683000"/>
          <a:ext cx="95885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1" imgW="393480" imgH="419040" progId="Equation.DSMT4">
                  <p:embed/>
                </p:oleObj>
              </mc:Choice>
              <mc:Fallback>
                <p:oleObj name="Equation" r:id="rId21" imgW="393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272463" y="3683000"/>
                        <a:ext cx="958850" cy="123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8198"/>
              </p:ext>
            </p:extLst>
          </p:nvPr>
        </p:nvGraphicFramePr>
        <p:xfrm>
          <a:off x="8548688" y="5073650"/>
          <a:ext cx="3397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3" imgW="139680" imgH="393480" progId="Equation.DSMT4">
                  <p:embed/>
                </p:oleObj>
              </mc:Choice>
              <mc:Fallback>
                <p:oleObj name="Equation" r:id="rId2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548688" y="5073650"/>
                        <a:ext cx="339725" cy="1163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22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67082"/>
              </p:ext>
            </p:extLst>
          </p:nvPr>
        </p:nvGraphicFramePr>
        <p:xfrm>
          <a:off x="1130794" y="215900"/>
          <a:ext cx="1271587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330120" imgH="431640" progId="Equation.DSMT4">
                  <p:embed/>
                </p:oleObj>
              </mc:Choice>
              <mc:Fallback>
                <p:oleObj name="Equation" r:id="rId3" imgW="330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0794" y="215900"/>
                        <a:ext cx="1271587" cy="166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73020"/>
              </p:ext>
            </p:extLst>
          </p:nvPr>
        </p:nvGraphicFramePr>
        <p:xfrm>
          <a:off x="5802559" y="760740"/>
          <a:ext cx="10525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342720" imgH="304560" progId="Equation.DSMT4">
                  <p:embed/>
                </p:oleObj>
              </mc:Choice>
              <mc:Fallback>
                <p:oleObj name="Equation" r:id="rId5" imgW="342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02559" y="760740"/>
                        <a:ext cx="1052513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75189"/>
              </p:ext>
            </p:extLst>
          </p:nvPr>
        </p:nvGraphicFramePr>
        <p:xfrm>
          <a:off x="1106981" y="1901825"/>
          <a:ext cx="13208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342720" imgH="419040" progId="Equation.DSMT4">
                  <p:embed/>
                </p:oleObj>
              </mc:Choice>
              <mc:Fallback>
                <p:oleObj name="Equation" r:id="rId7" imgW="342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6981" y="1901825"/>
                        <a:ext cx="1320800" cy="161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608167"/>
              </p:ext>
            </p:extLst>
          </p:nvPr>
        </p:nvGraphicFramePr>
        <p:xfrm>
          <a:off x="2414040" y="1704648"/>
          <a:ext cx="14668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380880" imgH="482400" progId="Equation.DSMT4">
                  <p:embed/>
                </p:oleObj>
              </mc:Choice>
              <mc:Fallback>
                <p:oleObj name="Equation" r:id="rId9" imgW="380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4040" y="1704648"/>
                        <a:ext cx="1466850" cy="185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162362"/>
              </p:ext>
            </p:extLst>
          </p:nvPr>
        </p:nvGraphicFramePr>
        <p:xfrm>
          <a:off x="983949" y="3711902"/>
          <a:ext cx="1565275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406080" imgH="482400" progId="Equation.DSMT4">
                  <p:embed/>
                </p:oleObj>
              </mc:Choice>
              <mc:Fallback>
                <p:oleObj name="Equation" r:id="rId11" imgW="4060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83949" y="3711902"/>
                        <a:ext cx="1565275" cy="185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504584"/>
              </p:ext>
            </p:extLst>
          </p:nvPr>
        </p:nvGraphicFramePr>
        <p:xfrm>
          <a:off x="2675348" y="3784926"/>
          <a:ext cx="17113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3" imgW="444240" imgH="444240" progId="Equation.DSMT4">
                  <p:embed/>
                </p:oleObj>
              </mc:Choice>
              <mc:Fallback>
                <p:oleObj name="Equation" r:id="rId13" imgW="444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75348" y="3784926"/>
                        <a:ext cx="1711325" cy="171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174161"/>
              </p:ext>
            </p:extLst>
          </p:nvPr>
        </p:nvGraphicFramePr>
        <p:xfrm>
          <a:off x="6036715" y="1845003"/>
          <a:ext cx="5842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5" imgW="190440" imgH="304560" progId="Equation.DSMT4">
                  <p:embed/>
                </p:oleObj>
              </mc:Choice>
              <mc:Fallback>
                <p:oleObj name="Equation" r:id="rId15" imgW="190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36715" y="1845003"/>
                        <a:ext cx="584200" cy="938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62499"/>
              </p:ext>
            </p:extLst>
          </p:nvPr>
        </p:nvGraphicFramePr>
        <p:xfrm>
          <a:off x="5861296" y="2929265"/>
          <a:ext cx="9350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304560" imgH="253800" progId="Equation.DSMT4">
                  <p:embed/>
                </p:oleObj>
              </mc:Choice>
              <mc:Fallback>
                <p:oleObj name="Equation" r:id="rId17" imgW="304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61296" y="2929265"/>
                        <a:ext cx="935037" cy="78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394120"/>
              </p:ext>
            </p:extLst>
          </p:nvPr>
        </p:nvGraphicFramePr>
        <p:xfrm>
          <a:off x="5569197" y="3832553"/>
          <a:ext cx="140335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9" imgW="457200" imgH="253800" progId="Equation.DSMT4">
                  <p:embed/>
                </p:oleObj>
              </mc:Choice>
              <mc:Fallback>
                <p:oleObj name="Equation" r:id="rId19" imgW="457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569197" y="3832553"/>
                        <a:ext cx="1403350" cy="782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5860500" y="1819604"/>
            <a:ext cx="935833" cy="110966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21720" y="1774269"/>
            <a:ext cx="1294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Can Stop Here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012820"/>
              </p:ext>
            </p:extLst>
          </p:nvPr>
        </p:nvGraphicFramePr>
        <p:xfrm>
          <a:off x="8776739" y="215900"/>
          <a:ext cx="925512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1" imgW="380880" imgH="622080" progId="Equation.DSMT4">
                  <p:embed/>
                </p:oleObj>
              </mc:Choice>
              <mc:Fallback>
                <p:oleObj name="Equation" r:id="rId21" imgW="380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776739" y="215900"/>
                        <a:ext cx="925512" cy="184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357220"/>
              </p:ext>
            </p:extLst>
          </p:nvPr>
        </p:nvGraphicFramePr>
        <p:xfrm>
          <a:off x="8952158" y="2282934"/>
          <a:ext cx="555625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3" imgW="228600" imgH="622080" progId="Equation.DSMT4">
                  <p:embed/>
                </p:oleObj>
              </mc:Choice>
              <mc:Fallback>
                <p:oleObj name="Equation" r:id="rId23" imgW="2286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952158" y="2282934"/>
                        <a:ext cx="555625" cy="184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93896"/>
              </p:ext>
            </p:extLst>
          </p:nvPr>
        </p:nvGraphicFramePr>
        <p:xfrm>
          <a:off x="8952158" y="4349968"/>
          <a:ext cx="4635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5" imgW="190440" imgH="304560" progId="Equation.DSMT4">
                  <p:embed/>
                </p:oleObj>
              </mc:Choice>
              <mc:Fallback>
                <p:oleObj name="Equation" r:id="rId25" imgW="1904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952158" y="4349968"/>
                        <a:ext cx="463550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64187"/>
              </p:ext>
            </p:extLst>
          </p:nvPr>
        </p:nvGraphicFramePr>
        <p:xfrm>
          <a:off x="8782295" y="5496251"/>
          <a:ext cx="8032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7" imgW="330120" imgH="228600" progId="Equation.DSMT4">
                  <p:embed/>
                </p:oleObj>
              </mc:Choice>
              <mc:Fallback>
                <p:oleObj name="Equation" r:id="rId27" imgW="330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782295" y="5496251"/>
                        <a:ext cx="803275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8766418" y="4298703"/>
            <a:ext cx="935833" cy="110966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827638" y="4253368"/>
            <a:ext cx="1294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Can Stop Here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62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23" grpId="0" animBg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98841"/>
              </p:ext>
            </p:extLst>
          </p:nvPr>
        </p:nvGraphicFramePr>
        <p:xfrm>
          <a:off x="739454" y="0"/>
          <a:ext cx="3104203" cy="241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3" imgW="914400" imgH="711000" progId="Equation.DSMT4">
                  <p:embed/>
                </p:oleObj>
              </mc:Choice>
              <mc:Fallback>
                <p:oleObj name="Equation" r:id="rId3" imgW="9144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9454" y="0"/>
                        <a:ext cx="3104203" cy="241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736878"/>
              </p:ext>
            </p:extLst>
          </p:nvPr>
        </p:nvGraphicFramePr>
        <p:xfrm>
          <a:off x="650416" y="2305555"/>
          <a:ext cx="3405187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1002960" imgH="685800" progId="Equation.DSMT4">
                  <p:embed/>
                </p:oleObj>
              </mc:Choice>
              <mc:Fallback>
                <p:oleObj name="Equation" r:id="rId5" imgW="10029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0416" y="2305555"/>
                        <a:ext cx="3405187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318123"/>
              </p:ext>
            </p:extLst>
          </p:nvPr>
        </p:nvGraphicFramePr>
        <p:xfrm>
          <a:off x="1641809" y="4613274"/>
          <a:ext cx="14224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419040" imgH="330120" progId="Equation.DSMT4">
                  <p:embed/>
                </p:oleObj>
              </mc:Choice>
              <mc:Fallback>
                <p:oleObj name="Equation" r:id="rId7" imgW="419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41809" y="4613274"/>
                        <a:ext cx="1422400" cy="1122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67439"/>
              </p:ext>
            </p:extLst>
          </p:nvPr>
        </p:nvGraphicFramePr>
        <p:xfrm>
          <a:off x="1276350" y="5735638"/>
          <a:ext cx="215423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634680" imgH="266400" progId="Equation.DSMT4">
                  <p:embed/>
                </p:oleObj>
              </mc:Choice>
              <mc:Fallback>
                <p:oleObj name="Equation" r:id="rId9" imgW="634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76350" y="5735638"/>
                        <a:ext cx="2154238" cy="906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460553" y="4631786"/>
            <a:ext cx="1603656" cy="110966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1774" y="4586451"/>
            <a:ext cx="938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Can Stop Here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344614"/>
              </p:ext>
            </p:extLst>
          </p:nvPr>
        </p:nvGraphicFramePr>
        <p:xfrm>
          <a:off x="7289800" y="782638"/>
          <a:ext cx="24193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787320" imgH="241200" progId="Equation.DSMT4">
                  <p:embed/>
                </p:oleObj>
              </mc:Choice>
              <mc:Fallback>
                <p:oleObj name="Equation" r:id="rId11" imgW="787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89800" y="782638"/>
                        <a:ext cx="2419350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410846"/>
              </p:ext>
            </p:extLst>
          </p:nvPr>
        </p:nvGraphicFramePr>
        <p:xfrm>
          <a:off x="7407275" y="1427163"/>
          <a:ext cx="21844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711000" imgH="330120" progId="Equation.DSMT4">
                  <p:embed/>
                </p:oleObj>
              </mc:Choice>
              <mc:Fallback>
                <p:oleObj name="Equation" r:id="rId13" imgW="7110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407275" y="1427163"/>
                        <a:ext cx="2184400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663540"/>
              </p:ext>
            </p:extLst>
          </p:nvPr>
        </p:nvGraphicFramePr>
        <p:xfrm>
          <a:off x="7407275" y="2417185"/>
          <a:ext cx="21844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5" imgW="711000" imgH="330120" progId="Equation.DSMT4">
                  <p:embed/>
                </p:oleObj>
              </mc:Choice>
              <mc:Fallback>
                <p:oleObj name="Equation" r:id="rId15" imgW="7110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407275" y="2417185"/>
                        <a:ext cx="2184400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621816"/>
              </p:ext>
            </p:extLst>
          </p:nvPr>
        </p:nvGraphicFramePr>
        <p:xfrm>
          <a:off x="8089900" y="3470275"/>
          <a:ext cx="8191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7" imgW="266400" imgH="304560" progId="Equation.DSMT4">
                  <p:embed/>
                </p:oleObj>
              </mc:Choice>
              <mc:Fallback>
                <p:oleObj name="Equation" r:id="rId17" imgW="266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89900" y="3470275"/>
                        <a:ext cx="819150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87827"/>
              </p:ext>
            </p:extLst>
          </p:nvPr>
        </p:nvGraphicFramePr>
        <p:xfrm>
          <a:off x="7915275" y="4691063"/>
          <a:ext cx="11699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9" imgW="380880" imgH="253800" progId="Equation.DSMT4">
                  <p:embed/>
                </p:oleObj>
              </mc:Choice>
              <mc:Fallback>
                <p:oleObj name="Equation" r:id="rId19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15275" y="4691063"/>
                        <a:ext cx="1169988" cy="779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7756176" y="3458280"/>
            <a:ext cx="1603656" cy="1109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817397" y="3412945"/>
            <a:ext cx="938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Can’t Stop Here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1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495818"/>
              </p:ext>
            </p:extLst>
          </p:nvPr>
        </p:nvGraphicFramePr>
        <p:xfrm>
          <a:off x="612994" y="250032"/>
          <a:ext cx="14652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3" imgW="431640" imgH="279360" progId="Equation.DSMT4">
                  <p:embed/>
                </p:oleObj>
              </mc:Choice>
              <mc:Fallback>
                <p:oleObj name="Equation" r:id="rId3" imgW="431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994" y="250032"/>
                        <a:ext cx="1465263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344178"/>
              </p:ext>
            </p:extLst>
          </p:nvPr>
        </p:nvGraphicFramePr>
        <p:xfrm>
          <a:off x="246281" y="1199357"/>
          <a:ext cx="2198687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5" imgW="647640" imgH="596880" progId="Equation.DSMT4">
                  <p:embed/>
                </p:oleObj>
              </mc:Choice>
              <mc:Fallback>
                <p:oleObj name="Equation" r:id="rId5" imgW="6476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81" y="1199357"/>
                        <a:ext cx="2198687" cy="2027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376943"/>
              </p:ext>
            </p:extLst>
          </p:nvPr>
        </p:nvGraphicFramePr>
        <p:xfrm>
          <a:off x="439957" y="3356769"/>
          <a:ext cx="181133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7" imgW="533160" imgH="482400" progId="Equation.DSMT4">
                  <p:embed/>
                </p:oleObj>
              </mc:Choice>
              <mc:Fallback>
                <p:oleObj name="Equation" r:id="rId7" imgW="533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957" y="3356769"/>
                        <a:ext cx="1811337" cy="163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692815"/>
              </p:ext>
            </p:extLst>
          </p:nvPr>
        </p:nvGraphicFramePr>
        <p:xfrm>
          <a:off x="439957" y="4995069"/>
          <a:ext cx="181133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9" imgW="533160" imgH="482400" progId="Equation.DSMT4">
                  <p:embed/>
                </p:oleObj>
              </mc:Choice>
              <mc:Fallback>
                <p:oleObj name="Equation" r:id="rId9" imgW="533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957" y="4995069"/>
                        <a:ext cx="1811337" cy="163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263083"/>
              </p:ext>
            </p:extLst>
          </p:nvPr>
        </p:nvGraphicFramePr>
        <p:xfrm>
          <a:off x="2444968" y="5108521"/>
          <a:ext cx="10350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11" imgW="304560" imgH="304560" progId="Equation.DSMT4">
                  <p:embed/>
                </p:oleObj>
              </mc:Choice>
              <mc:Fallback>
                <p:oleObj name="Equation" r:id="rId11" imgW="304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44968" y="5108521"/>
                        <a:ext cx="1035050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717744"/>
              </p:ext>
            </p:extLst>
          </p:nvPr>
        </p:nvGraphicFramePr>
        <p:xfrm>
          <a:off x="3480018" y="5281558"/>
          <a:ext cx="142398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13" imgW="419040" imgH="253800" progId="Equation.DSMT4">
                  <p:embed/>
                </p:oleObj>
              </mc:Choice>
              <mc:Fallback>
                <p:oleObj name="Equation" r:id="rId13" imgW="41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80018" y="5281558"/>
                        <a:ext cx="1423988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071140" y="4272539"/>
            <a:ext cx="938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257069"/>
              </p:ext>
            </p:extLst>
          </p:nvPr>
        </p:nvGraphicFramePr>
        <p:xfrm>
          <a:off x="5026025" y="555625"/>
          <a:ext cx="78105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15" imgW="253800" imgH="419040" progId="Equation.DSMT4">
                  <p:embed/>
                </p:oleObj>
              </mc:Choice>
              <mc:Fallback>
                <p:oleObj name="Equation" r:id="rId15" imgW="253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26025" y="555625"/>
                        <a:ext cx="781050" cy="1287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64716"/>
              </p:ext>
            </p:extLst>
          </p:nvPr>
        </p:nvGraphicFramePr>
        <p:xfrm>
          <a:off x="8274050" y="477838"/>
          <a:ext cx="98742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17" imgW="406080" imgH="444240" progId="Equation.DSMT4">
                  <p:embed/>
                </p:oleObj>
              </mc:Choice>
              <mc:Fallback>
                <p:oleObj name="Equation" r:id="rId17" imgW="406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274050" y="477838"/>
                        <a:ext cx="987425" cy="131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010505"/>
              </p:ext>
            </p:extLst>
          </p:nvPr>
        </p:nvGraphicFramePr>
        <p:xfrm>
          <a:off x="5807075" y="496888"/>
          <a:ext cx="938213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19" imgW="304560" imgH="457200" progId="Equation.DSMT4">
                  <p:embed/>
                </p:oleObj>
              </mc:Choice>
              <mc:Fallback>
                <p:oleObj name="Equation" r:id="rId19" imgW="304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807075" y="496888"/>
                        <a:ext cx="938213" cy="140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729169"/>
              </p:ext>
            </p:extLst>
          </p:nvPr>
        </p:nvGraphicFramePr>
        <p:xfrm>
          <a:off x="5343087" y="2086687"/>
          <a:ext cx="101600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21" imgW="330120" imgH="457200" progId="Equation.DSMT4">
                  <p:embed/>
                </p:oleObj>
              </mc:Choice>
              <mc:Fallback>
                <p:oleObj name="Equation" r:id="rId21" imgW="330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343087" y="2086687"/>
                        <a:ext cx="1016000" cy="140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52464"/>
              </p:ext>
            </p:extLst>
          </p:nvPr>
        </p:nvGraphicFramePr>
        <p:xfrm>
          <a:off x="5259388" y="3529013"/>
          <a:ext cx="10160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23" imgW="330120" imgH="431640" progId="Equation.DSMT4">
                  <p:embed/>
                </p:oleObj>
              </mc:Choice>
              <mc:Fallback>
                <p:oleObj name="Equation" r:id="rId23" imgW="330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259388" y="3529013"/>
                        <a:ext cx="1016000" cy="132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824148"/>
              </p:ext>
            </p:extLst>
          </p:nvPr>
        </p:nvGraphicFramePr>
        <p:xfrm>
          <a:off x="8274050" y="1901825"/>
          <a:ext cx="987425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25" imgW="406080" imgH="469800" progId="Equation.DSMT4">
                  <p:embed/>
                </p:oleObj>
              </mc:Choice>
              <mc:Fallback>
                <p:oleObj name="Equation" r:id="rId25" imgW="4060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274050" y="1901825"/>
                        <a:ext cx="987425" cy="1392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299822"/>
              </p:ext>
            </p:extLst>
          </p:nvPr>
        </p:nvGraphicFramePr>
        <p:xfrm>
          <a:off x="7919243" y="3415835"/>
          <a:ext cx="1697038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27" imgW="698400" imgH="419040" progId="Equation.DSMT4">
                  <p:embed/>
                </p:oleObj>
              </mc:Choice>
              <mc:Fallback>
                <p:oleObj name="Equation" r:id="rId27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919243" y="3415835"/>
                        <a:ext cx="1697038" cy="124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99302"/>
              </p:ext>
            </p:extLst>
          </p:nvPr>
        </p:nvGraphicFramePr>
        <p:xfrm>
          <a:off x="9616281" y="3240417"/>
          <a:ext cx="1563688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1" name="Equation" r:id="rId29" imgW="507960" imgH="482400" progId="Equation.DSMT4">
                  <p:embed/>
                </p:oleObj>
              </mc:Choice>
              <mc:Fallback>
                <p:oleObj name="Equation" r:id="rId29" imgW="5079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9616281" y="3240417"/>
                        <a:ext cx="1563688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99444"/>
              </p:ext>
            </p:extLst>
          </p:nvPr>
        </p:nvGraphicFramePr>
        <p:xfrm>
          <a:off x="8043863" y="4856163"/>
          <a:ext cx="1446212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Equation" r:id="rId31" imgW="469800" imgH="482400" progId="Equation.DSMT4">
                  <p:embed/>
                </p:oleObj>
              </mc:Choice>
              <mc:Fallback>
                <p:oleObj name="Equation" r:id="rId31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8043863" y="4856163"/>
                        <a:ext cx="1446212" cy="148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334876"/>
              </p:ext>
            </p:extLst>
          </p:nvPr>
        </p:nvGraphicFramePr>
        <p:xfrm>
          <a:off x="9520238" y="4914900"/>
          <a:ext cx="17573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33" imgW="571320" imgH="444240" progId="Equation.DSMT4">
                  <p:embed/>
                </p:oleObj>
              </mc:Choice>
              <mc:Fallback>
                <p:oleObj name="Equation" r:id="rId33" imgW="5713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9520238" y="4914900"/>
                        <a:ext cx="1757362" cy="1365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8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52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Do Now 8-15</vt:lpstr>
      <vt:lpstr>1.2 Exponents &amp; Radicals</vt:lpstr>
      <vt:lpstr>Cannot have…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</vt:lpstr>
    </vt:vector>
  </TitlesOfParts>
  <Company>Leon County Schools -LCSB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Exponents &amp; Radicals</dc:title>
  <dc:creator>Garcia, Kim</dc:creator>
  <cp:lastModifiedBy>Reaves, Nathan</cp:lastModifiedBy>
  <cp:revision>18</cp:revision>
  <dcterms:created xsi:type="dcterms:W3CDTF">2015-08-17T14:01:10Z</dcterms:created>
  <dcterms:modified xsi:type="dcterms:W3CDTF">2017-08-14T19:30:43Z</dcterms:modified>
</cp:coreProperties>
</file>