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73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Mexico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Características</a:t>
            </a:r>
            <a:r>
              <a:rPr lang="en-US" dirty="0"/>
              <a:t> </a:t>
            </a:r>
            <a:r>
              <a:rPr lang="en-US" dirty="0" err="1"/>
              <a:t>físicas</a:t>
            </a:r>
            <a:r>
              <a:rPr lang="en-US" dirty="0"/>
              <a:t>, </a:t>
            </a:r>
            <a:r>
              <a:rPr lang="en-US" dirty="0" err="1"/>
              <a:t>rasgos</a:t>
            </a:r>
            <a:r>
              <a:rPr lang="en-US" dirty="0"/>
              <a:t> de </a:t>
            </a:r>
            <a:r>
              <a:rPr lang="en-US" dirty="0" err="1"/>
              <a:t>personalidad</a:t>
            </a:r>
            <a:r>
              <a:rPr lang="en-US" dirty="0"/>
              <a:t>, </a:t>
            </a:r>
            <a:r>
              <a:rPr lang="en-US" dirty="0" err="1"/>
              <a:t>adjetivos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, </a:t>
            </a:r>
            <a:r>
              <a:rPr lang="en-US" sz="2400" dirty="0" err="1"/>
              <a:t>rasgos</a:t>
            </a:r>
            <a:r>
              <a:rPr lang="en-US" sz="2400" dirty="0"/>
              <a:t> de </a:t>
            </a:r>
            <a:r>
              <a:rPr lang="en-US" sz="2400" dirty="0" err="1"/>
              <a:t>personalidad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CARACTERÍSTICAS FÍSICAS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Alto/a – tall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Bajo/a – short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Delgado/a – thin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Gordo/a – fat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Atlético/a – athletic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Bonito/a – pretty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Guapo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handsome/pretty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Feo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ugly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Moreno/a – brunette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Rubio/a – blonde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Pelirrojo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red-haired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Joven – young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Mayor – old, older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Viejo/a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2" y="2056092"/>
            <a:ext cx="4888937" cy="42002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RASGOS DE PERSONALIDAD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Simpático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friendly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Antipático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unfriendly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Gracioso/a – funny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Serio/a – serious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Tímido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shy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Atrevido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daring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Espontáneo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spontaneous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Estudioso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– studious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Inteligente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intelligent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/a - creative</a:t>
            </a: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, </a:t>
            </a:r>
            <a:r>
              <a:rPr lang="en-US" sz="2400" dirty="0" err="1"/>
              <a:t>rasgos</a:t>
            </a:r>
            <a:r>
              <a:rPr lang="en-US" sz="2400" dirty="0"/>
              <a:t> de </a:t>
            </a:r>
            <a:r>
              <a:rPr lang="en-US" sz="2400" dirty="0" err="1"/>
              <a:t>personalidad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Adjetivos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Words like tall, short, or funny are adjectives. Adjectives describe appearance, size, personality, and other characteristics.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Spanish, adjectives change to express gender and number.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Adjectives and nouns agree in gender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Like nouns, Spanish adjectives can be masculine or feminine, depending on what they describe.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37ECC9-A68C-46C8-AEF1-2B473699E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269870"/>
              </p:ext>
            </p:extLst>
          </p:nvPr>
        </p:nvGraphicFramePr>
        <p:xfrm>
          <a:off x="1642386" y="4862296"/>
          <a:ext cx="812799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879810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300002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7853707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A FEMININE ADJECTIVE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32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Masculine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Feminine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4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Changes –o to 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Simpático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Simpática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08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–e or in a consonant.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not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Inteligente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Inteligente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Joven -&gt; Joven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3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, </a:t>
            </a:r>
            <a:r>
              <a:rPr lang="en-US" sz="2400" dirty="0" err="1"/>
              <a:t>rasgos</a:t>
            </a:r>
            <a:r>
              <a:rPr lang="en-US" sz="2400" dirty="0"/>
              <a:t> de </a:t>
            </a:r>
            <a:r>
              <a:rPr lang="en-US" sz="2400" dirty="0" err="1"/>
              <a:t>personalidad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simpático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simpática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delgado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delgada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inteligente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inteligente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moreno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hombre gracioso -&gt;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amigo mayor -&gt; 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6DDE2A-E284-4503-84A2-CD940DD7D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95487"/>
              </p:ext>
            </p:extLst>
          </p:nvPr>
        </p:nvGraphicFramePr>
        <p:xfrm>
          <a:off x="1562873" y="4584000"/>
          <a:ext cx="812799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879810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300002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7853707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A FEMININE ADJECTIVE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32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Masculine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Feminine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4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Changes –o to 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Simpático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Simpática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08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–e or in a consonant.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 not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Inteligente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Inteligente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Joven -&gt; Joven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3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8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, </a:t>
            </a:r>
            <a:r>
              <a:rPr lang="en-US" sz="2400" dirty="0" err="1"/>
              <a:t>rasgos</a:t>
            </a:r>
            <a:r>
              <a:rPr lang="en-US" sz="2400" dirty="0"/>
              <a:t> de </a:t>
            </a:r>
            <a:r>
              <a:rPr lang="en-US" sz="2400" dirty="0" err="1"/>
              <a:t>personalidad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Adjectives and nouns also agree in number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Adjectives can be singular or plural, depending on the number of people, animals, or things they refer to.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37ECC9-A68C-46C8-AEF1-2B473699E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03443"/>
              </p:ext>
            </p:extLst>
          </p:nvPr>
        </p:nvGraphicFramePr>
        <p:xfrm>
          <a:off x="1364090" y="3429000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879810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300002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7853707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A PLURAL ADJECTIVE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32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Singular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Plural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4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vowel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Simpática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Simpáticas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08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consonant.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Joven -&gt; </a:t>
                      </a:r>
                      <a:r>
                        <a:rPr lang="en-US" sz="1600" dirty="0" err="1"/>
                        <a:t>Jovenes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3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5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Características</a:t>
            </a:r>
            <a:r>
              <a:rPr lang="en-US" sz="2400" dirty="0"/>
              <a:t> </a:t>
            </a:r>
            <a:r>
              <a:rPr lang="en-US" sz="2400" dirty="0" err="1"/>
              <a:t>físicas</a:t>
            </a:r>
            <a:r>
              <a:rPr lang="en-US" sz="2400" dirty="0"/>
              <a:t>, </a:t>
            </a:r>
            <a:r>
              <a:rPr lang="en-US" sz="2400" dirty="0" err="1"/>
              <a:t>rasgos</a:t>
            </a:r>
            <a:r>
              <a:rPr lang="en-US" sz="2400" dirty="0"/>
              <a:t> de </a:t>
            </a:r>
            <a:r>
              <a:rPr lang="en-US" sz="2400" dirty="0" err="1"/>
              <a:t>personalidad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simpático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simpáticos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joven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jovenes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inteligente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moreno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-&gt;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hombre gracioso -&gt;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 amigo mayor -&gt; 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8843CE-1761-4524-AA54-54E86585A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710247"/>
              </p:ext>
            </p:extLst>
          </p:nvPr>
        </p:nvGraphicFramePr>
        <p:xfrm>
          <a:off x="1451554" y="470120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879810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300002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7853707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A PLURAL ADJECTIVE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320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Singular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Plural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74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vowel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Simpática</a:t>
                      </a:r>
                      <a:r>
                        <a:rPr lang="en-US" sz="1600" dirty="0"/>
                        <a:t> -&gt; </a:t>
                      </a:r>
                      <a:r>
                        <a:rPr lang="en-US" sz="1600" dirty="0" err="1"/>
                        <a:t>Simpáticas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084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consonant.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Joven -&gt; </a:t>
                      </a:r>
                      <a:r>
                        <a:rPr lang="en-US" sz="1600" dirty="0" err="1"/>
                        <a:t>Jovenes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63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947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278</TotalTime>
  <Words>438</Words>
  <Application>Microsoft Office PowerPoint</Application>
  <PresentationFormat>Widescreen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Mexico 2</vt:lpstr>
      <vt:lpstr>Mexico 2 (Características físicas, rasgos de personalidad, adjetivos)</vt:lpstr>
      <vt:lpstr>Mexico 2 (Características físicas, rasgos de personalidad, adjetivos)</vt:lpstr>
      <vt:lpstr>Mexico 2 (Características físicas, rasgos de personalidad, adjetivos)</vt:lpstr>
      <vt:lpstr>Mexico 2 (Características físicas, rasgos de personalidad, adjetivos)</vt:lpstr>
      <vt:lpstr>Mexico 2 (Características físicas, rasgos de personalidad, adjetivos)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32</cp:revision>
  <dcterms:created xsi:type="dcterms:W3CDTF">2019-07-27T12:02:36Z</dcterms:created>
  <dcterms:modified xsi:type="dcterms:W3CDTF">2019-07-30T17:37:49Z</dcterms:modified>
</cp:coreProperties>
</file>