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</p:sldIdLst>
  <p:sldSz cy="5143500" cx="9144000"/>
  <p:notesSz cx="6858000" cy="9144000"/>
  <p:embeddedFontLst>
    <p:embeddedFont>
      <p:font typeface="Cabin"/>
      <p:regular r:id="rId13"/>
      <p:bold r:id="rId14"/>
      <p:italic r:id="rId15"/>
      <p:boldItalic r:id="rId16"/>
    </p:embeddedFont>
    <p:embeddedFont>
      <p:font typeface="Lato"/>
      <p:regular r:id="rId17"/>
      <p:bold r:id="rId18"/>
      <p:italic r:id="rId19"/>
      <p:boldItalic r:id="rId20"/>
    </p:embeddedFont>
    <p:embeddedFont>
      <p:font typeface="Bubblegum Sans"/>
      <p:regular r:id="rId21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Lato-boldItalic.fntdata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21" Type="http://schemas.openxmlformats.org/officeDocument/2006/relationships/font" Target="fonts/BubblegumSans-regular.fntdata"/><Relationship Id="rId13" Type="http://schemas.openxmlformats.org/officeDocument/2006/relationships/font" Target="fonts/Cabin-regular.fntdata"/><Relationship Id="rId12" Type="http://schemas.openxmlformats.org/officeDocument/2006/relationships/slide" Target="slides/slide7.xml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5" Type="http://schemas.openxmlformats.org/officeDocument/2006/relationships/font" Target="fonts/Cabin-italic.fntdata"/><Relationship Id="rId14" Type="http://schemas.openxmlformats.org/officeDocument/2006/relationships/font" Target="fonts/Cabin-bold.fntdata"/><Relationship Id="rId17" Type="http://schemas.openxmlformats.org/officeDocument/2006/relationships/font" Target="fonts/Lato-regular.fntdata"/><Relationship Id="rId16" Type="http://schemas.openxmlformats.org/officeDocument/2006/relationships/font" Target="fonts/Cabin-boldItalic.fntdata"/><Relationship Id="rId5" Type="http://schemas.openxmlformats.org/officeDocument/2006/relationships/notesMaster" Target="notesMasters/notesMaster1.xml"/><Relationship Id="rId19" Type="http://schemas.openxmlformats.org/officeDocument/2006/relationships/font" Target="fonts/Lato-italic.fntdata"/><Relationship Id="rId6" Type="http://schemas.openxmlformats.org/officeDocument/2006/relationships/slide" Target="slides/slide1.xml"/><Relationship Id="rId18" Type="http://schemas.openxmlformats.org/officeDocument/2006/relationships/font" Target="fonts/Lato-bold.fntdata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7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g280c166bcd8_0_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" name="Google Shape;59;g280c166bcd8_0_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3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g280c166bcd8_0_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5" name="Google Shape;65;g280c166bcd8_0_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g280c166bcd8_1_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0" name="Google Shape;70;g280c166bcd8_1_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3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g28677139cb5_0_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5" name="Google Shape;75;g28677139cb5_0_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9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g28677139cb5_0_1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1" name="Google Shape;81;g28677139cb5_0_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g28677139cb5_0_1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6" name="Google Shape;86;g28677139cb5_0_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7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6.jp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4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5.jp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.jp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2.jpg"/><Relationship Id="rId4" Type="http://schemas.openxmlformats.org/officeDocument/2006/relationships/hyperlink" Target="http://kids.nceas.ucsb.edu/biomes/" TargetMode="External"/><Relationship Id="rId5" Type="http://schemas.openxmlformats.org/officeDocument/2006/relationships/hyperlink" Target="http://www.kidsdiscover.com/spotlight/biomes-for-kids/?mc_cid=8831e6d0b6&amp;mc_eid=b0a746795f" TargetMode="External"/><Relationship Id="rId6" Type="http://schemas.openxmlformats.org/officeDocument/2006/relationships/hyperlink" Target="http://www.softschools.com/facts/biomes/" TargetMode="External"/></Relationships>
</file>

<file path=ppt/slides/_rels/slide7.xml.rels><?xml version="1.0" encoding="UTF-8" standalone="yes"?><Relationships xmlns="http://schemas.openxmlformats.org/package/2006/relationships"><Relationship Id="rId20" Type="http://schemas.openxmlformats.org/officeDocument/2006/relationships/hyperlink" Target="http://kids.nceas.ucsb.edu/biomes/chaparral.html" TargetMode="External"/><Relationship Id="rId11" Type="http://schemas.openxmlformats.org/officeDocument/2006/relationships/hyperlink" Target="http://kids.nceas.ucsb.edu/biomes/taiga.html" TargetMode="External"/><Relationship Id="rId22" Type="http://schemas.openxmlformats.org/officeDocument/2006/relationships/hyperlink" Target="http://kids.nceas.ucsb.edu/biomes/desert.html" TargetMode="External"/><Relationship Id="rId10" Type="http://schemas.openxmlformats.org/officeDocument/2006/relationships/hyperlink" Target="http://kids.nceas.ucsb.edu/biomes/savanna.html" TargetMode="External"/><Relationship Id="rId21" Type="http://schemas.openxmlformats.org/officeDocument/2006/relationships/hyperlink" Target="http://kids.nceas.ucsb.edu/biomes/desert.html" TargetMode="External"/><Relationship Id="rId13" Type="http://schemas.openxmlformats.org/officeDocument/2006/relationships/hyperlink" Target="http://kids.nceas.ucsb.edu/biomes/temperateforest.html" TargetMode="External"/><Relationship Id="rId12" Type="http://schemas.openxmlformats.org/officeDocument/2006/relationships/hyperlink" Target="http://kids.nceas.ucsb.edu/biomes/taiga.html" TargetMode="External"/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3.jpg"/><Relationship Id="rId4" Type="http://schemas.openxmlformats.org/officeDocument/2006/relationships/hyperlink" Target="http://kids.nceas.ucsb.edu/biomes/marine.html" TargetMode="External"/><Relationship Id="rId9" Type="http://schemas.openxmlformats.org/officeDocument/2006/relationships/hyperlink" Target="http://kids.nceas.ucsb.edu/biomes/savanna.html" TargetMode="External"/><Relationship Id="rId15" Type="http://schemas.openxmlformats.org/officeDocument/2006/relationships/hyperlink" Target="http://kids.nceas.ucsb.edu/biomes/grassland.html" TargetMode="External"/><Relationship Id="rId14" Type="http://schemas.openxmlformats.org/officeDocument/2006/relationships/hyperlink" Target="http://kids.nceas.ucsb.edu/biomes/temperateforest.html" TargetMode="External"/><Relationship Id="rId17" Type="http://schemas.openxmlformats.org/officeDocument/2006/relationships/hyperlink" Target="http://kids.nceas.ucsb.edu/biomes/alpine.html" TargetMode="External"/><Relationship Id="rId16" Type="http://schemas.openxmlformats.org/officeDocument/2006/relationships/hyperlink" Target="http://kids.nceas.ucsb.edu/biomes/grassland.html" TargetMode="External"/><Relationship Id="rId5" Type="http://schemas.openxmlformats.org/officeDocument/2006/relationships/hyperlink" Target="http://kids.nceas.ucsb.edu/biomes/tundra.html" TargetMode="External"/><Relationship Id="rId19" Type="http://schemas.openxmlformats.org/officeDocument/2006/relationships/hyperlink" Target="http://kids.nceas.ucsb.edu/biomes/chaparral.html" TargetMode="External"/><Relationship Id="rId6" Type="http://schemas.openxmlformats.org/officeDocument/2006/relationships/hyperlink" Target="http://kids.nceas.ucsb.edu/biomes/tundra.html" TargetMode="External"/><Relationship Id="rId18" Type="http://schemas.openxmlformats.org/officeDocument/2006/relationships/hyperlink" Target="http://kids.nceas.ucsb.edu/biomes/alpine.html" TargetMode="External"/><Relationship Id="rId7" Type="http://schemas.openxmlformats.org/officeDocument/2006/relationships/hyperlink" Target="http://kids.nceas.ucsb.edu/biomes/rainforest.html" TargetMode="External"/><Relationship Id="rId8" Type="http://schemas.openxmlformats.org/officeDocument/2006/relationships/hyperlink" Target="http://kids.nceas.ucsb.edu/biomes/rainforest.html" TargetMode="Externa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9C9CF9"/>
        </a:solidFill>
      </p:bgPr>
    </p:bg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5" name="Google Shape;55;p13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56" name="Google Shape;56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72975" y="484425"/>
            <a:ext cx="5551700" cy="36902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C9DAF8"/>
        </a:solidFill>
      </p:bgPr>
    </p:bg>
    <p:spTree>
      <p:nvGrpSpPr>
        <p:cNvPr id="60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1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444500" lvl="0" marL="457200" rtl="0" algn="l">
              <a:spcBef>
                <a:spcPts val="0"/>
              </a:spcBef>
              <a:spcAft>
                <a:spcPts val="0"/>
              </a:spcAft>
              <a:buClr>
                <a:srgbClr val="9900FF"/>
              </a:buClr>
              <a:buSzPts val="3400"/>
              <a:buFont typeface="Bubblegum Sans"/>
              <a:buChar char="❏"/>
            </a:pPr>
            <a:r>
              <a:rPr lang="en" sz="3400">
                <a:solidFill>
                  <a:srgbClr val="9900FF"/>
                </a:solidFill>
                <a:latin typeface="Bubblegum Sans"/>
                <a:ea typeface="Bubblegum Sans"/>
                <a:cs typeface="Bubblegum Sans"/>
                <a:sym typeface="Bubblegum Sans"/>
              </a:rPr>
              <a:t>Review basic research skills</a:t>
            </a:r>
            <a:endParaRPr sz="3400">
              <a:solidFill>
                <a:srgbClr val="9900FF"/>
              </a:solidFill>
              <a:latin typeface="Bubblegum Sans"/>
              <a:ea typeface="Bubblegum Sans"/>
              <a:cs typeface="Bubblegum Sans"/>
              <a:sym typeface="Bubblegum Sans"/>
            </a:endParaRPr>
          </a:p>
          <a:p>
            <a:pPr indent="-419100" lvl="1" marL="914400" rtl="0" algn="l">
              <a:spcBef>
                <a:spcPts val="0"/>
              </a:spcBef>
              <a:spcAft>
                <a:spcPts val="0"/>
              </a:spcAft>
              <a:buClr>
                <a:srgbClr val="9900FF"/>
              </a:buClr>
              <a:buSzPts val="3000"/>
              <a:buFont typeface="Bubblegum Sans"/>
              <a:buChar char="❏"/>
            </a:pPr>
            <a:r>
              <a:rPr lang="en" sz="3000">
                <a:solidFill>
                  <a:srgbClr val="9900FF"/>
                </a:solidFill>
                <a:latin typeface="Bubblegum Sans"/>
                <a:ea typeface="Bubblegum Sans"/>
                <a:cs typeface="Bubblegum Sans"/>
                <a:sym typeface="Bubblegum Sans"/>
              </a:rPr>
              <a:t>Reliable Sources</a:t>
            </a:r>
            <a:endParaRPr sz="3000">
              <a:solidFill>
                <a:srgbClr val="9900FF"/>
              </a:solidFill>
              <a:latin typeface="Bubblegum Sans"/>
              <a:ea typeface="Bubblegum Sans"/>
              <a:cs typeface="Bubblegum Sans"/>
              <a:sym typeface="Bubblegum Sans"/>
            </a:endParaRPr>
          </a:p>
          <a:p>
            <a:pPr indent="-419100" lvl="1" marL="914400" rtl="0" algn="l">
              <a:spcBef>
                <a:spcPts val="0"/>
              </a:spcBef>
              <a:spcAft>
                <a:spcPts val="0"/>
              </a:spcAft>
              <a:buClr>
                <a:srgbClr val="9900FF"/>
              </a:buClr>
              <a:buSzPts val="3000"/>
              <a:buFont typeface="Bubblegum Sans"/>
              <a:buChar char="❏"/>
            </a:pPr>
            <a:r>
              <a:rPr lang="en" sz="3000">
                <a:solidFill>
                  <a:srgbClr val="9900FF"/>
                </a:solidFill>
                <a:latin typeface="Bubblegum Sans"/>
                <a:ea typeface="Bubblegum Sans"/>
                <a:cs typeface="Bubblegum Sans"/>
                <a:sym typeface="Bubblegum Sans"/>
              </a:rPr>
              <a:t>Necessary Information </a:t>
            </a:r>
            <a:endParaRPr sz="3000">
              <a:solidFill>
                <a:srgbClr val="9900FF"/>
              </a:solidFill>
              <a:latin typeface="Bubblegum Sans"/>
              <a:ea typeface="Bubblegum Sans"/>
              <a:cs typeface="Bubblegum Sans"/>
              <a:sym typeface="Bubblegum Sans"/>
            </a:endParaRPr>
          </a:p>
          <a:p>
            <a:pPr indent="-419100" lvl="1" marL="914400" rtl="0" algn="l">
              <a:spcBef>
                <a:spcPts val="0"/>
              </a:spcBef>
              <a:spcAft>
                <a:spcPts val="0"/>
              </a:spcAft>
              <a:buClr>
                <a:srgbClr val="9900FF"/>
              </a:buClr>
              <a:buSzPts val="3000"/>
              <a:buFont typeface="Bubblegum Sans"/>
              <a:buChar char="❏"/>
            </a:pPr>
            <a:r>
              <a:rPr lang="en" sz="3000">
                <a:solidFill>
                  <a:srgbClr val="9900FF"/>
                </a:solidFill>
                <a:latin typeface="Bubblegum Sans"/>
                <a:ea typeface="Bubblegum Sans"/>
                <a:cs typeface="Bubblegum Sans"/>
                <a:sym typeface="Bubblegum Sans"/>
              </a:rPr>
              <a:t>Taking notes</a:t>
            </a:r>
            <a:endParaRPr sz="3000">
              <a:solidFill>
                <a:srgbClr val="9900FF"/>
              </a:solidFill>
              <a:latin typeface="Bubblegum Sans"/>
              <a:ea typeface="Bubblegum Sans"/>
              <a:cs typeface="Bubblegum Sans"/>
              <a:sym typeface="Bubblegum Sans"/>
            </a:endParaRPr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 sz="3000">
              <a:solidFill>
                <a:srgbClr val="9900FF"/>
              </a:solidFill>
              <a:latin typeface="Bubblegum Sans"/>
              <a:ea typeface="Bubblegum Sans"/>
              <a:cs typeface="Bubblegum Sans"/>
              <a:sym typeface="Bubblegum Sans"/>
            </a:endParaRPr>
          </a:p>
        </p:txBody>
      </p:sp>
      <p:pic>
        <p:nvPicPr>
          <p:cNvPr id="62" name="Google Shape;62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286375" y="2245175"/>
            <a:ext cx="3857625" cy="25717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168B0"/>
        </a:solidFill>
      </p:bgPr>
    </p:bg>
    <p:spTree>
      <p:nvGrpSpPr>
        <p:cNvPr id="66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7" name="Google Shape;67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768925" y="337450"/>
            <a:ext cx="5388425" cy="46536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7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16"/>
          <p:cNvSpPr txBox="1"/>
          <p:nvPr>
            <p:ph idx="1" type="body"/>
          </p:nvPr>
        </p:nvSpPr>
        <p:spPr>
          <a:xfrm>
            <a:off x="311700" y="2380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300">
                <a:solidFill>
                  <a:srgbClr val="38761D"/>
                </a:solidFill>
                <a:highlight>
                  <a:srgbClr val="D9EAD3"/>
                </a:highlight>
                <a:latin typeface="Bubblegum Sans"/>
                <a:ea typeface="Bubblegum Sans"/>
                <a:cs typeface="Bubblegum Sans"/>
                <a:sym typeface="Bubblegum Sans"/>
              </a:rPr>
              <a:t>Research </a:t>
            </a:r>
            <a:r>
              <a:rPr lang="en" sz="3300">
                <a:solidFill>
                  <a:srgbClr val="38761D"/>
                </a:solidFill>
                <a:highlight>
                  <a:srgbClr val="D9EAD3"/>
                </a:highlight>
                <a:latin typeface="Bubblegum Sans"/>
                <a:ea typeface="Bubblegum Sans"/>
                <a:cs typeface="Bubblegum Sans"/>
                <a:sym typeface="Bubblegum Sans"/>
              </a:rPr>
              <a:t>information on biomes around the world.</a:t>
            </a:r>
            <a:endParaRPr sz="3300">
              <a:solidFill>
                <a:srgbClr val="38761D"/>
              </a:solidFill>
              <a:highlight>
                <a:srgbClr val="D9EAD3"/>
              </a:highlight>
              <a:latin typeface="Bubblegum Sans"/>
              <a:ea typeface="Bubblegum Sans"/>
              <a:cs typeface="Bubblegum Sans"/>
              <a:sym typeface="Bubblegum Sans"/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 sz="3300">
                <a:solidFill>
                  <a:srgbClr val="38761D"/>
                </a:solidFill>
                <a:highlight>
                  <a:srgbClr val="D9EAD3"/>
                </a:highlight>
                <a:latin typeface="Bubblegum Sans"/>
                <a:ea typeface="Bubblegum Sans"/>
                <a:cs typeface="Bubblegum Sans"/>
                <a:sym typeface="Bubblegum Sans"/>
              </a:rPr>
              <a:t>Choose a biome you will research in depth.</a:t>
            </a:r>
            <a:endParaRPr sz="3300">
              <a:solidFill>
                <a:srgbClr val="38761D"/>
              </a:solidFill>
              <a:highlight>
                <a:srgbClr val="D9EAD3"/>
              </a:highlight>
              <a:latin typeface="Bubblegum Sans"/>
              <a:ea typeface="Bubblegum Sans"/>
              <a:cs typeface="Bubblegum Sans"/>
              <a:sym typeface="Bubblegum Sans"/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 sz="3300">
                <a:solidFill>
                  <a:srgbClr val="38761D"/>
                </a:solidFill>
                <a:highlight>
                  <a:srgbClr val="D9EAD3"/>
                </a:highlight>
                <a:latin typeface="Bubblegum Sans"/>
                <a:ea typeface="Bubblegum Sans"/>
                <a:cs typeface="Bubblegum Sans"/>
                <a:sym typeface="Bubblegum Sans"/>
              </a:rPr>
              <a:t>After researching basic information, you will create a travel brochure.</a:t>
            </a:r>
            <a:endParaRPr sz="3300">
              <a:solidFill>
                <a:srgbClr val="38761D"/>
              </a:solidFill>
              <a:highlight>
                <a:srgbClr val="D9EAD3"/>
              </a:highlight>
              <a:latin typeface="Bubblegum Sans"/>
              <a:ea typeface="Bubblegum Sans"/>
              <a:cs typeface="Bubblegum Sans"/>
              <a:sym typeface="Bubblegum Sans"/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 sz="3300">
                <a:solidFill>
                  <a:srgbClr val="38761D"/>
                </a:solidFill>
                <a:highlight>
                  <a:srgbClr val="D9EAD3"/>
                </a:highlight>
                <a:latin typeface="Bubblegum Sans"/>
                <a:ea typeface="Bubblegum Sans"/>
                <a:cs typeface="Bubblegum Sans"/>
                <a:sym typeface="Bubblegum Sans"/>
              </a:rPr>
              <a:t>Sell your biome to tourist to visit</a:t>
            </a:r>
            <a:endParaRPr sz="3300">
              <a:solidFill>
                <a:srgbClr val="38761D"/>
              </a:solidFill>
              <a:highlight>
                <a:srgbClr val="D9EAD3"/>
              </a:highlight>
              <a:latin typeface="Bubblegum Sans"/>
              <a:ea typeface="Bubblegum Sans"/>
              <a:cs typeface="Bubblegum Sans"/>
              <a:sym typeface="Bubblegum Sans"/>
            </a:endParaRPr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 sz="2600">
              <a:latin typeface="Bubblegum Sans"/>
              <a:ea typeface="Bubblegum Sans"/>
              <a:cs typeface="Bubblegum Sans"/>
              <a:sym typeface="Bubblegum Sans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76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17"/>
          <p:cNvSpPr txBox="1"/>
          <p:nvPr>
            <p:ph type="title"/>
          </p:nvPr>
        </p:nvSpPr>
        <p:spPr>
          <a:xfrm>
            <a:off x="0" y="284300"/>
            <a:ext cx="93360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90"/>
              <a:buFont typeface="Arial"/>
              <a:buNone/>
            </a:pPr>
            <a:r>
              <a:rPr b="1" lang="en" sz="2800">
                <a:solidFill>
                  <a:schemeClr val="accent5"/>
                </a:solidFill>
                <a:highlight>
                  <a:srgbClr val="D9EAD3"/>
                </a:highlight>
                <a:latin typeface="Cabin"/>
                <a:ea typeface="Cabin"/>
                <a:cs typeface="Cabin"/>
                <a:sym typeface="Cabin"/>
              </a:rPr>
              <a:t>Create a presentation using PowerPoint from your Classlink.</a:t>
            </a:r>
            <a:endParaRPr b="1" sz="2800">
              <a:solidFill>
                <a:schemeClr val="accent5"/>
              </a:solidFill>
              <a:highlight>
                <a:srgbClr val="D9EAD3"/>
              </a:highlight>
              <a:latin typeface="Cabin"/>
              <a:ea typeface="Cabin"/>
              <a:cs typeface="Cabin"/>
              <a:sym typeface="Cabin"/>
            </a:endParaRPr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SzPts val="990"/>
              <a:buNone/>
            </a:pPr>
            <a:r>
              <a:t/>
            </a:r>
            <a:endParaRPr sz="2700"/>
          </a:p>
        </p:txBody>
      </p:sp>
      <p:sp>
        <p:nvSpPr>
          <p:cNvPr id="78" name="Google Shape;78;p17"/>
          <p:cNvSpPr txBox="1"/>
          <p:nvPr>
            <p:ph idx="1" type="body"/>
          </p:nvPr>
        </p:nvSpPr>
        <p:spPr>
          <a:xfrm>
            <a:off x="311700" y="1514100"/>
            <a:ext cx="8520600" cy="3416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-459740" lvl="0" marL="45720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274E13"/>
              </a:buClr>
              <a:buSzPts val="3640"/>
              <a:buFont typeface="Cabin"/>
              <a:buChar char="●"/>
            </a:pPr>
            <a:r>
              <a:rPr lang="en" sz="3640">
                <a:solidFill>
                  <a:srgbClr val="274E13"/>
                </a:solidFill>
                <a:highlight>
                  <a:srgbClr val="D9EAD3"/>
                </a:highlight>
                <a:latin typeface="Cabin"/>
                <a:ea typeface="Cabin"/>
                <a:cs typeface="Cabin"/>
                <a:sym typeface="Cabin"/>
              </a:rPr>
              <a:t>Research facts on your biome;</a:t>
            </a:r>
            <a:endParaRPr sz="3640">
              <a:solidFill>
                <a:srgbClr val="274E13"/>
              </a:solidFill>
              <a:highlight>
                <a:srgbClr val="D9EAD3"/>
              </a:highlight>
              <a:latin typeface="Cabin"/>
              <a:ea typeface="Cabin"/>
              <a:cs typeface="Cabin"/>
              <a:sym typeface="Cabin"/>
            </a:endParaRPr>
          </a:p>
          <a:p>
            <a:pPr indent="-459740" lvl="0" marL="45720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FF"/>
              </a:buClr>
              <a:buSzPts val="3640"/>
              <a:buFont typeface="Cabin"/>
              <a:buChar char="❏"/>
            </a:pPr>
            <a:r>
              <a:rPr lang="en" sz="3640">
                <a:solidFill>
                  <a:srgbClr val="0000FF"/>
                </a:solidFill>
                <a:highlight>
                  <a:srgbClr val="D9EAD3"/>
                </a:highlight>
                <a:latin typeface="Cabin"/>
                <a:ea typeface="Cabin"/>
                <a:cs typeface="Cabin"/>
                <a:sym typeface="Cabin"/>
              </a:rPr>
              <a:t>Location in the world</a:t>
            </a:r>
            <a:endParaRPr sz="3640">
              <a:solidFill>
                <a:srgbClr val="0000FF"/>
              </a:solidFill>
              <a:highlight>
                <a:srgbClr val="D9EAD3"/>
              </a:highlight>
              <a:latin typeface="Cabin"/>
              <a:ea typeface="Cabin"/>
              <a:cs typeface="Cabin"/>
              <a:sym typeface="Cabin"/>
            </a:endParaRPr>
          </a:p>
          <a:p>
            <a:pPr indent="-459740" lvl="0" marL="45720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FF"/>
              </a:buClr>
              <a:buSzPts val="3640"/>
              <a:buFont typeface="Cabin"/>
              <a:buChar char="❏"/>
            </a:pPr>
            <a:r>
              <a:rPr lang="en" sz="3640">
                <a:solidFill>
                  <a:srgbClr val="0000FF"/>
                </a:solidFill>
                <a:highlight>
                  <a:srgbClr val="D9EAD3"/>
                </a:highlight>
                <a:latin typeface="Cabin"/>
                <a:ea typeface="Cabin"/>
                <a:cs typeface="Cabin"/>
                <a:sym typeface="Cabin"/>
              </a:rPr>
              <a:t>Climate and weather</a:t>
            </a:r>
            <a:endParaRPr sz="3640">
              <a:solidFill>
                <a:srgbClr val="0000FF"/>
              </a:solidFill>
              <a:highlight>
                <a:srgbClr val="D9EAD3"/>
              </a:highlight>
              <a:latin typeface="Cabin"/>
              <a:ea typeface="Cabin"/>
              <a:cs typeface="Cabin"/>
              <a:sym typeface="Cabin"/>
            </a:endParaRPr>
          </a:p>
          <a:p>
            <a:pPr indent="-459740" lvl="0" marL="45720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FF"/>
              </a:buClr>
              <a:buSzPts val="3640"/>
              <a:buFont typeface="Cabin"/>
              <a:buChar char="❏"/>
            </a:pPr>
            <a:r>
              <a:rPr lang="en" sz="3640">
                <a:solidFill>
                  <a:srgbClr val="0000FF"/>
                </a:solidFill>
                <a:highlight>
                  <a:srgbClr val="D9EAD3"/>
                </a:highlight>
                <a:latin typeface="Cabin"/>
                <a:ea typeface="Cabin"/>
                <a:cs typeface="Cabin"/>
                <a:sym typeface="Cabin"/>
              </a:rPr>
              <a:t>Land Features</a:t>
            </a:r>
            <a:endParaRPr sz="3640">
              <a:solidFill>
                <a:srgbClr val="0000FF"/>
              </a:solidFill>
              <a:highlight>
                <a:srgbClr val="D9EAD3"/>
              </a:highlight>
              <a:latin typeface="Cabin"/>
              <a:ea typeface="Cabin"/>
              <a:cs typeface="Cabin"/>
              <a:sym typeface="Cabin"/>
            </a:endParaRPr>
          </a:p>
          <a:p>
            <a:pPr indent="-459740" lvl="0" marL="45720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FF"/>
              </a:buClr>
              <a:buSzPts val="3640"/>
              <a:buFont typeface="Cabin"/>
              <a:buChar char="❏"/>
            </a:pPr>
            <a:r>
              <a:rPr lang="en" sz="3640">
                <a:solidFill>
                  <a:srgbClr val="0000FF"/>
                </a:solidFill>
                <a:highlight>
                  <a:srgbClr val="D9EAD3"/>
                </a:highlight>
                <a:latin typeface="Cabin"/>
                <a:ea typeface="Cabin"/>
                <a:cs typeface="Cabin"/>
                <a:sym typeface="Cabin"/>
              </a:rPr>
              <a:t>Plants and trees</a:t>
            </a:r>
            <a:endParaRPr sz="3640">
              <a:solidFill>
                <a:srgbClr val="0000FF"/>
              </a:solidFill>
              <a:highlight>
                <a:srgbClr val="D9EAD3"/>
              </a:highlight>
              <a:latin typeface="Cabin"/>
              <a:ea typeface="Cabin"/>
              <a:cs typeface="Cabin"/>
              <a:sym typeface="Cabin"/>
            </a:endParaRPr>
          </a:p>
          <a:p>
            <a:pPr indent="-459740" lvl="0" marL="45720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FF"/>
              </a:buClr>
              <a:buSzPts val="3640"/>
              <a:buFont typeface="Cabin"/>
              <a:buChar char="❏"/>
            </a:pPr>
            <a:r>
              <a:rPr lang="en" sz="3640">
                <a:solidFill>
                  <a:srgbClr val="0000FF"/>
                </a:solidFill>
                <a:highlight>
                  <a:srgbClr val="D9EAD3"/>
                </a:highlight>
                <a:latin typeface="Cabin"/>
                <a:ea typeface="Cabin"/>
                <a:cs typeface="Cabin"/>
                <a:sym typeface="Cabin"/>
              </a:rPr>
              <a:t>Animals</a:t>
            </a:r>
            <a:endParaRPr sz="3640">
              <a:solidFill>
                <a:srgbClr val="0000FF"/>
              </a:solidFill>
              <a:highlight>
                <a:srgbClr val="D9EAD3"/>
              </a:highlight>
              <a:latin typeface="Cabin"/>
              <a:ea typeface="Cabin"/>
              <a:cs typeface="Cabin"/>
              <a:sym typeface="Cabin"/>
            </a:endParaRPr>
          </a:p>
          <a:p>
            <a:pPr indent="-459740" lvl="0" marL="45720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FF"/>
              </a:buClr>
              <a:buSzPts val="3640"/>
              <a:buFont typeface="Cabin"/>
              <a:buChar char="❏"/>
            </a:pPr>
            <a:r>
              <a:rPr lang="en" sz="3640">
                <a:solidFill>
                  <a:srgbClr val="0000FF"/>
                </a:solidFill>
                <a:highlight>
                  <a:srgbClr val="D9EAD3"/>
                </a:highlight>
                <a:latin typeface="Cabin"/>
                <a:ea typeface="Cabin"/>
                <a:cs typeface="Cabin"/>
                <a:sym typeface="Cabin"/>
              </a:rPr>
              <a:t>Fun facts you learned</a:t>
            </a:r>
            <a:endParaRPr sz="3640">
              <a:solidFill>
                <a:srgbClr val="0000FF"/>
              </a:solidFill>
              <a:highlight>
                <a:srgbClr val="D9EAD3"/>
              </a:highlight>
              <a:latin typeface="Cabin"/>
              <a:ea typeface="Cabin"/>
              <a:cs typeface="Cabin"/>
              <a:sym typeface="Cabin"/>
            </a:endParaRPr>
          </a:p>
          <a:p>
            <a:pPr indent="-459740" lvl="0" marL="45720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38761D"/>
              </a:buClr>
              <a:buSzPts val="3640"/>
              <a:buFont typeface="Cabin"/>
              <a:buChar char="●"/>
            </a:pPr>
            <a:r>
              <a:rPr lang="en" sz="3640">
                <a:solidFill>
                  <a:srgbClr val="38761D"/>
                </a:solidFill>
                <a:highlight>
                  <a:srgbClr val="D9EAD3"/>
                </a:highlight>
                <a:latin typeface="Cabin"/>
                <a:ea typeface="Cabin"/>
                <a:cs typeface="Cabin"/>
                <a:sym typeface="Cabin"/>
              </a:rPr>
              <a:t>Include</a:t>
            </a:r>
            <a:r>
              <a:rPr lang="en" sz="3640">
                <a:solidFill>
                  <a:srgbClr val="38761D"/>
                </a:solidFill>
                <a:highlight>
                  <a:srgbClr val="D9EAD3"/>
                </a:highlight>
                <a:latin typeface="Cabin"/>
                <a:ea typeface="Cabin"/>
                <a:cs typeface="Cabin"/>
                <a:sym typeface="Cabin"/>
              </a:rPr>
              <a:t> pictures for each of the above facts about your biome.</a:t>
            </a:r>
            <a:endParaRPr sz="3940">
              <a:solidFill>
                <a:srgbClr val="38761D"/>
              </a:solidFill>
              <a:highlight>
                <a:srgbClr val="D9EAD3"/>
              </a:highlight>
              <a:latin typeface="Cabin"/>
              <a:ea typeface="Cabin"/>
              <a:cs typeface="Cabin"/>
              <a:sym typeface="Cabin"/>
            </a:endParaRPr>
          </a:p>
          <a:p>
            <a:pPr indent="0" lvl="0" marL="0" rtl="0" algn="ctr">
              <a:lnSpc>
                <a:spcPct val="95000"/>
              </a:lnSpc>
              <a:spcBef>
                <a:spcPts val="0"/>
              </a:spcBef>
              <a:spcAft>
                <a:spcPts val="1200"/>
              </a:spcAft>
              <a:buSzPts val="935"/>
              <a:buNone/>
            </a:pPr>
            <a:r>
              <a:t/>
            </a:r>
            <a:endParaRPr b="1" sz="3640">
              <a:solidFill>
                <a:srgbClr val="00FFFF"/>
              </a:solidFill>
              <a:highlight>
                <a:srgbClr val="D9EAD3"/>
              </a:highlight>
              <a:latin typeface="Cabin"/>
              <a:ea typeface="Cabin"/>
              <a:cs typeface="Cabin"/>
              <a:sym typeface="Cabin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82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18"/>
          <p:cNvSpPr txBox="1"/>
          <p:nvPr>
            <p:ph idx="1" type="body"/>
          </p:nvPr>
        </p:nvSpPr>
        <p:spPr>
          <a:xfrm>
            <a:off x="115750" y="14012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4800" u="sng">
                <a:solidFill>
                  <a:srgbClr val="FFF2CC"/>
                </a:solidFill>
                <a:highlight>
                  <a:srgbClr val="B45F06"/>
                </a:highlight>
                <a:latin typeface="Lato"/>
                <a:ea typeface="Lato"/>
                <a:cs typeface="Lato"/>
                <a:sym typeface="Lato"/>
                <a:hlinkClick r:id="rId4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Land Biomes</a:t>
            </a:r>
            <a:endParaRPr sz="4800">
              <a:solidFill>
                <a:srgbClr val="FFF2CC"/>
              </a:solidFill>
              <a:highlight>
                <a:srgbClr val="B45F06"/>
              </a:highlight>
              <a:latin typeface="Lato"/>
              <a:ea typeface="Lato"/>
              <a:cs typeface="Lato"/>
              <a:sym typeface="Lato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4800" u="sng">
                <a:solidFill>
                  <a:srgbClr val="FFF2CC"/>
                </a:solidFill>
                <a:highlight>
                  <a:srgbClr val="B45F06"/>
                </a:highlight>
                <a:latin typeface="Lato"/>
                <a:ea typeface="Lato"/>
                <a:cs typeface="Lato"/>
                <a:sym typeface="Lato"/>
                <a:hlinkClick r:id="rId5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Kids Discover Biomes</a:t>
            </a:r>
            <a:endParaRPr sz="4800">
              <a:solidFill>
                <a:srgbClr val="FFF2CC"/>
              </a:solidFill>
              <a:highlight>
                <a:srgbClr val="B45F06"/>
              </a:highlight>
              <a:latin typeface="Lato"/>
              <a:ea typeface="Lato"/>
              <a:cs typeface="Lato"/>
              <a:sym typeface="Lato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4800" u="sng">
                <a:solidFill>
                  <a:srgbClr val="FFF2CC"/>
                </a:solidFill>
                <a:highlight>
                  <a:srgbClr val="B45F06"/>
                </a:highlight>
                <a:latin typeface="Lato"/>
                <a:ea typeface="Lato"/>
                <a:cs typeface="Lato"/>
                <a:sym typeface="Lato"/>
                <a:hlinkClick r:id="rId6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Biomes</a:t>
            </a:r>
            <a:endParaRPr sz="4800">
              <a:solidFill>
                <a:srgbClr val="FFF2CC"/>
              </a:solidFill>
              <a:highlight>
                <a:srgbClr val="B45F06"/>
              </a:highlight>
              <a:latin typeface="Lato"/>
              <a:ea typeface="Lato"/>
              <a:cs typeface="Lato"/>
              <a:sym typeface="Lato"/>
            </a:endParaRPr>
          </a:p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>
              <a:solidFill>
                <a:srgbClr val="FFF2CC"/>
              </a:solidFill>
              <a:highlight>
                <a:srgbClr val="B45F06"/>
              </a:highlight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19">
            <a:hlinkClick r:id="rId4"/>
          </p:cNvPr>
          <p:cNvSpPr txBox="1"/>
          <p:nvPr>
            <p:ph idx="1" type="body"/>
          </p:nvPr>
        </p:nvSpPr>
        <p:spPr>
          <a:xfrm>
            <a:off x="191025" y="0"/>
            <a:ext cx="8631300" cy="4012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2600">
                <a:solidFill>
                  <a:srgbClr val="F9CB9C"/>
                </a:solidFill>
                <a:highlight>
                  <a:srgbClr val="274E13"/>
                </a:highlight>
                <a:latin typeface="Cabin"/>
                <a:ea typeface="Cabin"/>
                <a:cs typeface="Cabin"/>
                <a:sym typeface="Cabin"/>
              </a:rPr>
              <a:t>BIOMES:</a:t>
            </a:r>
            <a:endParaRPr sz="2600">
              <a:solidFill>
                <a:srgbClr val="F9CB9C"/>
              </a:solidFill>
              <a:highlight>
                <a:srgbClr val="274E13"/>
              </a:highlight>
              <a:latin typeface="Cabin"/>
              <a:ea typeface="Cabin"/>
              <a:cs typeface="Cabin"/>
              <a:sym typeface="Cabin"/>
            </a:endParaRPr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Clr>
                <a:srgbClr val="F9CB9C"/>
              </a:buClr>
              <a:buSzPts val="2400"/>
              <a:buFont typeface="Cabin"/>
              <a:buChar char="●"/>
            </a:pPr>
            <a:r>
              <a:rPr lang="en" sz="2400" u="sng">
                <a:solidFill>
                  <a:srgbClr val="F9CB9C"/>
                </a:solidFill>
                <a:highlight>
                  <a:srgbClr val="274E13"/>
                </a:highlight>
                <a:latin typeface="Cabin"/>
                <a:ea typeface="Cabin"/>
                <a:cs typeface="Cabin"/>
                <a:sym typeface="Cabin"/>
                <a:hlinkClick r:id="rId5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Tundra </a:t>
            </a:r>
            <a:endParaRPr sz="2400" u="sng">
              <a:solidFill>
                <a:srgbClr val="F9CB9C"/>
              </a:solidFill>
              <a:highlight>
                <a:srgbClr val="274E13"/>
              </a:highlight>
              <a:latin typeface="Cabin"/>
              <a:ea typeface="Cabin"/>
              <a:cs typeface="Cabin"/>
              <a:sym typeface="Cabin"/>
              <a:hlinkClick r:id="rId6">
                <a:extLst>
                  <a:ext uri="{A12FA001-AC4F-418D-AE19-62706E023703}">
                    <ahyp:hlinkClr val="tx"/>
                  </a:ext>
                </a:extLst>
              </a:hlinkClick>
            </a:endParaRPr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Clr>
                <a:srgbClr val="F9CB9C"/>
              </a:buClr>
              <a:buSzPts val="2400"/>
              <a:buFont typeface="Cabin"/>
              <a:buChar char="●"/>
            </a:pPr>
            <a:r>
              <a:rPr lang="en" sz="2400" u="sng">
                <a:solidFill>
                  <a:srgbClr val="F9CB9C"/>
                </a:solidFill>
                <a:highlight>
                  <a:srgbClr val="274E13"/>
                </a:highlight>
                <a:latin typeface="Cabin"/>
                <a:ea typeface="Cabin"/>
                <a:cs typeface="Cabin"/>
                <a:sym typeface="Cabin"/>
                <a:hlinkClick r:id="rId7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Rainforest </a:t>
            </a:r>
            <a:endParaRPr sz="2400" u="sng">
              <a:solidFill>
                <a:srgbClr val="F9CB9C"/>
              </a:solidFill>
              <a:highlight>
                <a:srgbClr val="274E13"/>
              </a:highlight>
              <a:latin typeface="Cabin"/>
              <a:ea typeface="Cabin"/>
              <a:cs typeface="Cabin"/>
              <a:sym typeface="Cabin"/>
              <a:hlinkClick r:id="rId8">
                <a:extLst>
                  <a:ext uri="{A12FA001-AC4F-418D-AE19-62706E023703}">
                    <ahyp:hlinkClr val="tx"/>
                  </a:ext>
                </a:extLst>
              </a:hlinkClick>
            </a:endParaRPr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Clr>
                <a:srgbClr val="F9CB9C"/>
              </a:buClr>
              <a:buSzPts val="2400"/>
              <a:buFont typeface="Cabin"/>
              <a:buChar char="●"/>
            </a:pPr>
            <a:r>
              <a:rPr lang="en" sz="2400" u="sng">
                <a:solidFill>
                  <a:srgbClr val="F9CB9C"/>
                </a:solidFill>
                <a:highlight>
                  <a:srgbClr val="274E13"/>
                </a:highlight>
                <a:latin typeface="Cabin"/>
                <a:ea typeface="Cabin"/>
                <a:cs typeface="Cabin"/>
                <a:sym typeface="Cabin"/>
                <a:hlinkClick r:id="rId9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Savanna </a:t>
            </a:r>
            <a:endParaRPr sz="2400" u="sng">
              <a:solidFill>
                <a:srgbClr val="F9CB9C"/>
              </a:solidFill>
              <a:highlight>
                <a:srgbClr val="274E13"/>
              </a:highlight>
              <a:latin typeface="Cabin"/>
              <a:ea typeface="Cabin"/>
              <a:cs typeface="Cabin"/>
              <a:sym typeface="Cabin"/>
              <a:hlinkClick r:id="rId10">
                <a:extLst>
                  <a:ext uri="{A12FA001-AC4F-418D-AE19-62706E023703}">
                    <ahyp:hlinkClr val="tx"/>
                  </a:ext>
                </a:extLst>
              </a:hlinkClick>
            </a:endParaRPr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Clr>
                <a:srgbClr val="F9CB9C"/>
              </a:buClr>
              <a:buSzPts val="2400"/>
              <a:buFont typeface="Cabin"/>
              <a:buChar char="●"/>
            </a:pPr>
            <a:r>
              <a:rPr lang="en" sz="2400" u="sng">
                <a:solidFill>
                  <a:srgbClr val="F9CB9C"/>
                </a:solidFill>
                <a:highlight>
                  <a:srgbClr val="274E13"/>
                </a:highlight>
                <a:latin typeface="Cabin"/>
                <a:ea typeface="Cabin"/>
                <a:cs typeface="Cabin"/>
                <a:sym typeface="Cabin"/>
                <a:hlinkClick r:id="rId11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Taiga </a:t>
            </a:r>
            <a:endParaRPr sz="2400" u="sng">
              <a:solidFill>
                <a:srgbClr val="F9CB9C"/>
              </a:solidFill>
              <a:highlight>
                <a:srgbClr val="274E13"/>
              </a:highlight>
              <a:latin typeface="Cabin"/>
              <a:ea typeface="Cabin"/>
              <a:cs typeface="Cabin"/>
              <a:sym typeface="Cabin"/>
              <a:hlinkClick r:id="rId12">
                <a:extLst>
                  <a:ext uri="{A12FA001-AC4F-418D-AE19-62706E023703}">
                    <ahyp:hlinkClr val="tx"/>
                  </a:ext>
                </a:extLst>
              </a:hlinkClick>
            </a:endParaRPr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Clr>
                <a:srgbClr val="F9CB9C"/>
              </a:buClr>
              <a:buSzPts val="2400"/>
              <a:buFont typeface="Cabin"/>
              <a:buChar char="●"/>
            </a:pPr>
            <a:r>
              <a:rPr lang="en" sz="2400" u="sng">
                <a:solidFill>
                  <a:srgbClr val="F9CB9C"/>
                </a:solidFill>
                <a:highlight>
                  <a:srgbClr val="274E13"/>
                </a:highlight>
                <a:latin typeface="Cabin"/>
                <a:ea typeface="Cabin"/>
                <a:cs typeface="Cabin"/>
                <a:sym typeface="Cabin"/>
                <a:hlinkClick r:id="rId1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Temperate forest </a:t>
            </a:r>
            <a:endParaRPr sz="2400" u="sng">
              <a:solidFill>
                <a:srgbClr val="F9CB9C"/>
              </a:solidFill>
              <a:highlight>
                <a:srgbClr val="274E13"/>
              </a:highlight>
              <a:latin typeface="Cabin"/>
              <a:ea typeface="Cabin"/>
              <a:cs typeface="Cabin"/>
              <a:sym typeface="Cabin"/>
              <a:hlinkClick r:id="rId14">
                <a:extLst>
                  <a:ext uri="{A12FA001-AC4F-418D-AE19-62706E023703}">
                    <ahyp:hlinkClr val="tx"/>
                  </a:ext>
                </a:extLst>
              </a:hlinkClick>
            </a:endParaRPr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Clr>
                <a:srgbClr val="F9CB9C"/>
              </a:buClr>
              <a:buSzPts val="2400"/>
              <a:buFont typeface="Cabin"/>
              <a:buChar char="●"/>
            </a:pPr>
            <a:r>
              <a:rPr lang="en" sz="2400" u="sng">
                <a:solidFill>
                  <a:srgbClr val="F9CB9C"/>
                </a:solidFill>
                <a:highlight>
                  <a:srgbClr val="274E13"/>
                </a:highlight>
                <a:latin typeface="Cabin"/>
                <a:ea typeface="Cabin"/>
                <a:cs typeface="Cabin"/>
                <a:sym typeface="Cabin"/>
                <a:hlinkClick r:id="rId15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Temperate grassland </a:t>
            </a:r>
            <a:endParaRPr sz="2400" u="sng">
              <a:solidFill>
                <a:srgbClr val="F9CB9C"/>
              </a:solidFill>
              <a:highlight>
                <a:srgbClr val="274E13"/>
              </a:highlight>
              <a:latin typeface="Cabin"/>
              <a:ea typeface="Cabin"/>
              <a:cs typeface="Cabin"/>
              <a:sym typeface="Cabin"/>
              <a:hlinkClick r:id="rId16">
                <a:extLst>
                  <a:ext uri="{A12FA001-AC4F-418D-AE19-62706E023703}">
                    <ahyp:hlinkClr val="tx"/>
                  </a:ext>
                </a:extLst>
              </a:hlinkClick>
            </a:endParaRPr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Clr>
                <a:srgbClr val="F9CB9C"/>
              </a:buClr>
              <a:buSzPts val="2400"/>
              <a:buFont typeface="Cabin"/>
              <a:buChar char="●"/>
            </a:pPr>
            <a:r>
              <a:rPr lang="en" sz="2400" u="sng">
                <a:solidFill>
                  <a:srgbClr val="F9CB9C"/>
                </a:solidFill>
                <a:highlight>
                  <a:srgbClr val="274E13"/>
                </a:highlight>
                <a:latin typeface="Cabin"/>
                <a:ea typeface="Cabin"/>
                <a:cs typeface="Cabin"/>
                <a:sym typeface="Cabin"/>
                <a:hlinkClick r:id="rId17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Alpine </a:t>
            </a:r>
            <a:endParaRPr sz="2400" u="sng">
              <a:solidFill>
                <a:srgbClr val="F9CB9C"/>
              </a:solidFill>
              <a:highlight>
                <a:srgbClr val="274E13"/>
              </a:highlight>
              <a:latin typeface="Cabin"/>
              <a:ea typeface="Cabin"/>
              <a:cs typeface="Cabin"/>
              <a:sym typeface="Cabin"/>
              <a:hlinkClick r:id="rId18">
                <a:extLst>
                  <a:ext uri="{A12FA001-AC4F-418D-AE19-62706E023703}">
                    <ahyp:hlinkClr val="tx"/>
                  </a:ext>
                </a:extLst>
              </a:hlinkClick>
            </a:endParaRPr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Clr>
                <a:srgbClr val="F9CB9C"/>
              </a:buClr>
              <a:buSzPts val="2400"/>
              <a:buFont typeface="Cabin"/>
              <a:buChar char="●"/>
            </a:pPr>
            <a:r>
              <a:rPr lang="en" sz="2400" u="sng">
                <a:solidFill>
                  <a:srgbClr val="F9CB9C"/>
                </a:solidFill>
                <a:highlight>
                  <a:srgbClr val="274E13"/>
                </a:highlight>
                <a:latin typeface="Cabin"/>
                <a:ea typeface="Cabin"/>
                <a:cs typeface="Cabin"/>
                <a:sym typeface="Cabin"/>
                <a:hlinkClick r:id="rId19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Chaparral </a:t>
            </a:r>
            <a:endParaRPr sz="2400" u="sng">
              <a:solidFill>
                <a:srgbClr val="F9CB9C"/>
              </a:solidFill>
              <a:highlight>
                <a:srgbClr val="274E13"/>
              </a:highlight>
              <a:latin typeface="Cabin"/>
              <a:ea typeface="Cabin"/>
              <a:cs typeface="Cabin"/>
              <a:sym typeface="Cabin"/>
              <a:hlinkClick r:id="rId20">
                <a:extLst>
                  <a:ext uri="{A12FA001-AC4F-418D-AE19-62706E023703}">
                    <ahyp:hlinkClr val="tx"/>
                  </a:ext>
                </a:extLst>
              </a:hlinkClick>
            </a:endParaRPr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Clr>
                <a:srgbClr val="F9CB9C"/>
              </a:buClr>
              <a:buSzPts val="2400"/>
              <a:buFont typeface="Cabin"/>
              <a:buChar char="●"/>
            </a:pPr>
            <a:r>
              <a:rPr lang="en" sz="2400" u="sng">
                <a:solidFill>
                  <a:srgbClr val="F9CB9C"/>
                </a:solidFill>
                <a:highlight>
                  <a:srgbClr val="274E13"/>
                </a:highlight>
                <a:latin typeface="Cabin"/>
                <a:ea typeface="Cabin"/>
                <a:cs typeface="Cabin"/>
                <a:sym typeface="Cabin"/>
                <a:hlinkClick r:id="rId21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Desert </a:t>
            </a:r>
            <a:endParaRPr sz="2400">
              <a:solidFill>
                <a:srgbClr val="F9CB9C"/>
              </a:solidFill>
              <a:highlight>
                <a:srgbClr val="274E13"/>
              </a:highlight>
              <a:latin typeface="Cabin"/>
              <a:ea typeface="Cabin"/>
              <a:cs typeface="Cabin"/>
              <a:sym typeface="Cabin"/>
            </a:endParaRPr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Clr>
                <a:srgbClr val="F9CB9C"/>
              </a:buClr>
              <a:buSzPts val="2400"/>
              <a:buFont typeface="Cabin"/>
              <a:buChar char="●"/>
            </a:pPr>
            <a:r>
              <a:rPr lang="en" sz="2400" u="sng">
                <a:solidFill>
                  <a:srgbClr val="F9CB9C"/>
                </a:solidFill>
                <a:highlight>
                  <a:srgbClr val="274E13"/>
                </a:highlight>
                <a:latin typeface="Cabin"/>
                <a:ea typeface="Cabin"/>
                <a:cs typeface="Cabin"/>
                <a:sym typeface="Cabin"/>
              </a:rPr>
              <a:t>Marine</a:t>
            </a:r>
            <a:endParaRPr sz="2400" u="sng">
              <a:solidFill>
                <a:srgbClr val="F9CB9C"/>
              </a:solidFill>
              <a:highlight>
                <a:srgbClr val="274E13"/>
              </a:highlight>
              <a:latin typeface="Cabin"/>
              <a:ea typeface="Cabin"/>
              <a:cs typeface="Cabin"/>
              <a:sym typeface="Cabin"/>
              <a:hlinkClick r:id="rId22">
                <a:extLst>
                  <a:ext uri="{A12FA001-AC4F-418D-AE19-62706E023703}">
                    <ahyp:hlinkClr val="tx"/>
                  </a:ext>
                </a:extLst>
              </a:hlinkClick>
            </a:endParaRPr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Clr>
                <a:srgbClr val="F9CB9C"/>
              </a:buClr>
              <a:buSzPts val="2400"/>
              <a:buFont typeface="Cabin"/>
              <a:buChar char="●"/>
            </a:pPr>
            <a:r>
              <a:rPr lang="en" sz="2400" u="sng">
                <a:solidFill>
                  <a:srgbClr val="F9CB9C"/>
                </a:solidFill>
                <a:highlight>
                  <a:srgbClr val="274E13"/>
                </a:highlight>
                <a:latin typeface="Cabin"/>
                <a:ea typeface="Cabin"/>
                <a:cs typeface="Cabin"/>
                <a:sym typeface="Cabin"/>
              </a:rPr>
              <a:t>Wetlands</a:t>
            </a:r>
            <a:endParaRPr sz="2400" u="sng">
              <a:solidFill>
                <a:srgbClr val="F9CB9C"/>
              </a:solidFill>
              <a:highlight>
                <a:srgbClr val="274E13"/>
              </a:highlight>
              <a:latin typeface="Cabin"/>
              <a:ea typeface="Cabin"/>
              <a:cs typeface="Cabin"/>
              <a:sym typeface="Cabin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