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516" y="-43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, Christy" userId="0a1831dc-b901-4e3e-b018-40e2b157fc9b" providerId="ADAL" clId="{E1237E55-223F-4127-846C-1BD79BB6BA08}"/>
    <pc:docChg chg="modSld">
      <pc:chgData name="Manuel, Christy" userId="0a1831dc-b901-4e3e-b018-40e2b157fc9b" providerId="ADAL" clId="{E1237E55-223F-4127-846C-1BD79BB6BA08}" dt="2024-01-22T12:59:07.529" v="56" actId="5793"/>
      <pc:docMkLst>
        <pc:docMk/>
      </pc:docMkLst>
      <pc:sldChg chg="modSp mod">
        <pc:chgData name="Manuel, Christy" userId="0a1831dc-b901-4e3e-b018-40e2b157fc9b" providerId="ADAL" clId="{E1237E55-223F-4127-846C-1BD79BB6BA08}" dt="2024-01-22T12:59:07.529" v="56" actId="5793"/>
        <pc:sldMkLst>
          <pc:docMk/>
          <pc:sldMk cId="3037064561" sldId="264"/>
        </pc:sldMkLst>
        <pc:spChg chg="mod">
          <ac:chgData name="Manuel, Christy" userId="0a1831dc-b901-4e3e-b018-40e2b157fc9b" providerId="ADAL" clId="{E1237E55-223F-4127-846C-1BD79BB6BA08}" dt="2024-01-22T12:59:07.529" v="56" actId="5793"/>
          <ac:spMkLst>
            <pc:docMk/>
            <pc:sldMk cId="3037064561" sldId="26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January 22</a:t>
            </a:r>
            <a:r>
              <a:rPr lang="en-US" sz="3200" baseline="30000" dirty="0">
                <a:latin typeface="Curlz MT"/>
              </a:rPr>
              <a:t>nd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6400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letters </a:t>
            </a:r>
            <a:r>
              <a:rPr lang="en-US" sz="1250" b="1" dirty="0" err="1"/>
              <a:t>Jj</a:t>
            </a:r>
            <a:r>
              <a:rPr lang="en-US" sz="1250" dirty="0"/>
              <a:t> and </a:t>
            </a:r>
            <a:r>
              <a:rPr lang="en-US" sz="1250" b="1" dirty="0" err="1"/>
              <a:t>Yy</a:t>
            </a:r>
            <a:r>
              <a:rPr lang="en-US" sz="1250" b="1" dirty="0"/>
              <a:t> </a:t>
            </a:r>
            <a:r>
              <a:rPr lang="en-US" sz="1250" i="1" dirty="0"/>
              <a:t>(identification, mouth placement to make sounds, blending/sounding out words containing these letters), </a:t>
            </a:r>
            <a:r>
              <a:rPr lang="en-US" sz="1250" dirty="0"/>
              <a:t>and sight words </a:t>
            </a:r>
            <a:r>
              <a:rPr lang="en-US" sz="1250" b="1" dirty="0"/>
              <a:t>was, yes</a:t>
            </a:r>
            <a:r>
              <a:rPr lang="en-US" sz="1250" dirty="0"/>
              <a:t>. We will continue to compare/contrast two versions of the same story. </a:t>
            </a:r>
            <a:r>
              <a:rPr lang="en-US" sz="1250" b="1" i="1" dirty="0">
                <a:sym typeface="Wingdings" panose="05000000000000000000" pitchFamily="2" charset="2"/>
              </a:rPr>
              <a:t>Weekly Question: How are two versions of the same story the same? How are they different? Which version do you like better?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describe our favorite versions of beloved stories!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begin </a:t>
            </a:r>
            <a:r>
              <a:rPr lang="en-US" sz="1250" b="1" i="1" dirty="0" err="1"/>
              <a:t>GoMath</a:t>
            </a:r>
            <a:r>
              <a:rPr lang="en-US" sz="1250" b="1" i="1" dirty="0"/>
              <a:t> Ch. 8: Count, Represent and Compare Numbers Through 20!</a:t>
            </a:r>
            <a:endParaRPr lang="en-US" sz="1250" b="1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continue </a:t>
            </a:r>
            <a:r>
              <a:rPr lang="en-US" sz="1250" b="1" i="1" dirty="0"/>
              <a:t>Unit 7: Force and Motion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Cooperation</a:t>
            </a:r>
            <a:r>
              <a:rPr lang="en-US" sz="1250" dirty="0"/>
              <a:t>! We will continue learning about </a:t>
            </a:r>
            <a:r>
              <a:rPr lang="en-US" sz="1250" b="1" dirty="0"/>
              <a:t>Dr. Martin Luther King Jr.!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14884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night/Record books on Reading Rally Logs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1-8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Talk with your kiddos about what they are learning by going over their weekly papers and behavior grades with them!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199879"/>
            <a:ext cx="28194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January 22-26: </a:t>
            </a:r>
            <a:r>
              <a:rPr lang="en-US" sz="1600" b="1" i="1" dirty="0">
                <a:latin typeface="Calibri"/>
                <a:cs typeface="Calibri"/>
                <a:sym typeface="Wingdings" panose="05000000000000000000" pitchFamily="2" charset="2"/>
              </a:rPr>
              <a:t>Celebrate Literacy Week</a:t>
            </a:r>
            <a:r>
              <a:rPr lang="en-US" sz="1600" i="1" dirty="0">
                <a:latin typeface="Calibri"/>
                <a:cs typeface="Calibri"/>
                <a:sym typeface="Wingdings" panose="05000000000000000000" pitchFamily="2" charset="2"/>
              </a:rPr>
              <a:t>-More info in weekly email </a:t>
            </a:r>
          </a:p>
          <a:p>
            <a:endParaRPr lang="en-US" sz="16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1: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100</a:t>
            </a:r>
            <a:r>
              <a:rPr lang="en-US" sz="1600" baseline="30000" dirty="0">
                <a:latin typeface="Calibri"/>
                <a:cs typeface="Calibri"/>
                <a:sym typeface="Wingdings" panose="05000000000000000000" pitchFamily="2" charset="2"/>
              </a:rPr>
              <a:t>th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 Day of School </a:t>
            </a:r>
            <a:r>
              <a:rPr lang="en-US" sz="1600" i="1" dirty="0">
                <a:latin typeface="Calibri"/>
                <a:cs typeface="Calibri"/>
                <a:sym typeface="Wingdings" panose="05000000000000000000" pitchFamily="2" charset="2"/>
              </a:rPr>
              <a:t>(changed due to storm day)</a:t>
            </a:r>
          </a:p>
          <a:p>
            <a:endParaRPr lang="en-US" sz="1600" i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i="1" dirty="0">
                <a:latin typeface="Calibri"/>
                <a:cs typeface="Calibri"/>
                <a:sym typeface="Wingdings" panose="05000000000000000000" pitchFamily="2" charset="2"/>
              </a:rPr>
              <a:t>February 7:</a:t>
            </a:r>
            <a:r>
              <a:rPr lang="en-US" sz="1600" i="1" dirty="0">
                <a:latin typeface="Calibri"/>
                <a:cs typeface="Calibri"/>
                <a:sym typeface="Wingdings" panose="05000000000000000000" pitchFamily="2" charset="2"/>
              </a:rPr>
              <a:t> Scholastic Book Clubs Order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39e0da4a-82de-4426-9558-1fdbc4c26683"/>
    <ds:schemaRef ds:uri="http://schemas.microsoft.com/office/2006/documentManagement/types"/>
    <ds:schemaRef ds:uri="edf0d076-2bb9-4b88-96f6-bf602d095c9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61063</TotalTime>
  <Words>307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193</cp:revision>
  <cp:lastPrinted>2024-01-04T17:52:23Z</cp:lastPrinted>
  <dcterms:created xsi:type="dcterms:W3CDTF">2015-07-01T02:16:27Z</dcterms:created>
  <dcterms:modified xsi:type="dcterms:W3CDTF">2024-01-22T12:59:13Z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