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8" r:id="rId1"/>
    <p:sldMasterId id="2147483669" r:id="rId2"/>
  </p:sldMasterIdLst>
  <p:notesMasterIdLst>
    <p:notesMasterId r:id="rId38"/>
  </p:notesMasterIdLst>
  <p:sldIdLst>
    <p:sldId id="256" r:id="rId3"/>
    <p:sldId id="257" r:id="rId4"/>
    <p:sldId id="258" r:id="rId5"/>
    <p:sldId id="259" r:id="rId6"/>
    <p:sldId id="275" r:id="rId7"/>
    <p:sldId id="276" r:id="rId8"/>
    <p:sldId id="260" r:id="rId9"/>
    <p:sldId id="261" r:id="rId10"/>
    <p:sldId id="262" r:id="rId11"/>
    <p:sldId id="263" r:id="rId12"/>
    <p:sldId id="264" r:id="rId13"/>
    <p:sldId id="277" r:id="rId14"/>
    <p:sldId id="265" r:id="rId15"/>
    <p:sldId id="266" r:id="rId16"/>
    <p:sldId id="267" r:id="rId17"/>
    <p:sldId id="268" r:id="rId18"/>
    <p:sldId id="269" r:id="rId19"/>
    <p:sldId id="270" r:id="rId20"/>
    <p:sldId id="271" r:id="rId21"/>
    <p:sldId id="272" r:id="rId22"/>
    <p:sldId id="273" r:id="rId23"/>
    <p:sldId id="274" r:id="rId24"/>
    <p:sldId id="278" r:id="rId25"/>
    <p:sldId id="279" r:id="rId26"/>
    <p:sldId id="280" r:id="rId27"/>
    <p:sldId id="281" r:id="rId28"/>
    <p:sldId id="282" r:id="rId29"/>
    <p:sldId id="283" r:id="rId30"/>
    <p:sldId id="285" r:id="rId31"/>
    <p:sldId id="284" r:id="rId32"/>
    <p:sldId id="287" r:id="rId33"/>
    <p:sldId id="286" r:id="rId34"/>
    <p:sldId id="288" r:id="rId35"/>
    <p:sldId id="289" r:id="rId36"/>
    <p:sldId id="290" r:id="rId37"/>
  </p:sldIdLst>
  <p:sldSz cx="9144000" cy="6858000" type="screen4x3"/>
  <p:notesSz cx="7010400" cy="92964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6" d="100"/>
          <a:sy n="86" d="100"/>
        </p:scale>
        <p:origin x="1524"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Shape 174"/>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ctr" anchorCtr="0">
            <a:noAutofit/>
          </a:bodyPr>
          <a:lstStyle/>
          <a:p>
            <a:pPr marL="0" indent="0">
              <a:buNone/>
            </a:pPr>
            <a:endParaRPr/>
          </a:p>
        </p:txBody>
      </p:sp>
      <p:sp>
        <p:nvSpPr>
          <p:cNvPr id="175" name="Shape 175"/>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Shape 217"/>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ctr" anchorCtr="0">
            <a:noAutofit/>
          </a:bodyPr>
          <a:lstStyle/>
          <a:p>
            <a:pPr marL="0" indent="0">
              <a:buNone/>
            </a:pPr>
            <a:endParaRPr/>
          </a:p>
        </p:txBody>
      </p:sp>
      <p:sp>
        <p:nvSpPr>
          <p:cNvPr id="218" name="Shape 218"/>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Shape 223"/>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ctr" anchorCtr="0">
            <a:noAutofit/>
          </a:bodyPr>
          <a:lstStyle/>
          <a:p>
            <a:pPr marL="0" indent="0">
              <a:buNone/>
            </a:pPr>
            <a:endParaRPr/>
          </a:p>
        </p:txBody>
      </p:sp>
      <p:sp>
        <p:nvSpPr>
          <p:cNvPr id="224" name="Shape 224"/>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0"/>
        <p:cNvGrpSpPr/>
        <p:nvPr/>
      </p:nvGrpSpPr>
      <p:grpSpPr>
        <a:xfrm>
          <a:off x="0" y="0"/>
          <a:ext cx="0" cy="0"/>
          <a:chOff x="0" y="0"/>
          <a:chExt cx="0" cy="0"/>
        </a:xfrm>
      </p:grpSpPr>
      <p:sp>
        <p:nvSpPr>
          <p:cNvPr id="781" name="Shape 781"/>
          <p:cNvSpPr txBox="1">
            <a:spLocks noGrp="1"/>
          </p:cNvSpPr>
          <p:nvPr>
            <p:ph type="body" idx="1"/>
          </p:nvPr>
        </p:nvSpPr>
        <p:spPr>
          <a:xfrm>
            <a:off x="716603" y="4489372"/>
            <a:ext cx="5732929" cy="4253098"/>
          </a:xfrm>
          <a:prstGeom prst="rect">
            <a:avLst/>
          </a:prstGeom>
          <a:noFill/>
          <a:ln>
            <a:noFill/>
          </a:ln>
        </p:spPr>
        <p:txBody>
          <a:bodyPr spcFirstLastPara="1" wrap="square" lIns="93162" tIns="93162" rIns="93162" bIns="93162" anchor="ctr" anchorCtr="0">
            <a:noAutofit/>
          </a:bodyPr>
          <a:lstStyle/>
          <a:p>
            <a:pPr marL="0" indent="0">
              <a:buNone/>
            </a:pPr>
            <a:endParaRPr/>
          </a:p>
        </p:txBody>
      </p:sp>
      <p:sp>
        <p:nvSpPr>
          <p:cNvPr id="782" name="Shape 782"/>
          <p:cNvSpPr>
            <a:spLocks noGrp="1" noRot="1" noChangeAspect="1"/>
          </p:cNvSpPr>
          <p:nvPr>
            <p:ph type="sldImg" idx="2"/>
          </p:nvPr>
        </p:nvSpPr>
        <p:spPr>
          <a:xfrm>
            <a:off x="1220788" y="708025"/>
            <a:ext cx="4725987" cy="354488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902055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Shape 229"/>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ctr" anchorCtr="0">
            <a:noAutofit/>
          </a:bodyPr>
          <a:lstStyle/>
          <a:p>
            <a:pPr marL="0" indent="0">
              <a:buNone/>
            </a:pPr>
            <a:endParaRPr/>
          </a:p>
        </p:txBody>
      </p:sp>
      <p:sp>
        <p:nvSpPr>
          <p:cNvPr id="230" name="Shape 230"/>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Shape 235"/>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ctr" anchorCtr="0">
            <a:noAutofit/>
          </a:bodyPr>
          <a:lstStyle/>
          <a:p>
            <a:pPr marL="0" indent="0">
              <a:buNone/>
            </a:pPr>
            <a:endParaRPr/>
          </a:p>
        </p:txBody>
      </p:sp>
      <p:sp>
        <p:nvSpPr>
          <p:cNvPr id="236" name="Shape 236"/>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Shape 241"/>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ctr" anchorCtr="0">
            <a:noAutofit/>
          </a:bodyPr>
          <a:lstStyle/>
          <a:p>
            <a:pPr marL="0" indent="0">
              <a:buNone/>
            </a:pPr>
            <a:endParaRPr/>
          </a:p>
        </p:txBody>
      </p:sp>
      <p:sp>
        <p:nvSpPr>
          <p:cNvPr id="242" name="Shape 242"/>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Shape 247"/>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ctr" anchorCtr="0">
            <a:noAutofit/>
          </a:bodyPr>
          <a:lstStyle/>
          <a:p>
            <a:pPr marL="0" indent="0">
              <a:buNone/>
            </a:pPr>
            <a:r>
              <a:rPr lang="en-US" dirty="0" smtClean="0"/>
              <a:t>Key Concept 4.2 Starts</a:t>
            </a:r>
            <a:r>
              <a:rPr lang="en-US" baseline="0" dirty="0" smtClean="0"/>
              <a:t> here</a:t>
            </a:r>
            <a:endParaRPr dirty="0"/>
          </a:p>
        </p:txBody>
      </p:sp>
      <p:sp>
        <p:nvSpPr>
          <p:cNvPr id="248" name="Shape 248"/>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Shape 253"/>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ctr" anchorCtr="0">
            <a:noAutofit/>
          </a:bodyPr>
          <a:lstStyle/>
          <a:p>
            <a:pPr marL="0" indent="0">
              <a:buNone/>
            </a:pPr>
            <a:endParaRPr/>
          </a:p>
        </p:txBody>
      </p:sp>
      <p:sp>
        <p:nvSpPr>
          <p:cNvPr id="254" name="Shape 254"/>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Shape 259"/>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ctr" anchorCtr="0">
            <a:noAutofit/>
          </a:bodyPr>
          <a:lstStyle/>
          <a:p>
            <a:pPr marL="0" indent="0">
              <a:buNone/>
            </a:pPr>
            <a:endParaRPr/>
          </a:p>
        </p:txBody>
      </p:sp>
      <p:sp>
        <p:nvSpPr>
          <p:cNvPr id="260" name="Shape 260"/>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Shape 265"/>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ctr" anchorCtr="0">
            <a:noAutofit/>
          </a:bodyPr>
          <a:lstStyle/>
          <a:p>
            <a:pPr marL="0" indent="0">
              <a:buNone/>
            </a:pPr>
            <a:endParaRPr/>
          </a:p>
        </p:txBody>
      </p:sp>
      <p:sp>
        <p:nvSpPr>
          <p:cNvPr id="266" name="Shape 266"/>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Shape 180"/>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ctr" anchorCtr="0">
            <a:noAutofit/>
          </a:bodyPr>
          <a:lstStyle/>
          <a:p>
            <a:pPr marL="0" indent="0">
              <a:buNone/>
            </a:pPr>
            <a:endParaRPr/>
          </a:p>
        </p:txBody>
      </p:sp>
      <p:sp>
        <p:nvSpPr>
          <p:cNvPr id="181" name="Shape 181"/>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Shape 271"/>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ctr" anchorCtr="0">
            <a:noAutofit/>
          </a:bodyPr>
          <a:lstStyle/>
          <a:p>
            <a:pPr marL="0" indent="0">
              <a:buNone/>
            </a:pPr>
            <a:endParaRPr/>
          </a:p>
        </p:txBody>
      </p:sp>
      <p:sp>
        <p:nvSpPr>
          <p:cNvPr id="272" name="Shape 272"/>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Shape 277"/>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ctr" anchorCtr="0">
            <a:noAutofit/>
          </a:bodyPr>
          <a:lstStyle/>
          <a:p>
            <a:pPr marL="0" indent="0">
              <a:buNone/>
            </a:pPr>
            <a:endParaRPr/>
          </a:p>
        </p:txBody>
      </p:sp>
      <p:sp>
        <p:nvSpPr>
          <p:cNvPr id="278" name="Shape 278"/>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Shape 283"/>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ctr" anchorCtr="0">
            <a:noAutofit/>
          </a:bodyPr>
          <a:lstStyle/>
          <a:p>
            <a:pPr marL="0" indent="0">
              <a:buNone/>
            </a:pPr>
            <a:endParaRPr/>
          </a:p>
        </p:txBody>
      </p:sp>
      <p:sp>
        <p:nvSpPr>
          <p:cNvPr id="284" name="Shape 284"/>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3"/>
        <p:cNvGrpSpPr/>
        <p:nvPr/>
      </p:nvGrpSpPr>
      <p:grpSpPr>
        <a:xfrm>
          <a:off x="0" y="0"/>
          <a:ext cx="0" cy="0"/>
          <a:chOff x="0" y="0"/>
          <a:chExt cx="0" cy="0"/>
        </a:xfrm>
      </p:grpSpPr>
      <p:sp>
        <p:nvSpPr>
          <p:cNvPr id="894" name="Shape 894"/>
          <p:cNvSpPr txBox="1">
            <a:spLocks noGrp="1"/>
          </p:cNvSpPr>
          <p:nvPr>
            <p:ph type="body" idx="1"/>
          </p:nvPr>
        </p:nvSpPr>
        <p:spPr>
          <a:xfrm>
            <a:off x="716603" y="4489372"/>
            <a:ext cx="5732929" cy="4253098"/>
          </a:xfrm>
          <a:prstGeom prst="rect">
            <a:avLst/>
          </a:prstGeom>
          <a:noFill/>
          <a:ln>
            <a:noFill/>
          </a:ln>
        </p:spPr>
        <p:txBody>
          <a:bodyPr spcFirstLastPara="1" wrap="square" lIns="93162" tIns="93162" rIns="93162" bIns="93162" anchor="ctr" anchorCtr="0">
            <a:noAutofit/>
          </a:bodyPr>
          <a:lstStyle/>
          <a:p>
            <a:pPr marL="0" indent="0">
              <a:buNone/>
            </a:pPr>
            <a:endParaRPr/>
          </a:p>
        </p:txBody>
      </p:sp>
      <p:sp>
        <p:nvSpPr>
          <p:cNvPr id="895" name="Shape 895"/>
          <p:cNvSpPr>
            <a:spLocks noGrp="1" noRot="1" noChangeAspect="1"/>
          </p:cNvSpPr>
          <p:nvPr>
            <p:ph type="sldImg" idx="2"/>
          </p:nvPr>
        </p:nvSpPr>
        <p:spPr>
          <a:xfrm>
            <a:off x="1220788" y="708025"/>
            <a:ext cx="4725987" cy="354488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652258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0"/>
        <p:cNvGrpSpPr/>
        <p:nvPr/>
      </p:nvGrpSpPr>
      <p:grpSpPr>
        <a:xfrm>
          <a:off x="0" y="0"/>
          <a:ext cx="0" cy="0"/>
          <a:chOff x="0" y="0"/>
          <a:chExt cx="0" cy="0"/>
        </a:xfrm>
      </p:grpSpPr>
      <p:sp>
        <p:nvSpPr>
          <p:cNvPr id="901" name="Shape 901"/>
          <p:cNvSpPr txBox="1">
            <a:spLocks noGrp="1"/>
          </p:cNvSpPr>
          <p:nvPr>
            <p:ph type="body" idx="1"/>
          </p:nvPr>
        </p:nvSpPr>
        <p:spPr>
          <a:xfrm>
            <a:off x="716603" y="4489372"/>
            <a:ext cx="5732929" cy="4253098"/>
          </a:xfrm>
          <a:prstGeom prst="rect">
            <a:avLst/>
          </a:prstGeom>
          <a:noFill/>
          <a:ln>
            <a:noFill/>
          </a:ln>
        </p:spPr>
        <p:txBody>
          <a:bodyPr spcFirstLastPara="1" wrap="square" lIns="93162" tIns="93162" rIns="93162" bIns="93162" anchor="ctr" anchorCtr="0">
            <a:noAutofit/>
          </a:bodyPr>
          <a:lstStyle/>
          <a:p>
            <a:pPr marL="0" indent="0">
              <a:buNone/>
            </a:pPr>
            <a:endParaRPr/>
          </a:p>
        </p:txBody>
      </p:sp>
      <p:sp>
        <p:nvSpPr>
          <p:cNvPr id="902" name="Shape 902"/>
          <p:cNvSpPr>
            <a:spLocks noGrp="1" noRot="1" noChangeAspect="1"/>
          </p:cNvSpPr>
          <p:nvPr>
            <p:ph type="sldImg" idx="2"/>
          </p:nvPr>
        </p:nvSpPr>
        <p:spPr>
          <a:xfrm>
            <a:off x="1220788" y="708025"/>
            <a:ext cx="4725987" cy="354488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500237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6"/>
        <p:cNvGrpSpPr/>
        <p:nvPr/>
      </p:nvGrpSpPr>
      <p:grpSpPr>
        <a:xfrm>
          <a:off x="0" y="0"/>
          <a:ext cx="0" cy="0"/>
          <a:chOff x="0" y="0"/>
          <a:chExt cx="0" cy="0"/>
        </a:xfrm>
      </p:grpSpPr>
      <p:sp>
        <p:nvSpPr>
          <p:cNvPr id="907" name="Shape 907"/>
          <p:cNvSpPr txBox="1">
            <a:spLocks noGrp="1"/>
          </p:cNvSpPr>
          <p:nvPr>
            <p:ph type="body" idx="1"/>
          </p:nvPr>
        </p:nvSpPr>
        <p:spPr>
          <a:xfrm>
            <a:off x="716603" y="4489372"/>
            <a:ext cx="5732929" cy="4253098"/>
          </a:xfrm>
          <a:prstGeom prst="rect">
            <a:avLst/>
          </a:prstGeom>
          <a:noFill/>
          <a:ln>
            <a:noFill/>
          </a:ln>
        </p:spPr>
        <p:txBody>
          <a:bodyPr spcFirstLastPara="1" wrap="square" lIns="93162" tIns="93162" rIns="93162" bIns="93162" anchor="ctr" anchorCtr="0">
            <a:noAutofit/>
          </a:bodyPr>
          <a:lstStyle/>
          <a:p>
            <a:pPr marL="0" indent="0">
              <a:buNone/>
            </a:pPr>
            <a:endParaRPr/>
          </a:p>
        </p:txBody>
      </p:sp>
      <p:sp>
        <p:nvSpPr>
          <p:cNvPr id="908" name="Shape 908"/>
          <p:cNvSpPr>
            <a:spLocks noGrp="1" noRot="1" noChangeAspect="1"/>
          </p:cNvSpPr>
          <p:nvPr>
            <p:ph type="sldImg" idx="2"/>
          </p:nvPr>
        </p:nvSpPr>
        <p:spPr>
          <a:xfrm>
            <a:off x="1220788" y="708025"/>
            <a:ext cx="4725987" cy="354488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431388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2"/>
        <p:cNvGrpSpPr/>
        <p:nvPr/>
      </p:nvGrpSpPr>
      <p:grpSpPr>
        <a:xfrm>
          <a:off x="0" y="0"/>
          <a:ext cx="0" cy="0"/>
          <a:chOff x="0" y="0"/>
          <a:chExt cx="0" cy="0"/>
        </a:xfrm>
      </p:grpSpPr>
      <p:sp>
        <p:nvSpPr>
          <p:cNvPr id="913" name="Shape 913"/>
          <p:cNvSpPr txBox="1">
            <a:spLocks noGrp="1"/>
          </p:cNvSpPr>
          <p:nvPr>
            <p:ph type="body" idx="1"/>
          </p:nvPr>
        </p:nvSpPr>
        <p:spPr>
          <a:xfrm>
            <a:off x="716603" y="4489372"/>
            <a:ext cx="5732929" cy="4253098"/>
          </a:xfrm>
          <a:prstGeom prst="rect">
            <a:avLst/>
          </a:prstGeom>
          <a:noFill/>
          <a:ln>
            <a:noFill/>
          </a:ln>
        </p:spPr>
        <p:txBody>
          <a:bodyPr spcFirstLastPara="1" wrap="square" lIns="93162" tIns="93162" rIns="93162" bIns="93162" anchor="ctr" anchorCtr="0">
            <a:noAutofit/>
          </a:bodyPr>
          <a:lstStyle/>
          <a:p>
            <a:pPr marL="0" indent="0">
              <a:buNone/>
            </a:pPr>
            <a:endParaRPr/>
          </a:p>
        </p:txBody>
      </p:sp>
      <p:sp>
        <p:nvSpPr>
          <p:cNvPr id="914" name="Shape 914"/>
          <p:cNvSpPr>
            <a:spLocks noGrp="1" noRot="1" noChangeAspect="1"/>
          </p:cNvSpPr>
          <p:nvPr>
            <p:ph type="sldImg" idx="2"/>
          </p:nvPr>
        </p:nvSpPr>
        <p:spPr>
          <a:xfrm>
            <a:off x="1220788" y="708025"/>
            <a:ext cx="4725987" cy="354488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676093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8"/>
        <p:cNvGrpSpPr/>
        <p:nvPr/>
      </p:nvGrpSpPr>
      <p:grpSpPr>
        <a:xfrm>
          <a:off x="0" y="0"/>
          <a:ext cx="0" cy="0"/>
          <a:chOff x="0" y="0"/>
          <a:chExt cx="0" cy="0"/>
        </a:xfrm>
      </p:grpSpPr>
      <p:sp>
        <p:nvSpPr>
          <p:cNvPr id="919" name="Shape 919"/>
          <p:cNvSpPr txBox="1">
            <a:spLocks noGrp="1"/>
          </p:cNvSpPr>
          <p:nvPr>
            <p:ph type="body" idx="1"/>
          </p:nvPr>
        </p:nvSpPr>
        <p:spPr>
          <a:xfrm>
            <a:off x="716603" y="4489372"/>
            <a:ext cx="5732929" cy="4253098"/>
          </a:xfrm>
          <a:prstGeom prst="rect">
            <a:avLst/>
          </a:prstGeom>
          <a:noFill/>
          <a:ln>
            <a:noFill/>
          </a:ln>
        </p:spPr>
        <p:txBody>
          <a:bodyPr spcFirstLastPara="1" wrap="square" lIns="93162" tIns="93162" rIns="93162" bIns="93162" anchor="ctr" anchorCtr="0">
            <a:noAutofit/>
          </a:bodyPr>
          <a:lstStyle/>
          <a:p>
            <a:pPr marL="0" indent="0">
              <a:buNone/>
            </a:pPr>
            <a:endParaRPr/>
          </a:p>
        </p:txBody>
      </p:sp>
      <p:sp>
        <p:nvSpPr>
          <p:cNvPr id="920" name="Shape 920"/>
          <p:cNvSpPr>
            <a:spLocks noGrp="1" noRot="1" noChangeAspect="1"/>
          </p:cNvSpPr>
          <p:nvPr>
            <p:ph type="sldImg" idx="2"/>
          </p:nvPr>
        </p:nvSpPr>
        <p:spPr>
          <a:xfrm>
            <a:off x="1220788" y="708025"/>
            <a:ext cx="4725987" cy="354488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666205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4"/>
        <p:cNvGrpSpPr/>
        <p:nvPr/>
      </p:nvGrpSpPr>
      <p:grpSpPr>
        <a:xfrm>
          <a:off x="0" y="0"/>
          <a:ext cx="0" cy="0"/>
          <a:chOff x="0" y="0"/>
          <a:chExt cx="0" cy="0"/>
        </a:xfrm>
      </p:grpSpPr>
      <p:sp>
        <p:nvSpPr>
          <p:cNvPr id="925" name="Shape 925"/>
          <p:cNvSpPr txBox="1">
            <a:spLocks noGrp="1"/>
          </p:cNvSpPr>
          <p:nvPr>
            <p:ph type="body" idx="1"/>
          </p:nvPr>
        </p:nvSpPr>
        <p:spPr>
          <a:xfrm>
            <a:off x="716603" y="4489372"/>
            <a:ext cx="5732929" cy="4253098"/>
          </a:xfrm>
          <a:prstGeom prst="rect">
            <a:avLst/>
          </a:prstGeom>
          <a:noFill/>
          <a:ln>
            <a:noFill/>
          </a:ln>
        </p:spPr>
        <p:txBody>
          <a:bodyPr spcFirstLastPara="1" wrap="square" lIns="93162" tIns="93162" rIns="93162" bIns="93162" anchor="ctr" anchorCtr="0">
            <a:noAutofit/>
          </a:bodyPr>
          <a:lstStyle/>
          <a:p>
            <a:pPr marL="0" indent="0">
              <a:buNone/>
            </a:pPr>
            <a:endParaRPr/>
          </a:p>
        </p:txBody>
      </p:sp>
      <p:sp>
        <p:nvSpPr>
          <p:cNvPr id="926" name="Shape 926"/>
          <p:cNvSpPr>
            <a:spLocks noGrp="1" noRot="1" noChangeAspect="1"/>
          </p:cNvSpPr>
          <p:nvPr>
            <p:ph type="sldImg" idx="2"/>
          </p:nvPr>
        </p:nvSpPr>
        <p:spPr>
          <a:xfrm>
            <a:off x="1220788" y="708025"/>
            <a:ext cx="4725987" cy="354488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845893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smtClean="0"/>
              <a:t>B</a:t>
            </a:r>
            <a:endParaRPr lang="en-US" dirty="0"/>
          </a:p>
        </p:txBody>
      </p:sp>
    </p:spTree>
    <p:extLst>
      <p:ext uri="{BB962C8B-B14F-4D97-AF65-F5344CB8AC3E}">
        <p14:creationId xmlns:p14="http://schemas.microsoft.com/office/powerpoint/2010/main" val="41295152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Shape 186"/>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ctr" anchorCtr="0">
            <a:noAutofit/>
          </a:bodyPr>
          <a:lstStyle/>
          <a:p>
            <a:pPr marL="0" indent="0">
              <a:buNone/>
            </a:pPr>
            <a:endParaRPr/>
          </a:p>
        </p:txBody>
      </p:sp>
      <p:sp>
        <p:nvSpPr>
          <p:cNvPr id="187" name="Shape 187"/>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t>
            </a:r>
            <a:endParaRPr lang="en-US" dirty="0"/>
          </a:p>
        </p:txBody>
      </p:sp>
    </p:spTree>
    <p:extLst>
      <p:ext uri="{BB962C8B-B14F-4D97-AF65-F5344CB8AC3E}">
        <p14:creationId xmlns:p14="http://schemas.microsoft.com/office/powerpoint/2010/main" val="369451394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smtClean="0"/>
              <a:t>D</a:t>
            </a:r>
            <a:endParaRPr lang="en-US" dirty="0"/>
          </a:p>
        </p:txBody>
      </p:sp>
    </p:spTree>
    <p:extLst>
      <p:ext uri="{BB962C8B-B14F-4D97-AF65-F5344CB8AC3E}">
        <p14:creationId xmlns:p14="http://schemas.microsoft.com/office/powerpoint/2010/main" val="65860023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smtClean="0"/>
              <a:t>C</a:t>
            </a:r>
            <a:endParaRPr lang="en-US" dirty="0"/>
          </a:p>
        </p:txBody>
      </p:sp>
    </p:spTree>
    <p:extLst>
      <p:ext uri="{BB962C8B-B14F-4D97-AF65-F5344CB8AC3E}">
        <p14:creationId xmlns:p14="http://schemas.microsoft.com/office/powerpoint/2010/main" val="6635233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Shape 192"/>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ctr" anchorCtr="0">
            <a:noAutofit/>
          </a:bodyPr>
          <a:lstStyle/>
          <a:p>
            <a:pPr marL="0" indent="0">
              <a:buNone/>
            </a:pPr>
            <a:r>
              <a:rPr lang="en-US" dirty="0" smtClean="0"/>
              <a:t>Key Concept 4.1 Starts here</a:t>
            </a:r>
            <a:endParaRPr dirty="0"/>
          </a:p>
        </p:txBody>
      </p:sp>
      <p:sp>
        <p:nvSpPr>
          <p:cNvPr id="193" name="Shape 193"/>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0"/>
        <p:cNvGrpSpPr/>
        <p:nvPr/>
      </p:nvGrpSpPr>
      <p:grpSpPr>
        <a:xfrm>
          <a:off x="0" y="0"/>
          <a:ext cx="0" cy="0"/>
          <a:chOff x="0" y="0"/>
          <a:chExt cx="0" cy="0"/>
        </a:xfrm>
      </p:grpSpPr>
      <p:sp>
        <p:nvSpPr>
          <p:cNvPr id="691" name="Shape 691"/>
          <p:cNvSpPr txBox="1">
            <a:spLocks noGrp="1"/>
          </p:cNvSpPr>
          <p:nvPr>
            <p:ph type="body" idx="1"/>
          </p:nvPr>
        </p:nvSpPr>
        <p:spPr>
          <a:xfrm>
            <a:off x="716603" y="4489372"/>
            <a:ext cx="5732929" cy="4253098"/>
          </a:xfrm>
          <a:prstGeom prst="rect">
            <a:avLst/>
          </a:prstGeom>
          <a:noFill/>
          <a:ln>
            <a:noFill/>
          </a:ln>
        </p:spPr>
        <p:txBody>
          <a:bodyPr spcFirstLastPara="1" wrap="square" lIns="93162" tIns="93162" rIns="93162" bIns="93162" anchor="ctr" anchorCtr="0">
            <a:noAutofit/>
          </a:bodyPr>
          <a:lstStyle/>
          <a:p>
            <a:pPr marL="0" indent="0">
              <a:buNone/>
            </a:pPr>
            <a:endParaRPr/>
          </a:p>
        </p:txBody>
      </p:sp>
      <p:sp>
        <p:nvSpPr>
          <p:cNvPr id="692" name="Shape 692"/>
          <p:cNvSpPr>
            <a:spLocks noGrp="1" noRot="1" noChangeAspect="1"/>
          </p:cNvSpPr>
          <p:nvPr>
            <p:ph type="sldImg" idx="2"/>
          </p:nvPr>
        </p:nvSpPr>
        <p:spPr>
          <a:xfrm>
            <a:off x="1220788" y="708025"/>
            <a:ext cx="4725987" cy="354488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782902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
        <p:cNvGrpSpPr/>
        <p:nvPr/>
      </p:nvGrpSpPr>
      <p:grpSpPr>
        <a:xfrm>
          <a:off x="0" y="0"/>
          <a:ext cx="0" cy="0"/>
          <a:chOff x="0" y="0"/>
          <a:chExt cx="0" cy="0"/>
        </a:xfrm>
      </p:grpSpPr>
      <p:sp>
        <p:nvSpPr>
          <p:cNvPr id="698" name="Shape 698"/>
          <p:cNvSpPr txBox="1">
            <a:spLocks noGrp="1"/>
          </p:cNvSpPr>
          <p:nvPr>
            <p:ph type="body" idx="1"/>
          </p:nvPr>
        </p:nvSpPr>
        <p:spPr>
          <a:xfrm>
            <a:off x="716603" y="4489372"/>
            <a:ext cx="5732929" cy="4253098"/>
          </a:xfrm>
          <a:prstGeom prst="rect">
            <a:avLst/>
          </a:prstGeom>
          <a:noFill/>
          <a:ln>
            <a:noFill/>
          </a:ln>
        </p:spPr>
        <p:txBody>
          <a:bodyPr spcFirstLastPara="1" wrap="square" lIns="93162" tIns="93162" rIns="93162" bIns="93162" anchor="ctr" anchorCtr="0">
            <a:noAutofit/>
          </a:bodyPr>
          <a:lstStyle/>
          <a:p>
            <a:pPr marL="0" indent="0">
              <a:buNone/>
            </a:pPr>
            <a:endParaRPr/>
          </a:p>
        </p:txBody>
      </p:sp>
      <p:sp>
        <p:nvSpPr>
          <p:cNvPr id="699" name="Shape 699"/>
          <p:cNvSpPr>
            <a:spLocks noGrp="1" noRot="1" noChangeAspect="1"/>
          </p:cNvSpPr>
          <p:nvPr>
            <p:ph type="sldImg" idx="2"/>
          </p:nvPr>
        </p:nvSpPr>
        <p:spPr>
          <a:xfrm>
            <a:off x="1220788" y="708025"/>
            <a:ext cx="4725987" cy="354488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125768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Shape 198"/>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ctr" anchorCtr="0">
            <a:noAutofit/>
          </a:bodyPr>
          <a:lstStyle/>
          <a:p>
            <a:pPr marL="0" indent="0">
              <a:buNone/>
            </a:pPr>
            <a:endParaRPr/>
          </a:p>
        </p:txBody>
      </p:sp>
      <p:sp>
        <p:nvSpPr>
          <p:cNvPr id="199" name="Shape 199"/>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Shape 204"/>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ctr" anchorCtr="0">
            <a:noAutofit/>
          </a:bodyPr>
          <a:lstStyle/>
          <a:p>
            <a:pPr marL="0" indent="0">
              <a:buNone/>
            </a:pPr>
            <a:endParaRPr/>
          </a:p>
        </p:txBody>
      </p:sp>
      <p:sp>
        <p:nvSpPr>
          <p:cNvPr id="205" name="Shape 205"/>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Shape 211"/>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ctr" anchorCtr="0">
            <a:noAutofit/>
          </a:bodyPr>
          <a:lstStyle/>
          <a:p>
            <a:pPr marL="0" indent="0">
              <a:buNone/>
            </a:pPr>
            <a:endParaRPr/>
          </a:p>
        </p:txBody>
      </p:sp>
      <p:sp>
        <p:nvSpPr>
          <p:cNvPr id="212" name="Shape 212"/>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rotWithShape="1">
          <a:blip r:embed="rId2">
            <a:alphaModFix/>
          </a:blip>
          <a:stretch>
            <a:fillRect/>
          </a:stretch>
        </a:blipFill>
        <a:effectLst/>
      </p:bgPr>
    </p:bg>
    <p:spTree>
      <p:nvGrpSpPr>
        <p:cNvPr id="1" name="Shape 11"/>
        <p:cNvGrpSpPr/>
        <p:nvPr/>
      </p:nvGrpSpPr>
      <p:grpSpPr>
        <a:xfrm>
          <a:off x="0" y="0"/>
          <a:ext cx="0" cy="0"/>
          <a:chOff x="0" y="0"/>
          <a:chExt cx="0" cy="0"/>
        </a:xfrm>
      </p:grpSpPr>
      <p:sp>
        <p:nvSpPr>
          <p:cNvPr id="12" name="Shape 12"/>
          <p:cNvSpPr txBox="1">
            <a:spLocks noGrp="1"/>
          </p:cNvSpPr>
          <p:nvPr>
            <p:ph type="ctrTitle"/>
          </p:nvPr>
        </p:nvSpPr>
        <p:spPr>
          <a:xfrm>
            <a:off x="2209800" y="3124200"/>
            <a:ext cx="6477000" cy="1914144"/>
          </a:xfrm>
          <a:prstGeom prst="rect">
            <a:avLst/>
          </a:prstGeom>
          <a:noFill/>
          <a:ln>
            <a:noFill/>
          </a:ln>
        </p:spPr>
        <p:txBody>
          <a:bodyPr spcFirstLastPara="1" wrap="square" lIns="91425" tIns="91425" rIns="91425" bIns="91425" anchor="b" anchorCtr="0"/>
          <a:lstStyle>
            <a:lvl1pPr marL="0" marR="0" lvl="0" indent="0" algn="l" rtl="0">
              <a:lnSpc>
                <a:spcPct val="108695"/>
              </a:lnSpc>
              <a:spcBef>
                <a:spcPts val="0"/>
              </a:spcBef>
              <a:spcAft>
                <a:spcPts val="0"/>
              </a:spcAft>
              <a:buClr>
                <a:schemeClr val="dk1"/>
              </a:buClr>
              <a:buSzPts val="1400"/>
              <a:buFont typeface="Arial"/>
              <a:buNone/>
              <a:defRPr/>
            </a:lvl1pPr>
            <a:lvl2pPr marL="0" marR="0" lvl="1" indent="-88900" algn="l" rtl="0">
              <a:spcBef>
                <a:spcPts val="0"/>
              </a:spcBef>
              <a:spcAft>
                <a:spcPts val="0"/>
              </a:spcAft>
              <a:buSzPts val="1400"/>
              <a:buChar char="○"/>
              <a:defRPr/>
            </a:lvl2pPr>
            <a:lvl3pPr marL="0" marR="0" lvl="2" indent="-88900" algn="l" rtl="0">
              <a:spcBef>
                <a:spcPts val="0"/>
              </a:spcBef>
              <a:spcAft>
                <a:spcPts val="0"/>
              </a:spcAft>
              <a:buSzPts val="1400"/>
              <a:buChar char="■"/>
              <a:defRPr/>
            </a:lvl3pPr>
            <a:lvl4pPr marL="0" marR="0" lvl="3" indent="-88900" algn="l" rtl="0">
              <a:spcBef>
                <a:spcPts val="0"/>
              </a:spcBef>
              <a:spcAft>
                <a:spcPts val="0"/>
              </a:spcAft>
              <a:buSzPts val="1400"/>
              <a:buChar char="●"/>
              <a:defRPr/>
            </a:lvl4pPr>
            <a:lvl5pPr marL="0" marR="0" lvl="4" indent="-88900" algn="l" rtl="0">
              <a:spcBef>
                <a:spcPts val="0"/>
              </a:spcBef>
              <a:spcAft>
                <a:spcPts val="0"/>
              </a:spcAft>
              <a:buSzPts val="1400"/>
              <a:buChar char="○"/>
              <a:defRPr/>
            </a:lvl5pPr>
            <a:lvl6pPr marL="0" marR="0" lvl="5" indent="-88900" algn="l" rtl="0">
              <a:spcBef>
                <a:spcPts val="0"/>
              </a:spcBef>
              <a:spcAft>
                <a:spcPts val="0"/>
              </a:spcAft>
              <a:buSzPts val="1400"/>
              <a:buChar char="■"/>
              <a:defRPr/>
            </a:lvl6pPr>
            <a:lvl7pPr marL="0" marR="0" lvl="6" indent="-88900" algn="l" rtl="0">
              <a:spcBef>
                <a:spcPts val="0"/>
              </a:spcBef>
              <a:spcAft>
                <a:spcPts val="0"/>
              </a:spcAft>
              <a:buSzPts val="1400"/>
              <a:buChar char="●"/>
              <a:defRPr/>
            </a:lvl7pPr>
            <a:lvl8pPr marL="0" marR="0" lvl="7" indent="-88900" algn="l" rtl="0">
              <a:spcBef>
                <a:spcPts val="0"/>
              </a:spcBef>
              <a:spcAft>
                <a:spcPts val="0"/>
              </a:spcAft>
              <a:buSzPts val="1400"/>
              <a:buChar char="○"/>
              <a:defRPr/>
            </a:lvl8pPr>
            <a:lvl9pPr marL="0" marR="0" lvl="8" indent="-88900" algn="l" rtl="0">
              <a:spcBef>
                <a:spcPts val="0"/>
              </a:spcBef>
              <a:spcAft>
                <a:spcPts val="0"/>
              </a:spcAft>
              <a:buSzPts val="1400"/>
              <a:buChar char="■"/>
              <a:defRPr/>
            </a:lvl9pPr>
          </a:lstStyle>
          <a:p>
            <a:endParaRPr/>
          </a:p>
        </p:txBody>
      </p:sp>
      <p:sp>
        <p:nvSpPr>
          <p:cNvPr id="13" name="Shape 13"/>
          <p:cNvSpPr txBox="1">
            <a:spLocks noGrp="1"/>
          </p:cNvSpPr>
          <p:nvPr>
            <p:ph type="subTitle" idx="1"/>
          </p:nvPr>
        </p:nvSpPr>
        <p:spPr>
          <a:xfrm>
            <a:off x="2209800" y="5056632"/>
            <a:ext cx="6477000" cy="1174088"/>
          </a:xfrm>
          <a:prstGeom prst="rect">
            <a:avLst/>
          </a:prstGeom>
          <a:noFill/>
          <a:ln>
            <a:noFill/>
          </a:ln>
        </p:spPr>
        <p:txBody>
          <a:bodyPr spcFirstLastPara="1" wrap="square" lIns="91425" tIns="91425" rIns="91425" bIns="91425" anchor="t" anchorCtr="0"/>
          <a:lstStyle>
            <a:lvl1pPr marL="0" marR="0" lvl="0" indent="0" algn="l" rtl="0">
              <a:lnSpc>
                <a:spcPct val="118181"/>
              </a:lnSpc>
              <a:spcBef>
                <a:spcPts val="0"/>
              </a:spcBef>
              <a:spcAft>
                <a:spcPts val="0"/>
              </a:spcAft>
              <a:buClr>
                <a:schemeClr val="dk1"/>
              </a:buClr>
              <a:buSzPts val="1400"/>
              <a:buFont typeface="Arial"/>
              <a:buNone/>
              <a:defRPr/>
            </a:lvl1pPr>
            <a:lvl2pPr marL="457200" marR="0" lvl="1" indent="0" algn="ctr" rtl="0">
              <a:spcBef>
                <a:spcPts val="600"/>
              </a:spcBef>
              <a:spcAft>
                <a:spcPts val="0"/>
              </a:spcAft>
              <a:buClr>
                <a:srgbClr val="888888"/>
              </a:buClr>
              <a:buSzPts val="1400"/>
              <a:buFont typeface="Arial"/>
              <a:buNone/>
              <a:defRPr/>
            </a:lvl2pPr>
            <a:lvl3pPr marL="914400" marR="0" lvl="2" indent="0" algn="ctr" rtl="0">
              <a:spcBef>
                <a:spcPts val="600"/>
              </a:spcBef>
              <a:spcAft>
                <a:spcPts val="0"/>
              </a:spcAft>
              <a:buClr>
                <a:srgbClr val="888888"/>
              </a:buClr>
              <a:buSzPts val="1400"/>
              <a:buFont typeface="Arial"/>
              <a:buNone/>
              <a:defRPr/>
            </a:lvl3pPr>
            <a:lvl4pPr marL="1371600" marR="0" lvl="3" indent="0" algn="ctr" rtl="0">
              <a:spcBef>
                <a:spcPts val="600"/>
              </a:spcBef>
              <a:spcAft>
                <a:spcPts val="0"/>
              </a:spcAft>
              <a:buClr>
                <a:srgbClr val="888888"/>
              </a:buClr>
              <a:buSzPts val="1400"/>
              <a:buFont typeface="Arial"/>
              <a:buNone/>
              <a:defRPr/>
            </a:lvl4pPr>
            <a:lvl5pPr marL="1828800" marR="0" lvl="4" indent="0" algn="ctr" rtl="0">
              <a:spcBef>
                <a:spcPts val="600"/>
              </a:spcBef>
              <a:spcAft>
                <a:spcPts val="0"/>
              </a:spcAft>
              <a:buClr>
                <a:srgbClr val="888888"/>
              </a:buClr>
              <a:buSzPts val="1400"/>
              <a:buFont typeface="Arial"/>
              <a:buNone/>
              <a:defRPr/>
            </a:lvl5pPr>
            <a:lvl6pPr marL="2286000" marR="0" lvl="5" indent="0" algn="ctr" rtl="0">
              <a:spcBef>
                <a:spcPts val="360"/>
              </a:spcBef>
              <a:spcAft>
                <a:spcPts val="0"/>
              </a:spcAft>
              <a:buClr>
                <a:srgbClr val="888888"/>
              </a:buClr>
              <a:buSzPts val="1400"/>
              <a:buFont typeface="Arial"/>
              <a:buNone/>
              <a:defRPr/>
            </a:lvl6pPr>
            <a:lvl7pPr marL="2743200" marR="0" lvl="6" indent="0" algn="ctr" rtl="0">
              <a:spcBef>
                <a:spcPts val="360"/>
              </a:spcBef>
              <a:spcAft>
                <a:spcPts val="0"/>
              </a:spcAft>
              <a:buClr>
                <a:srgbClr val="888888"/>
              </a:buClr>
              <a:buSzPts val="1400"/>
              <a:buFont typeface="Arial"/>
              <a:buNone/>
              <a:defRPr/>
            </a:lvl7pPr>
            <a:lvl8pPr marL="3200400" marR="0" lvl="7" indent="0" algn="ctr" rtl="0">
              <a:spcBef>
                <a:spcPts val="360"/>
              </a:spcBef>
              <a:spcAft>
                <a:spcPts val="0"/>
              </a:spcAft>
              <a:buClr>
                <a:srgbClr val="888888"/>
              </a:buClr>
              <a:buSzPts val="1400"/>
              <a:buFont typeface="Arial"/>
              <a:buNone/>
              <a:defRPr/>
            </a:lvl8pPr>
            <a:lvl9pPr marL="3657600" marR="0" lvl="8" indent="0" algn="ctr" rtl="0">
              <a:spcBef>
                <a:spcPts val="360"/>
              </a:spcBef>
              <a:spcAft>
                <a:spcPts val="0"/>
              </a:spcAft>
              <a:buClr>
                <a:srgbClr val="888888"/>
              </a:buClr>
              <a:buSzPts val="1400"/>
              <a:buFont typeface="Arial"/>
              <a:buNone/>
              <a:defRPr/>
            </a:lvl9pPr>
          </a:lstStyle>
          <a:p>
            <a:endParaRPr/>
          </a:p>
        </p:txBody>
      </p:sp>
      <p:sp>
        <p:nvSpPr>
          <p:cNvPr id="14" name="Shape 14"/>
          <p:cNvSpPr txBox="1">
            <a:spLocks noGrp="1"/>
          </p:cNvSpPr>
          <p:nvPr>
            <p:ph type="dt" idx="10"/>
          </p:nvPr>
        </p:nvSpPr>
        <p:spPr>
          <a:xfrm>
            <a:off x="457200" y="6300216"/>
            <a:ext cx="1984248" cy="274320"/>
          </a:xfrm>
          <a:prstGeom prst="rect">
            <a:avLst/>
          </a:prstGeom>
          <a:noFill/>
          <a:ln>
            <a:noFill/>
          </a:ln>
        </p:spPr>
        <p:txBody>
          <a:bodyPr spcFirstLastPara="1" wrap="square" lIns="91425" tIns="91425" rIns="91425" bIns="91425" anchor="ctr" anchorCtr="0"/>
          <a:lstStyle>
            <a:lvl1pPr marL="0" marR="0" lvl="0" indent="-88900" algn="l"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a:p>
        </p:txBody>
      </p:sp>
      <p:sp>
        <p:nvSpPr>
          <p:cNvPr id="15" name="Shape 15"/>
          <p:cNvSpPr txBox="1">
            <a:spLocks noGrp="1"/>
          </p:cNvSpPr>
          <p:nvPr>
            <p:ph type="ftr" idx="11"/>
          </p:nvPr>
        </p:nvSpPr>
        <p:spPr>
          <a:xfrm>
            <a:off x="3959352" y="6300216"/>
            <a:ext cx="3813048" cy="274320"/>
          </a:xfrm>
          <a:prstGeom prst="rect">
            <a:avLst/>
          </a:prstGeom>
          <a:noFill/>
          <a:ln>
            <a:noFill/>
          </a:ln>
        </p:spPr>
        <p:txBody>
          <a:bodyPr spcFirstLastPara="1" wrap="square" lIns="91425" tIns="91425" rIns="91425" bIns="91425" anchor="ctr" anchorCtr="0"/>
          <a:lstStyle>
            <a:lvl1pPr marL="0" marR="0" lvl="0" indent="-88900" algn="l"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a:p>
        </p:txBody>
      </p:sp>
      <p:sp>
        <p:nvSpPr>
          <p:cNvPr id="16" name="Shape 16"/>
          <p:cNvSpPr txBox="1">
            <a:spLocks noGrp="1"/>
          </p:cNvSpPr>
          <p:nvPr>
            <p:ph type="sldNum" idx="12"/>
          </p:nvPr>
        </p:nvSpPr>
        <p:spPr>
          <a:xfrm>
            <a:off x="8275320" y="6300216"/>
            <a:ext cx="685800" cy="27432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100" b="0" i="0" u="none" strike="noStrike" cap="none">
                <a:solidFill>
                  <a:schemeClr val="dk1"/>
                </a:solidFill>
                <a:latin typeface="Rokkitt"/>
                <a:ea typeface="Rokkitt"/>
                <a:cs typeface="Rokkitt"/>
                <a:sym typeface="Rokkitt"/>
              </a:defRPr>
            </a:lvl1pPr>
            <a:lvl2pPr marL="0" marR="0" lvl="1" indent="0" algn="r" rtl="0">
              <a:spcBef>
                <a:spcPts val="0"/>
              </a:spcBef>
              <a:buNone/>
              <a:defRPr sz="1100" b="0" i="0" u="none" strike="noStrike" cap="none">
                <a:solidFill>
                  <a:schemeClr val="dk1"/>
                </a:solidFill>
                <a:latin typeface="Rokkitt"/>
                <a:ea typeface="Rokkitt"/>
                <a:cs typeface="Rokkitt"/>
                <a:sym typeface="Rokkitt"/>
              </a:defRPr>
            </a:lvl2pPr>
            <a:lvl3pPr marL="0" marR="0" lvl="2" indent="0" algn="r" rtl="0">
              <a:spcBef>
                <a:spcPts val="0"/>
              </a:spcBef>
              <a:buNone/>
              <a:defRPr sz="1100" b="0" i="0" u="none" strike="noStrike" cap="none">
                <a:solidFill>
                  <a:schemeClr val="dk1"/>
                </a:solidFill>
                <a:latin typeface="Rokkitt"/>
                <a:ea typeface="Rokkitt"/>
                <a:cs typeface="Rokkitt"/>
                <a:sym typeface="Rokkitt"/>
              </a:defRPr>
            </a:lvl3pPr>
            <a:lvl4pPr marL="0" marR="0" lvl="3" indent="0" algn="r" rtl="0">
              <a:spcBef>
                <a:spcPts val="0"/>
              </a:spcBef>
              <a:buNone/>
              <a:defRPr sz="1100" b="0" i="0" u="none" strike="noStrike" cap="none">
                <a:solidFill>
                  <a:schemeClr val="dk1"/>
                </a:solidFill>
                <a:latin typeface="Rokkitt"/>
                <a:ea typeface="Rokkitt"/>
                <a:cs typeface="Rokkitt"/>
                <a:sym typeface="Rokkitt"/>
              </a:defRPr>
            </a:lvl4pPr>
            <a:lvl5pPr marL="0" marR="0" lvl="4" indent="0" algn="r" rtl="0">
              <a:spcBef>
                <a:spcPts val="0"/>
              </a:spcBef>
              <a:buNone/>
              <a:defRPr sz="1100" b="0" i="0" u="none" strike="noStrike" cap="none">
                <a:solidFill>
                  <a:schemeClr val="dk1"/>
                </a:solidFill>
                <a:latin typeface="Rokkitt"/>
                <a:ea typeface="Rokkitt"/>
                <a:cs typeface="Rokkitt"/>
                <a:sym typeface="Rokkitt"/>
              </a:defRPr>
            </a:lvl5pPr>
            <a:lvl6pPr marL="0" marR="0" lvl="5" indent="0" algn="r" rtl="0">
              <a:spcBef>
                <a:spcPts val="0"/>
              </a:spcBef>
              <a:buNone/>
              <a:defRPr sz="1100" b="0" i="0" u="none" strike="noStrike" cap="none">
                <a:solidFill>
                  <a:schemeClr val="dk1"/>
                </a:solidFill>
                <a:latin typeface="Rokkitt"/>
                <a:ea typeface="Rokkitt"/>
                <a:cs typeface="Rokkitt"/>
                <a:sym typeface="Rokkitt"/>
              </a:defRPr>
            </a:lvl6pPr>
            <a:lvl7pPr marL="0" marR="0" lvl="6" indent="0" algn="r" rtl="0">
              <a:spcBef>
                <a:spcPts val="0"/>
              </a:spcBef>
              <a:buNone/>
              <a:defRPr sz="1100" b="0" i="0" u="none" strike="noStrike" cap="none">
                <a:solidFill>
                  <a:schemeClr val="dk1"/>
                </a:solidFill>
                <a:latin typeface="Rokkitt"/>
                <a:ea typeface="Rokkitt"/>
                <a:cs typeface="Rokkitt"/>
                <a:sym typeface="Rokkitt"/>
              </a:defRPr>
            </a:lvl7pPr>
            <a:lvl8pPr marL="0" marR="0" lvl="7" indent="0" algn="r" rtl="0">
              <a:spcBef>
                <a:spcPts val="0"/>
              </a:spcBef>
              <a:buNone/>
              <a:defRPr sz="1100" b="0" i="0" u="none" strike="noStrike" cap="none">
                <a:solidFill>
                  <a:schemeClr val="dk1"/>
                </a:solidFill>
                <a:latin typeface="Rokkitt"/>
                <a:ea typeface="Rokkitt"/>
                <a:cs typeface="Rokkitt"/>
                <a:sym typeface="Rokkitt"/>
              </a:defRPr>
            </a:lvl8pPr>
            <a:lvl9pPr marL="0" marR="0" lvl="8" indent="0" algn="r" rtl="0">
              <a:spcBef>
                <a:spcPts val="0"/>
              </a:spcBef>
              <a:buNone/>
              <a:defRPr sz="1100" b="0" i="0" u="none" strike="noStrike" cap="none">
                <a:solidFill>
                  <a:schemeClr val="dk1"/>
                </a:solidFill>
                <a:latin typeface="Rokkitt"/>
                <a:ea typeface="Rokkitt"/>
                <a:cs typeface="Rokkitt"/>
                <a:sym typeface="Rokkitt"/>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3 Content">
  <p:cSld name="3 Content">
    <p:spTree>
      <p:nvGrpSpPr>
        <p:cNvPr id="1" name="Shape 80"/>
        <p:cNvGrpSpPr/>
        <p:nvPr/>
      </p:nvGrpSpPr>
      <p:grpSpPr>
        <a:xfrm>
          <a:off x="0" y="0"/>
          <a:ext cx="0" cy="0"/>
          <a:chOff x="0" y="0"/>
          <a:chExt cx="0" cy="0"/>
        </a:xfrm>
      </p:grpSpPr>
      <p:sp>
        <p:nvSpPr>
          <p:cNvPr id="81" name="Shape 81"/>
          <p:cNvSpPr txBox="1">
            <a:spLocks noGrp="1"/>
          </p:cNvSpPr>
          <p:nvPr>
            <p:ph type="title"/>
          </p:nvPr>
        </p:nvSpPr>
        <p:spPr>
          <a:xfrm>
            <a:off x="914400" y="503238"/>
            <a:ext cx="7313613" cy="868362"/>
          </a:xfrm>
          <a:prstGeom prst="rect">
            <a:avLst/>
          </a:prstGeom>
          <a:noFill/>
          <a:ln>
            <a:noFill/>
          </a:ln>
        </p:spPr>
        <p:txBody>
          <a:bodyPr spcFirstLastPara="1" wrap="square" lIns="91425" tIns="91425" rIns="91425" bIns="91425" anchor="ctr" anchorCtr="0"/>
          <a:lstStyle>
            <a:lvl1pPr lvl="0" algn="ctr" rtl="0">
              <a:spcBef>
                <a:spcPts val="0"/>
              </a:spcBef>
              <a:spcAft>
                <a:spcPts val="0"/>
              </a:spcAft>
              <a:buClr>
                <a:schemeClr val="dk1"/>
              </a:buClr>
              <a:buSzPts val="1400"/>
              <a:buNone/>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82" name="Shape 82"/>
          <p:cNvSpPr txBox="1">
            <a:spLocks noGrp="1"/>
          </p:cNvSpPr>
          <p:nvPr>
            <p:ph type="dt" idx="10"/>
          </p:nvPr>
        </p:nvSpPr>
        <p:spPr>
          <a:xfrm>
            <a:off x="7663438" y="6314461"/>
            <a:ext cx="1295400" cy="265089"/>
          </a:xfrm>
          <a:prstGeom prst="rect">
            <a:avLst/>
          </a:prstGeom>
          <a:noFill/>
          <a:ln>
            <a:noFill/>
          </a:ln>
        </p:spPr>
        <p:txBody>
          <a:bodyPr spcFirstLastPara="1" wrap="square" lIns="91425" tIns="91425" rIns="91425" bIns="91425" anchor="ctr" anchorCtr="0"/>
          <a:lstStyle>
            <a:lvl1pPr marL="0" marR="0" lvl="0" indent="-88900" algn="r"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a:p>
        </p:txBody>
      </p:sp>
      <p:sp>
        <p:nvSpPr>
          <p:cNvPr id="83" name="Shape 83"/>
          <p:cNvSpPr txBox="1">
            <a:spLocks noGrp="1"/>
          </p:cNvSpPr>
          <p:nvPr>
            <p:ph type="ftr" idx="11"/>
          </p:nvPr>
        </p:nvSpPr>
        <p:spPr>
          <a:xfrm>
            <a:off x="3942607" y="6305797"/>
            <a:ext cx="3717967" cy="259278"/>
          </a:xfrm>
          <a:prstGeom prst="rect">
            <a:avLst/>
          </a:prstGeom>
          <a:noFill/>
          <a:ln>
            <a:noFill/>
          </a:ln>
        </p:spPr>
        <p:txBody>
          <a:bodyPr spcFirstLastPara="1" wrap="square" lIns="91425" tIns="91425" rIns="91425" bIns="91425" anchor="ctr" anchorCtr="0"/>
          <a:lstStyle>
            <a:lvl1pPr marL="0" marR="0" lvl="0" indent="-88900" algn="r"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a:p>
        </p:txBody>
      </p:sp>
      <p:sp>
        <p:nvSpPr>
          <p:cNvPr id="84" name="Shape 84"/>
          <p:cNvSpPr txBox="1">
            <a:spLocks noGrp="1"/>
          </p:cNvSpPr>
          <p:nvPr>
            <p:ph type="sldNum" idx="12"/>
          </p:nvPr>
        </p:nvSpPr>
        <p:spPr>
          <a:xfrm>
            <a:off x="7521388" y="5476097"/>
            <a:ext cx="1483056" cy="851848"/>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8200" b="0" i="0" u="none" strike="noStrike" cap="none">
                <a:solidFill>
                  <a:schemeClr val="dk1"/>
                </a:solidFill>
                <a:latin typeface="Impact"/>
                <a:ea typeface="Impact"/>
                <a:cs typeface="Impact"/>
                <a:sym typeface="Impact"/>
              </a:defRPr>
            </a:lvl1pPr>
            <a:lvl2pPr marL="0" marR="0" lvl="1" indent="0" algn="r" rtl="0">
              <a:spcBef>
                <a:spcPts val="0"/>
              </a:spcBef>
              <a:buNone/>
              <a:defRPr sz="8200" b="0" i="0" u="none" strike="noStrike" cap="none">
                <a:solidFill>
                  <a:schemeClr val="dk1"/>
                </a:solidFill>
                <a:latin typeface="Impact"/>
                <a:ea typeface="Impact"/>
                <a:cs typeface="Impact"/>
                <a:sym typeface="Impact"/>
              </a:defRPr>
            </a:lvl2pPr>
            <a:lvl3pPr marL="0" marR="0" lvl="2" indent="0" algn="r" rtl="0">
              <a:spcBef>
                <a:spcPts val="0"/>
              </a:spcBef>
              <a:buNone/>
              <a:defRPr sz="8200" b="0" i="0" u="none" strike="noStrike" cap="none">
                <a:solidFill>
                  <a:schemeClr val="dk1"/>
                </a:solidFill>
                <a:latin typeface="Impact"/>
                <a:ea typeface="Impact"/>
                <a:cs typeface="Impact"/>
                <a:sym typeface="Impact"/>
              </a:defRPr>
            </a:lvl3pPr>
            <a:lvl4pPr marL="0" marR="0" lvl="3" indent="0" algn="r" rtl="0">
              <a:spcBef>
                <a:spcPts val="0"/>
              </a:spcBef>
              <a:buNone/>
              <a:defRPr sz="8200" b="0" i="0" u="none" strike="noStrike" cap="none">
                <a:solidFill>
                  <a:schemeClr val="dk1"/>
                </a:solidFill>
                <a:latin typeface="Impact"/>
                <a:ea typeface="Impact"/>
                <a:cs typeface="Impact"/>
                <a:sym typeface="Impact"/>
              </a:defRPr>
            </a:lvl4pPr>
            <a:lvl5pPr marL="0" marR="0" lvl="4" indent="0" algn="r" rtl="0">
              <a:spcBef>
                <a:spcPts val="0"/>
              </a:spcBef>
              <a:buNone/>
              <a:defRPr sz="8200" b="0" i="0" u="none" strike="noStrike" cap="none">
                <a:solidFill>
                  <a:schemeClr val="dk1"/>
                </a:solidFill>
                <a:latin typeface="Impact"/>
                <a:ea typeface="Impact"/>
                <a:cs typeface="Impact"/>
                <a:sym typeface="Impact"/>
              </a:defRPr>
            </a:lvl5pPr>
            <a:lvl6pPr marL="0" marR="0" lvl="5" indent="0" algn="r" rtl="0">
              <a:spcBef>
                <a:spcPts val="0"/>
              </a:spcBef>
              <a:buNone/>
              <a:defRPr sz="8200" b="0" i="0" u="none" strike="noStrike" cap="none">
                <a:solidFill>
                  <a:schemeClr val="dk1"/>
                </a:solidFill>
                <a:latin typeface="Impact"/>
                <a:ea typeface="Impact"/>
                <a:cs typeface="Impact"/>
                <a:sym typeface="Impact"/>
              </a:defRPr>
            </a:lvl6pPr>
            <a:lvl7pPr marL="0" marR="0" lvl="6" indent="0" algn="r" rtl="0">
              <a:spcBef>
                <a:spcPts val="0"/>
              </a:spcBef>
              <a:buNone/>
              <a:defRPr sz="8200" b="0" i="0" u="none" strike="noStrike" cap="none">
                <a:solidFill>
                  <a:schemeClr val="dk1"/>
                </a:solidFill>
                <a:latin typeface="Impact"/>
                <a:ea typeface="Impact"/>
                <a:cs typeface="Impact"/>
                <a:sym typeface="Impact"/>
              </a:defRPr>
            </a:lvl7pPr>
            <a:lvl8pPr marL="0" marR="0" lvl="7" indent="0" algn="r" rtl="0">
              <a:spcBef>
                <a:spcPts val="0"/>
              </a:spcBef>
              <a:buNone/>
              <a:defRPr sz="8200" b="0" i="0" u="none" strike="noStrike" cap="none">
                <a:solidFill>
                  <a:schemeClr val="dk1"/>
                </a:solidFill>
                <a:latin typeface="Impact"/>
                <a:ea typeface="Impact"/>
                <a:cs typeface="Impact"/>
                <a:sym typeface="Impact"/>
              </a:defRPr>
            </a:lvl8pPr>
            <a:lvl9pPr marL="0" marR="0" lvl="8" indent="0" algn="r" rtl="0">
              <a:spcBef>
                <a:spcPts val="0"/>
              </a:spcBef>
              <a:buNone/>
              <a:defRPr sz="8200" b="0" i="0" u="none" strike="noStrike" cap="none">
                <a:solidFill>
                  <a:schemeClr val="dk1"/>
                </a:solidFill>
                <a:latin typeface="Impact"/>
                <a:ea typeface="Impact"/>
                <a:cs typeface="Impact"/>
                <a:sym typeface="Impact"/>
              </a:defRPr>
            </a:lvl9pPr>
          </a:lstStyle>
          <a:p>
            <a:pPr marL="0" lvl="0" indent="0">
              <a:spcBef>
                <a:spcPts val="0"/>
              </a:spcBef>
              <a:spcAft>
                <a:spcPts val="0"/>
              </a:spcAft>
              <a:buNone/>
            </a:pPr>
            <a:fld id="{00000000-1234-1234-1234-123412341234}" type="slidenum">
              <a:rPr lang="en-US"/>
              <a:t>‹#›</a:t>
            </a:fld>
            <a:endParaRPr/>
          </a:p>
        </p:txBody>
      </p:sp>
      <p:sp>
        <p:nvSpPr>
          <p:cNvPr id="85" name="Shape 85"/>
          <p:cNvSpPr txBox="1">
            <a:spLocks noGrp="1"/>
          </p:cNvSpPr>
          <p:nvPr>
            <p:ph type="body" idx="1"/>
          </p:nvPr>
        </p:nvSpPr>
        <p:spPr>
          <a:xfrm>
            <a:off x="4645152" y="1735138"/>
            <a:ext cx="3566160" cy="1920240"/>
          </a:xfrm>
          <a:prstGeom prst="rect">
            <a:avLst/>
          </a:prstGeom>
          <a:noFill/>
          <a:ln>
            <a:noFill/>
          </a:ln>
        </p:spPr>
        <p:txBody>
          <a:bodyPr spcFirstLastPara="1" wrap="square" lIns="91425" tIns="91425" rIns="91425" bIns="91425" anchor="t" anchorCtr="0"/>
          <a:lstStyle>
            <a:lvl1pPr marL="457200" lvl="0" indent="-317500" rtl="0">
              <a:spcBef>
                <a:spcPts val="2000"/>
              </a:spcBef>
              <a:spcAft>
                <a:spcPts val="0"/>
              </a:spcAft>
              <a:buSzPts val="1400"/>
              <a:buChar char="•"/>
              <a:defRPr/>
            </a:lvl1pPr>
            <a:lvl2pPr marL="914400" lvl="1" indent="-317500" rtl="0">
              <a:spcBef>
                <a:spcPts val="600"/>
              </a:spcBef>
              <a:spcAft>
                <a:spcPts val="0"/>
              </a:spcAft>
              <a:buSzPts val="1400"/>
              <a:buChar char="•"/>
              <a:defRPr/>
            </a:lvl2pPr>
            <a:lvl3pPr marL="1371600" lvl="2" indent="-317500" rtl="0">
              <a:spcBef>
                <a:spcPts val="600"/>
              </a:spcBef>
              <a:spcAft>
                <a:spcPts val="0"/>
              </a:spcAft>
              <a:buSzPts val="1400"/>
              <a:buChar char="•"/>
              <a:defRPr/>
            </a:lvl3pPr>
            <a:lvl4pPr marL="1828800" lvl="3" indent="-317500" rtl="0">
              <a:spcBef>
                <a:spcPts val="600"/>
              </a:spcBef>
              <a:spcAft>
                <a:spcPts val="0"/>
              </a:spcAft>
              <a:buSzPts val="1400"/>
              <a:buChar char="•"/>
              <a:defRPr/>
            </a:lvl4pPr>
            <a:lvl5pPr marL="2286000" lvl="4" indent="-317500" rtl="0">
              <a:spcBef>
                <a:spcPts val="600"/>
              </a:spcBef>
              <a:spcAft>
                <a:spcPts val="0"/>
              </a:spcAft>
              <a:buSzPts val="1400"/>
              <a:buChar char="•"/>
              <a:defRPr/>
            </a:lvl5pPr>
            <a:lvl6pPr marL="2743200" lvl="5" indent="-317500" rtl="0">
              <a:spcBef>
                <a:spcPts val="360"/>
              </a:spcBef>
              <a:spcAft>
                <a:spcPts val="0"/>
              </a:spcAft>
              <a:buSzPts val="1400"/>
              <a:buChar char="•"/>
              <a:defRPr/>
            </a:lvl6pPr>
            <a:lvl7pPr marL="3200400" lvl="6" indent="-317500" rtl="0">
              <a:spcBef>
                <a:spcPts val="360"/>
              </a:spcBef>
              <a:spcAft>
                <a:spcPts val="0"/>
              </a:spcAft>
              <a:buSzPts val="1400"/>
              <a:buChar char="•"/>
              <a:defRPr/>
            </a:lvl7pPr>
            <a:lvl8pPr marL="3657600" lvl="7" indent="-317500" rtl="0">
              <a:spcBef>
                <a:spcPts val="360"/>
              </a:spcBef>
              <a:spcAft>
                <a:spcPts val="0"/>
              </a:spcAft>
              <a:buSzPts val="1400"/>
              <a:buChar char="•"/>
              <a:defRPr/>
            </a:lvl8pPr>
            <a:lvl9pPr marL="4114800" lvl="8" indent="-317500" rtl="0">
              <a:spcBef>
                <a:spcPts val="360"/>
              </a:spcBef>
              <a:spcAft>
                <a:spcPts val="0"/>
              </a:spcAft>
              <a:buSzPts val="1400"/>
              <a:buChar char="•"/>
              <a:defRPr/>
            </a:lvl9pPr>
          </a:lstStyle>
          <a:p>
            <a:endParaRPr/>
          </a:p>
        </p:txBody>
      </p:sp>
      <p:sp>
        <p:nvSpPr>
          <p:cNvPr id="86" name="Shape 86"/>
          <p:cNvSpPr txBox="1">
            <a:spLocks noGrp="1"/>
          </p:cNvSpPr>
          <p:nvPr>
            <p:ph type="body" idx="2"/>
          </p:nvPr>
        </p:nvSpPr>
        <p:spPr>
          <a:xfrm>
            <a:off x="4645152" y="3870960"/>
            <a:ext cx="3566160" cy="1920240"/>
          </a:xfrm>
          <a:prstGeom prst="rect">
            <a:avLst/>
          </a:prstGeom>
          <a:noFill/>
          <a:ln>
            <a:noFill/>
          </a:ln>
        </p:spPr>
        <p:txBody>
          <a:bodyPr spcFirstLastPara="1" wrap="square" lIns="91425" tIns="91425" rIns="91425" bIns="91425" anchor="t" anchorCtr="0"/>
          <a:lstStyle>
            <a:lvl1pPr marL="457200" lvl="0" indent="-317500" rtl="0">
              <a:spcBef>
                <a:spcPts val="2000"/>
              </a:spcBef>
              <a:spcAft>
                <a:spcPts val="0"/>
              </a:spcAft>
              <a:buSzPts val="1400"/>
              <a:buChar char="•"/>
              <a:defRPr/>
            </a:lvl1pPr>
            <a:lvl2pPr marL="914400" lvl="1" indent="-317500" rtl="0">
              <a:spcBef>
                <a:spcPts val="600"/>
              </a:spcBef>
              <a:spcAft>
                <a:spcPts val="0"/>
              </a:spcAft>
              <a:buSzPts val="1400"/>
              <a:buChar char="•"/>
              <a:defRPr/>
            </a:lvl2pPr>
            <a:lvl3pPr marL="1371600" lvl="2" indent="-317500" rtl="0">
              <a:spcBef>
                <a:spcPts val="600"/>
              </a:spcBef>
              <a:spcAft>
                <a:spcPts val="0"/>
              </a:spcAft>
              <a:buSzPts val="1400"/>
              <a:buChar char="•"/>
              <a:defRPr/>
            </a:lvl3pPr>
            <a:lvl4pPr marL="1828800" lvl="3" indent="-317500" rtl="0">
              <a:spcBef>
                <a:spcPts val="600"/>
              </a:spcBef>
              <a:spcAft>
                <a:spcPts val="0"/>
              </a:spcAft>
              <a:buSzPts val="1400"/>
              <a:buChar char="•"/>
              <a:defRPr/>
            </a:lvl4pPr>
            <a:lvl5pPr marL="2286000" lvl="4" indent="-317500" rtl="0">
              <a:spcBef>
                <a:spcPts val="600"/>
              </a:spcBef>
              <a:spcAft>
                <a:spcPts val="0"/>
              </a:spcAft>
              <a:buSzPts val="1400"/>
              <a:buChar char="•"/>
              <a:defRPr/>
            </a:lvl5pPr>
            <a:lvl6pPr marL="2743200" lvl="5" indent="-317500" rtl="0">
              <a:spcBef>
                <a:spcPts val="360"/>
              </a:spcBef>
              <a:spcAft>
                <a:spcPts val="0"/>
              </a:spcAft>
              <a:buSzPts val="1400"/>
              <a:buChar char="•"/>
              <a:defRPr/>
            </a:lvl6pPr>
            <a:lvl7pPr marL="3200400" lvl="6" indent="-317500" rtl="0">
              <a:spcBef>
                <a:spcPts val="360"/>
              </a:spcBef>
              <a:spcAft>
                <a:spcPts val="0"/>
              </a:spcAft>
              <a:buSzPts val="1400"/>
              <a:buChar char="•"/>
              <a:defRPr/>
            </a:lvl7pPr>
            <a:lvl8pPr marL="3657600" lvl="7" indent="-317500" rtl="0">
              <a:spcBef>
                <a:spcPts val="360"/>
              </a:spcBef>
              <a:spcAft>
                <a:spcPts val="0"/>
              </a:spcAft>
              <a:buSzPts val="1400"/>
              <a:buChar char="•"/>
              <a:defRPr/>
            </a:lvl8pPr>
            <a:lvl9pPr marL="4114800" lvl="8" indent="-317500" rtl="0">
              <a:spcBef>
                <a:spcPts val="360"/>
              </a:spcBef>
              <a:spcAft>
                <a:spcPts val="0"/>
              </a:spcAft>
              <a:buSzPts val="1400"/>
              <a:buChar char="•"/>
              <a:defRPr/>
            </a:lvl9pPr>
          </a:lstStyle>
          <a:p>
            <a:endParaRPr/>
          </a:p>
        </p:txBody>
      </p:sp>
      <p:sp>
        <p:nvSpPr>
          <p:cNvPr id="87" name="Shape 87"/>
          <p:cNvSpPr txBox="1">
            <a:spLocks noGrp="1"/>
          </p:cNvSpPr>
          <p:nvPr>
            <p:ph type="body" idx="3"/>
          </p:nvPr>
        </p:nvSpPr>
        <p:spPr>
          <a:xfrm>
            <a:off x="914400" y="1735139"/>
            <a:ext cx="3566160" cy="4056062"/>
          </a:xfrm>
          <a:prstGeom prst="rect">
            <a:avLst/>
          </a:prstGeom>
          <a:noFill/>
          <a:ln>
            <a:noFill/>
          </a:ln>
        </p:spPr>
        <p:txBody>
          <a:bodyPr spcFirstLastPara="1" wrap="square" lIns="91425" tIns="91425" rIns="91425" bIns="91425" anchor="t" anchorCtr="0"/>
          <a:lstStyle>
            <a:lvl1pPr marL="457200" lvl="0" indent="-317500" rtl="0">
              <a:spcBef>
                <a:spcPts val="2000"/>
              </a:spcBef>
              <a:spcAft>
                <a:spcPts val="0"/>
              </a:spcAft>
              <a:buSzPts val="1400"/>
              <a:buChar char="•"/>
              <a:defRPr/>
            </a:lvl1pPr>
            <a:lvl2pPr marL="914400" lvl="1" indent="-317500" rtl="0">
              <a:spcBef>
                <a:spcPts val="600"/>
              </a:spcBef>
              <a:spcAft>
                <a:spcPts val="0"/>
              </a:spcAft>
              <a:buSzPts val="1400"/>
              <a:buChar char="•"/>
              <a:defRPr/>
            </a:lvl2pPr>
            <a:lvl3pPr marL="1371600" lvl="2" indent="-317500" rtl="0">
              <a:spcBef>
                <a:spcPts val="600"/>
              </a:spcBef>
              <a:spcAft>
                <a:spcPts val="0"/>
              </a:spcAft>
              <a:buSzPts val="1400"/>
              <a:buChar char="•"/>
              <a:defRPr/>
            </a:lvl3pPr>
            <a:lvl4pPr marL="1828800" lvl="3" indent="-317500" rtl="0">
              <a:spcBef>
                <a:spcPts val="600"/>
              </a:spcBef>
              <a:spcAft>
                <a:spcPts val="0"/>
              </a:spcAft>
              <a:buSzPts val="1400"/>
              <a:buChar char="•"/>
              <a:defRPr/>
            </a:lvl4pPr>
            <a:lvl5pPr marL="2286000" lvl="4" indent="-317500" rtl="0">
              <a:spcBef>
                <a:spcPts val="600"/>
              </a:spcBef>
              <a:spcAft>
                <a:spcPts val="0"/>
              </a:spcAft>
              <a:buSzPts val="1400"/>
              <a:buChar char="•"/>
              <a:defRPr/>
            </a:lvl5pPr>
            <a:lvl6pPr marL="2743200" lvl="5" indent="-317500" rtl="0">
              <a:spcBef>
                <a:spcPts val="360"/>
              </a:spcBef>
              <a:spcAft>
                <a:spcPts val="0"/>
              </a:spcAft>
              <a:buSzPts val="1400"/>
              <a:buChar char="•"/>
              <a:defRPr/>
            </a:lvl6pPr>
            <a:lvl7pPr marL="3200400" lvl="6" indent="-317500" rtl="0">
              <a:spcBef>
                <a:spcPts val="360"/>
              </a:spcBef>
              <a:spcAft>
                <a:spcPts val="0"/>
              </a:spcAft>
              <a:buSzPts val="1400"/>
              <a:buChar char="•"/>
              <a:defRPr/>
            </a:lvl7pPr>
            <a:lvl8pPr marL="3657600" lvl="7" indent="-317500" rtl="0">
              <a:spcBef>
                <a:spcPts val="360"/>
              </a:spcBef>
              <a:spcAft>
                <a:spcPts val="0"/>
              </a:spcAft>
              <a:buSzPts val="1400"/>
              <a:buChar char="•"/>
              <a:defRPr/>
            </a:lvl8pPr>
            <a:lvl9pPr marL="4114800" lvl="8" indent="-317500" rtl="0">
              <a:spcBef>
                <a:spcPts val="360"/>
              </a:spcBef>
              <a:spcAft>
                <a:spcPts val="0"/>
              </a:spcAft>
              <a:buSzPts val="14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4 Content">
  <p:cSld name="4 Content">
    <p:spTree>
      <p:nvGrpSpPr>
        <p:cNvPr id="1" name="Shape 88"/>
        <p:cNvGrpSpPr/>
        <p:nvPr/>
      </p:nvGrpSpPr>
      <p:grpSpPr>
        <a:xfrm>
          <a:off x="0" y="0"/>
          <a:ext cx="0" cy="0"/>
          <a:chOff x="0" y="0"/>
          <a:chExt cx="0" cy="0"/>
        </a:xfrm>
      </p:grpSpPr>
      <p:sp>
        <p:nvSpPr>
          <p:cNvPr id="89" name="Shape 89"/>
          <p:cNvSpPr txBox="1">
            <a:spLocks noGrp="1"/>
          </p:cNvSpPr>
          <p:nvPr>
            <p:ph type="title"/>
          </p:nvPr>
        </p:nvSpPr>
        <p:spPr>
          <a:xfrm>
            <a:off x="914400" y="503238"/>
            <a:ext cx="7313613" cy="868362"/>
          </a:xfrm>
          <a:prstGeom prst="rect">
            <a:avLst/>
          </a:prstGeom>
          <a:noFill/>
          <a:ln>
            <a:noFill/>
          </a:ln>
        </p:spPr>
        <p:txBody>
          <a:bodyPr spcFirstLastPara="1" wrap="square" lIns="91425" tIns="91425" rIns="91425" bIns="91425" anchor="ctr" anchorCtr="0"/>
          <a:lstStyle>
            <a:lvl1pPr lvl="0" algn="ctr" rtl="0">
              <a:spcBef>
                <a:spcPts val="0"/>
              </a:spcBef>
              <a:spcAft>
                <a:spcPts val="0"/>
              </a:spcAft>
              <a:buClr>
                <a:schemeClr val="dk1"/>
              </a:buClr>
              <a:buSzPts val="1400"/>
              <a:buNone/>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90" name="Shape 90"/>
          <p:cNvSpPr txBox="1">
            <a:spLocks noGrp="1"/>
          </p:cNvSpPr>
          <p:nvPr>
            <p:ph type="body" idx="1"/>
          </p:nvPr>
        </p:nvSpPr>
        <p:spPr>
          <a:xfrm>
            <a:off x="914400" y="1735138"/>
            <a:ext cx="3566160" cy="1920240"/>
          </a:xfrm>
          <a:prstGeom prst="rect">
            <a:avLst/>
          </a:prstGeom>
          <a:noFill/>
          <a:ln>
            <a:noFill/>
          </a:ln>
        </p:spPr>
        <p:txBody>
          <a:bodyPr spcFirstLastPara="1" wrap="square" lIns="91425" tIns="91425" rIns="91425" bIns="91425" anchor="t" anchorCtr="0"/>
          <a:lstStyle>
            <a:lvl1pPr marL="457200" lvl="0" indent="-317500" rtl="0">
              <a:spcBef>
                <a:spcPts val="2000"/>
              </a:spcBef>
              <a:spcAft>
                <a:spcPts val="0"/>
              </a:spcAft>
              <a:buSzPts val="1400"/>
              <a:buChar char="•"/>
              <a:defRPr/>
            </a:lvl1pPr>
            <a:lvl2pPr marL="914400" lvl="1" indent="-317500" rtl="0">
              <a:spcBef>
                <a:spcPts val="600"/>
              </a:spcBef>
              <a:spcAft>
                <a:spcPts val="0"/>
              </a:spcAft>
              <a:buSzPts val="1400"/>
              <a:buChar char="•"/>
              <a:defRPr/>
            </a:lvl2pPr>
            <a:lvl3pPr marL="1371600" lvl="2" indent="-317500" rtl="0">
              <a:spcBef>
                <a:spcPts val="600"/>
              </a:spcBef>
              <a:spcAft>
                <a:spcPts val="0"/>
              </a:spcAft>
              <a:buSzPts val="1400"/>
              <a:buChar char="•"/>
              <a:defRPr/>
            </a:lvl3pPr>
            <a:lvl4pPr marL="1828800" lvl="3" indent="-317500" rtl="0">
              <a:spcBef>
                <a:spcPts val="600"/>
              </a:spcBef>
              <a:spcAft>
                <a:spcPts val="0"/>
              </a:spcAft>
              <a:buSzPts val="1400"/>
              <a:buChar char="•"/>
              <a:defRPr/>
            </a:lvl4pPr>
            <a:lvl5pPr marL="2286000" lvl="4" indent="-317500" rtl="0">
              <a:spcBef>
                <a:spcPts val="600"/>
              </a:spcBef>
              <a:spcAft>
                <a:spcPts val="0"/>
              </a:spcAft>
              <a:buSzPts val="1400"/>
              <a:buChar char="•"/>
              <a:defRPr/>
            </a:lvl5pPr>
            <a:lvl6pPr marL="2743200" lvl="5" indent="-317500" rtl="0">
              <a:spcBef>
                <a:spcPts val="360"/>
              </a:spcBef>
              <a:spcAft>
                <a:spcPts val="0"/>
              </a:spcAft>
              <a:buSzPts val="1400"/>
              <a:buChar char="•"/>
              <a:defRPr/>
            </a:lvl6pPr>
            <a:lvl7pPr marL="3200400" lvl="6" indent="-317500" rtl="0">
              <a:spcBef>
                <a:spcPts val="360"/>
              </a:spcBef>
              <a:spcAft>
                <a:spcPts val="0"/>
              </a:spcAft>
              <a:buSzPts val="1400"/>
              <a:buChar char="•"/>
              <a:defRPr/>
            </a:lvl7pPr>
            <a:lvl8pPr marL="3657600" lvl="7" indent="-317500" rtl="0">
              <a:spcBef>
                <a:spcPts val="360"/>
              </a:spcBef>
              <a:spcAft>
                <a:spcPts val="0"/>
              </a:spcAft>
              <a:buSzPts val="1400"/>
              <a:buChar char="•"/>
              <a:defRPr/>
            </a:lvl8pPr>
            <a:lvl9pPr marL="4114800" lvl="8" indent="-317500" rtl="0">
              <a:spcBef>
                <a:spcPts val="360"/>
              </a:spcBef>
              <a:spcAft>
                <a:spcPts val="0"/>
              </a:spcAft>
              <a:buSzPts val="1400"/>
              <a:buChar char="•"/>
              <a:defRPr/>
            </a:lvl9pPr>
          </a:lstStyle>
          <a:p>
            <a:endParaRPr/>
          </a:p>
        </p:txBody>
      </p:sp>
      <p:sp>
        <p:nvSpPr>
          <p:cNvPr id="91" name="Shape 91"/>
          <p:cNvSpPr txBox="1">
            <a:spLocks noGrp="1"/>
          </p:cNvSpPr>
          <p:nvPr>
            <p:ph type="dt" idx="10"/>
          </p:nvPr>
        </p:nvSpPr>
        <p:spPr>
          <a:xfrm>
            <a:off x="7663438" y="6314461"/>
            <a:ext cx="1295400" cy="265089"/>
          </a:xfrm>
          <a:prstGeom prst="rect">
            <a:avLst/>
          </a:prstGeom>
          <a:noFill/>
          <a:ln>
            <a:noFill/>
          </a:ln>
        </p:spPr>
        <p:txBody>
          <a:bodyPr spcFirstLastPara="1" wrap="square" lIns="91425" tIns="91425" rIns="91425" bIns="91425" anchor="ctr" anchorCtr="0"/>
          <a:lstStyle>
            <a:lvl1pPr marL="0" marR="0" lvl="0" indent="-88900" algn="r"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a:p>
        </p:txBody>
      </p:sp>
      <p:sp>
        <p:nvSpPr>
          <p:cNvPr id="92" name="Shape 92"/>
          <p:cNvSpPr txBox="1">
            <a:spLocks noGrp="1"/>
          </p:cNvSpPr>
          <p:nvPr>
            <p:ph type="ftr" idx="11"/>
          </p:nvPr>
        </p:nvSpPr>
        <p:spPr>
          <a:xfrm>
            <a:off x="3942607" y="6305797"/>
            <a:ext cx="3717967" cy="259278"/>
          </a:xfrm>
          <a:prstGeom prst="rect">
            <a:avLst/>
          </a:prstGeom>
          <a:noFill/>
          <a:ln>
            <a:noFill/>
          </a:ln>
        </p:spPr>
        <p:txBody>
          <a:bodyPr spcFirstLastPara="1" wrap="square" lIns="91425" tIns="91425" rIns="91425" bIns="91425" anchor="ctr" anchorCtr="0"/>
          <a:lstStyle>
            <a:lvl1pPr marL="0" marR="0" lvl="0" indent="-88900" algn="r"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a:p>
        </p:txBody>
      </p:sp>
      <p:sp>
        <p:nvSpPr>
          <p:cNvPr id="93" name="Shape 93"/>
          <p:cNvSpPr txBox="1">
            <a:spLocks noGrp="1"/>
          </p:cNvSpPr>
          <p:nvPr>
            <p:ph type="sldNum" idx="12"/>
          </p:nvPr>
        </p:nvSpPr>
        <p:spPr>
          <a:xfrm>
            <a:off x="7521388" y="5476097"/>
            <a:ext cx="1483056" cy="851848"/>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8200" b="0" i="0" u="none" strike="noStrike" cap="none">
                <a:solidFill>
                  <a:schemeClr val="dk1"/>
                </a:solidFill>
                <a:latin typeface="Impact"/>
                <a:ea typeface="Impact"/>
                <a:cs typeface="Impact"/>
                <a:sym typeface="Impact"/>
              </a:defRPr>
            </a:lvl1pPr>
            <a:lvl2pPr marL="0" marR="0" lvl="1" indent="0" algn="r" rtl="0">
              <a:spcBef>
                <a:spcPts val="0"/>
              </a:spcBef>
              <a:buNone/>
              <a:defRPr sz="8200" b="0" i="0" u="none" strike="noStrike" cap="none">
                <a:solidFill>
                  <a:schemeClr val="dk1"/>
                </a:solidFill>
                <a:latin typeface="Impact"/>
                <a:ea typeface="Impact"/>
                <a:cs typeface="Impact"/>
                <a:sym typeface="Impact"/>
              </a:defRPr>
            </a:lvl2pPr>
            <a:lvl3pPr marL="0" marR="0" lvl="2" indent="0" algn="r" rtl="0">
              <a:spcBef>
                <a:spcPts val="0"/>
              </a:spcBef>
              <a:buNone/>
              <a:defRPr sz="8200" b="0" i="0" u="none" strike="noStrike" cap="none">
                <a:solidFill>
                  <a:schemeClr val="dk1"/>
                </a:solidFill>
                <a:latin typeface="Impact"/>
                <a:ea typeface="Impact"/>
                <a:cs typeface="Impact"/>
                <a:sym typeface="Impact"/>
              </a:defRPr>
            </a:lvl3pPr>
            <a:lvl4pPr marL="0" marR="0" lvl="3" indent="0" algn="r" rtl="0">
              <a:spcBef>
                <a:spcPts val="0"/>
              </a:spcBef>
              <a:buNone/>
              <a:defRPr sz="8200" b="0" i="0" u="none" strike="noStrike" cap="none">
                <a:solidFill>
                  <a:schemeClr val="dk1"/>
                </a:solidFill>
                <a:latin typeface="Impact"/>
                <a:ea typeface="Impact"/>
                <a:cs typeface="Impact"/>
                <a:sym typeface="Impact"/>
              </a:defRPr>
            </a:lvl4pPr>
            <a:lvl5pPr marL="0" marR="0" lvl="4" indent="0" algn="r" rtl="0">
              <a:spcBef>
                <a:spcPts val="0"/>
              </a:spcBef>
              <a:buNone/>
              <a:defRPr sz="8200" b="0" i="0" u="none" strike="noStrike" cap="none">
                <a:solidFill>
                  <a:schemeClr val="dk1"/>
                </a:solidFill>
                <a:latin typeface="Impact"/>
                <a:ea typeface="Impact"/>
                <a:cs typeface="Impact"/>
                <a:sym typeface="Impact"/>
              </a:defRPr>
            </a:lvl5pPr>
            <a:lvl6pPr marL="0" marR="0" lvl="5" indent="0" algn="r" rtl="0">
              <a:spcBef>
                <a:spcPts val="0"/>
              </a:spcBef>
              <a:buNone/>
              <a:defRPr sz="8200" b="0" i="0" u="none" strike="noStrike" cap="none">
                <a:solidFill>
                  <a:schemeClr val="dk1"/>
                </a:solidFill>
                <a:latin typeface="Impact"/>
                <a:ea typeface="Impact"/>
                <a:cs typeface="Impact"/>
                <a:sym typeface="Impact"/>
              </a:defRPr>
            </a:lvl6pPr>
            <a:lvl7pPr marL="0" marR="0" lvl="6" indent="0" algn="r" rtl="0">
              <a:spcBef>
                <a:spcPts val="0"/>
              </a:spcBef>
              <a:buNone/>
              <a:defRPr sz="8200" b="0" i="0" u="none" strike="noStrike" cap="none">
                <a:solidFill>
                  <a:schemeClr val="dk1"/>
                </a:solidFill>
                <a:latin typeface="Impact"/>
                <a:ea typeface="Impact"/>
                <a:cs typeface="Impact"/>
                <a:sym typeface="Impact"/>
              </a:defRPr>
            </a:lvl7pPr>
            <a:lvl8pPr marL="0" marR="0" lvl="7" indent="0" algn="r" rtl="0">
              <a:spcBef>
                <a:spcPts val="0"/>
              </a:spcBef>
              <a:buNone/>
              <a:defRPr sz="8200" b="0" i="0" u="none" strike="noStrike" cap="none">
                <a:solidFill>
                  <a:schemeClr val="dk1"/>
                </a:solidFill>
                <a:latin typeface="Impact"/>
                <a:ea typeface="Impact"/>
                <a:cs typeface="Impact"/>
                <a:sym typeface="Impact"/>
              </a:defRPr>
            </a:lvl8pPr>
            <a:lvl9pPr marL="0" marR="0" lvl="8" indent="0" algn="r" rtl="0">
              <a:spcBef>
                <a:spcPts val="0"/>
              </a:spcBef>
              <a:buNone/>
              <a:defRPr sz="8200" b="0" i="0" u="none" strike="noStrike" cap="none">
                <a:solidFill>
                  <a:schemeClr val="dk1"/>
                </a:solidFill>
                <a:latin typeface="Impact"/>
                <a:ea typeface="Impact"/>
                <a:cs typeface="Impact"/>
                <a:sym typeface="Impact"/>
              </a:defRPr>
            </a:lvl9pPr>
          </a:lstStyle>
          <a:p>
            <a:pPr marL="0" lvl="0" indent="0">
              <a:spcBef>
                <a:spcPts val="0"/>
              </a:spcBef>
              <a:spcAft>
                <a:spcPts val="0"/>
              </a:spcAft>
              <a:buNone/>
            </a:pPr>
            <a:fld id="{00000000-1234-1234-1234-123412341234}" type="slidenum">
              <a:rPr lang="en-US"/>
              <a:t>‹#›</a:t>
            </a:fld>
            <a:endParaRPr/>
          </a:p>
        </p:txBody>
      </p:sp>
      <p:sp>
        <p:nvSpPr>
          <p:cNvPr id="94" name="Shape 94"/>
          <p:cNvSpPr txBox="1">
            <a:spLocks noGrp="1"/>
          </p:cNvSpPr>
          <p:nvPr>
            <p:ph type="body" idx="2"/>
          </p:nvPr>
        </p:nvSpPr>
        <p:spPr>
          <a:xfrm>
            <a:off x="914400" y="3870960"/>
            <a:ext cx="3566160" cy="1920240"/>
          </a:xfrm>
          <a:prstGeom prst="rect">
            <a:avLst/>
          </a:prstGeom>
          <a:noFill/>
          <a:ln>
            <a:noFill/>
          </a:ln>
        </p:spPr>
        <p:txBody>
          <a:bodyPr spcFirstLastPara="1" wrap="square" lIns="91425" tIns="91425" rIns="91425" bIns="91425" anchor="t" anchorCtr="0"/>
          <a:lstStyle>
            <a:lvl1pPr marL="457200" lvl="0" indent="-317500" rtl="0">
              <a:spcBef>
                <a:spcPts val="2000"/>
              </a:spcBef>
              <a:spcAft>
                <a:spcPts val="0"/>
              </a:spcAft>
              <a:buSzPts val="1400"/>
              <a:buChar char="•"/>
              <a:defRPr/>
            </a:lvl1pPr>
            <a:lvl2pPr marL="914400" lvl="1" indent="-317500" rtl="0">
              <a:spcBef>
                <a:spcPts val="600"/>
              </a:spcBef>
              <a:spcAft>
                <a:spcPts val="0"/>
              </a:spcAft>
              <a:buSzPts val="1400"/>
              <a:buChar char="•"/>
              <a:defRPr/>
            </a:lvl2pPr>
            <a:lvl3pPr marL="1371600" lvl="2" indent="-317500" rtl="0">
              <a:spcBef>
                <a:spcPts val="600"/>
              </a:spcBef>
              <a:spcAft>
                <a:spcPts val="0"/>
              </a:spcAft>
              <a:buSzPts val="1400"/>
              <a:buChar char="•"/>
              <a:defRPr/>
            </a:lvl3pPr>
            <a:lvl4pPr marL="1828800" lvl="3" indent="-317500" rtl="0">
              <a:spcBef>
                <a:spcPts val="600"/>
              </a:spcBef>
              <a:spcAft>
                <a:spcPts val="0"/>
              </a:spcAft>
              <a:buSzPts val="1400"/>
              <a:buChar char="•"/>
              <a:defRPr/>
            </a:lvl4pPr>
            <a:lvl5pPr marL="2286000" lvl="4" indent="-317500" rtl="0">
              <a:spcBef>
                <a:spcPts val="600"/>
              </a:spcBef>
              <a:spcAft>
                <a:spcPts val="0"/>
              </a:spcAft>
              <a:buSzPts val="1400"/>
              <a:buChar char="•"/>
              <a:defRPr/>
            </a:lvl5pPr>
            <a:lvl6pPr marL="2743200" lvl="5" indent="-317500" rtl="0">
              <a:spcBef>
                <a:spcPts val="360"/>
              </a:spcBef>
              <a:spcAft>
                <a:spcPts val="0"/>
              </a:spcAft>
              <a:buSzPts val="1400"/>
              <a:buChar char="•"/>
              <a:defRPr/>
            </a:lvl6pPr>
            <a:lvl7pPr marL="3200400" lvl="6" indent="-317500" rtl="0">
              <a:spcBef>
                <a:spcPts val="360"/>
              </a:spcBef>
              <a:spcAft>
                <a:spcPts val="0"/>
              </a:spcAft>
              <a:buSzPts val="1400"/>
              <a:buChar char="•"/>
              <a:defRPr/>
            </a:lvl7pPr>
            <a:lvl8pPr marL="3657600" lvl="7" indent="-317500" rtl="0">
              <a:spcBef>
                <a:spcPts val="360"/>
              </a:spcBef>
              <a:spcAft>
                <a:spcPts val="0"/>
              </a:spcAft>
              <a:buSzPts val="1400"/>
              <a:buChar char="•"/>
              <a:defRPr/>
            </a:lvl8pPr>
            <a:lvl9pPr marL="4114800" lvl="8" indent="-317500" rtl="0">
              <a:spcBef>
                <a:spcPts val="360"/>
              </a:spcBef>
              <a:spcAft>
                <a:spcPts val="0"/>
              </a:spcAft>
              <a:buSzPts val="1400"/>
              <a:buChar char="•"/>
              <a:defRPr/>
            </a:lvl9pPr>
          </a:lstStyle>
          <a:p>
            <a:endParaRPr/>
          </a:p>
        </p:txBody>
      </p:sp>
      <p:sp>
        <p:nvSpPr>
          <p:cNvPr id="95" name="Shape 95"/>
          <p:cNvSpPr txBox="1">
            <a:spLocks noGrp="1"/>
          </p:cNvSpPr>
          <p:nvPr>
            <p:ph type="body" idx="3"/>
          </p:nvPr>
        </p:nvSpPr>
        <p:spPr>
          <a:xfrm>
            <a:off x="4645152" y="1735138"/>
            <a:ext cx="3566160" cy="1920240"/>
          </a:xfrm>
          <a:prstGeom prst="rect">
            <a:avLst/>
          </a:prstGeom>
          <a:noFill/>
          <a:ln>
            <a:noFill/>
          </a:ln>
        </p:spPr>
        <p:txBody>
          <a:bodyPr spcFirstLastPara="1" wrap="square" lIns="91425" tIns="91425" rIns="91425" bIns="91425" anchor="t" anchorCtr="0"/>
          <a:lstStyle>
            <a:lvl1pPr marL="457200" lvl="0" indent="-317500" rtl="0">
              <a:spcBef>
                <a:spcPts val="2000"/>
              </a:spcBef>
              <a:spcAft>
                <a:spcPts val="0"/>
              </a:spcAft>
              <a:buSzPts val="1400"/>
              <a:buChar char="•"/>
              <a:defRPr/>
            </a:lvl1pPr>
            <a:lvl2pPr marL="914400" lvl="1" indent="-317500" rtl="0">
              <a:spcBef>
                <a:spcPts val="600"/>
              </a:spcBef>
              <a:spcAft>
                <a:spcPts val="0"/>
              </a:spcAft>
              <a:buSzPts val="1400"/>
              <a:buChar char="•"/>
              <a:defRPr/>
            </a:lvl2pPr>
            <a:lvl3pPr marL="1371600" lvl="2" indent="-317500" rtl="0">
              <a:spcBef>
                <a:spcPts val="600"/>
              </a:spcBef>
              <a:spcAft>
                <a:spcPts val="0"/>
              </a:spcAft>
              <a:buSzPts val="1400"/>
              <a:buChar char="•"/>
              <a:defRPr/>
            </a:lvl3pPr>
            <a:lvl4pPr marL="1828800" lvl="3" indent="-317500" rtl="0">
              <a:spcBef>
                <a:spcPts val="600"/>
              </a:spcBef>
              <a:spcAft>
                <a:spcPts val="0"/>
              </a:spcAft>
              <a:buSzPts val="1400"/>
              <a:buChar char="•"/>
              <a:defRPr/>
            </a:lvl4pPr>
            <a:lvl5pPr marL="2286000" lvl="4" indent="-317500" rtl="0">
              <a:spcBef>
                <a:spcPts val="600"/>
              </a:spcBef>
              <a:spcAft>
                <a:spcPts val="0"/>
              </a:spcAft>
              <a:buSzPts val="1400"/>
              <a:buChar char="•"/>
              <a:defRPr/>
            </a:lvl5pPr>
            <a:lvl6pPr marL="2743200" lvl="5" indent="-317500" rtl="0">
              <a:spcBef>
                <a:spcPts val="360"/>
              </a:spcBef>
              <a:spcAft>
                <a:spcPts val="0"/>
              </a:spcAft>
              <a:buSzPts val="1400"/>
              <a:buChar char="•"/>
              <a:defRPr/>
            </a:lvl6pPr>
            <a:lvl7pPr marL="3200400" lvl="6" indent="-317500" rtl="0">
              <a:spcBef>
                <a:spcPts val="360"/>
              </a:spcBef>
              <a:spcAft>
                <a:spcPts val="0"/>
              </a:spcAft>
              <a:buSzPts val="1400"/>
              <a:buChar char="•"/>
              <a:defRPr/>
            </a:lvl7pPr>
            <a:lvl8pPr marL="3657600" lvl="7" indent="-317500" rtl="0">
              <a:spcBef>
                <a:spcPts val="360"/>
              </a:spcBef>
              <a:spcAft>
                <a:spcPts val="0"/>
              </a:spcAft>
              <a:buSzPts val="1400"/>
              <a:buChar char="•"/>
              <a:defRPr/>
            </a:lvl8pPr>
            <a:lvl9pPr marL="4114800" lvl="8" indent="-317500" rtl="0">
              <a:spcBef>
                <a:spcPts val="360"/>
              </a:spcBef>
              <a:spcAft>
                <a:spcPts val="0"/>
              </a:spcAft>
              <a:buSzPts val="1400"/>
              <a:buChar char="•"/>
              <a:defRPr/>
            </a:lvl9pPr>
          </a:lstStyle>
          <a:p>
            <a:endParaRPr/>
          </a:p>
        </p:txBody>
      </p:sp>
      <p:sp>
        <p:nvSpPr>
          <p:cNvPr id="96" name="Shape 96"/>
          <p:cNvSpPr txBox="1">
            <a:spLocks noGrp="1"/>
          </p:cNvSpPr>
          <p:nvPr>
            <p:ph type="body" idx="4"/>
          </p:nvPr>
        </p:nvSpPr>
        <p:spPr>
          <a:xfrm>
            <a:off x="4645152" y="3870960"/>
            <a:ext cx="3566160" cy="1920240"/>
          </a:xfrm>
          <a:prstGeom prst="rect">
            <a:avLst/>
          </a:prstGeom>
          <a:noFill/>
          <a:ln>
            <a:noFill/>
          </a:ln>
        </p:spPr>
        <p:txBody>
          <a:bodyPr spcFirstLastPara="1" wrap="square" lIns="91425" tIns="91425" rIns="91425" bIns="91425" anchor="t" anchorCtr="0"/>
          <a:lstStyle>
            <a:lvl1pPr marL="457200" lvl="0" indent="-317500" rtl="0">
              <a:spcBef>
                <a:spcPts val="2000"/>
              </a:spcBef>
              <a:spcAft>
                <a:spcPts val="0"/>
              </a:spcAft>
              <a:buSzPts val="1400"/>
              <a:buChar char="•"/>
              <a:defRPr/>
            </a:lvl1pPr>
            <a:lvl2pPr marL="914400" lvl="1" indent="-317500" rtl="0">
              <a:spcBef>
                <a:spcPts val="600"/>
              </a:spcBef>
              <a:spcAft>
                <a:spcPts val="0"/>
              </a:spcAft>
              <a:buSzPts val="1400"/>
              <a:buChar char="•"/>
              <a:defRPr/>
            </a:lvl2pPr>
            <a:lvl3pPr marL="1371600" lvl="2" indent="-317500" rtl="0">
              <a:spcBef>
                <a:spcPts val="600"/>
              </a:spcBef>
              <a:spcAft>
                <a:spcPts val="0"/>
              </a:spcAft>
              <a:buSzPts val="1400"/>
              <a:buChar char="•"/>
              <a:defRPr/>
            </a:lvl3pPr>
            <a:lvl4pPr marL="1828800" lvl="3" indent="-317500" rtl="0">
              <a:spcBef>
                <a:spcPts val="600"/>
              </a:spcBef>
              <a:spcAft>
                <a:spcPts val="0"/>
              </a:spcAft>
              <a:buSzPts val="1400"/>
              <a:buChar char="•"/>
              <a:defRPr/>
            </a:lvl4pPr>
            <a:lvl5pPr marL="2286000" lvl="4" indent="-317500" rtl="0">
              <a:spcBef>
                <a:spcPts val="600"/>
              </a:spcBef>
              <a:spcAft>
                <a:spcPts val="0"/>
              </a:spcAft>
              <a:buSzPts val="1400"/>
              <a:buChar char="•"/>
              <a:defRPr/>
            </a:lvl5pPr>
            <a:lvl6pPr marL="2743200" lvl="5" indent="-317500" rtl="0">
              <a:spcBef>
                <a:spcPts val="360"/>
              </a:spcBef>
              <a:spcAft>
                <a:spcPts val="0"/>
              </a:spcAft>
              <a:buSzPts val="1400"/>
              <a:buChar char="•"/>
              <a:defRPr/>
            </a:lvl6pPr>
            <a:lvl7pPr marL="3200400" lvl="6" indent="-317500" rtl="0">
              <a:spcBef>
                <a:spcPts val="360"/>
              </a:spcBef>
              <a:spcAft>
                <a:spcPts val="0"/>
              </a:spcAft>
              <a:buSzPts val="1400"/>
              <a:buChar char="•"/>
              <a:defRPr/>
            </a:lvl7pPr>
            <a:lvl8pPr marL="3657600" lvl="7" indent="-317500" rtl="0">
              <a:spcBef>
                <a:spcPts val="360"/>
              </a:spcBef>
              <a:spcAft>
                <a:spcPts val="0"/>
              </a:spcAft>
              <a:buSzPts val="1400"/>
              <a:buChar char="•"/>
              <a:defRPr/>
            </a:lvl8pPr>
            <a:lvl9pPr marL="4114800" lvl="8" indent="-317500" rtl="0">
              <a:spcBef>
                <a:spcPts val="360"/>
              </a:spcBef>
              <a:spcAft>
                <a:spcPts val="0"/>
              </a:spcAft>
              <a:buSzPts val="14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7"/>
        <p:cNvGrpSpPr/>
        <p:nvPr/>
      </p:nvGrpSpPr>
      <p:grpSpPr>
        <a:xfrm>
          <a:off x="0" y="0"/>
          <a:ext cx="0" cy="0"/>
          <a:chOff x="0" y="0"/>
          <a:chExt cx="0" cy="0"/>
        </a:xfrm>
      </p:grpSpPr>
      <p:sp>
        <p:nvSpPr>
          <p:cNvPr id="98" name="Shape 98"/>
          <p:cNvSpPr txBox="1">
            <a:spLocks noGrp="1"/>
          </p:cNvSpPr>
          <p:nvPr>
            <p:ph type="title"/>
          </p:nvPr>
        </p:nvSpPr>
        <p:spPr>
          <a:xfrm>
            <a:off x="914400" y="503238"/>
            <a:ext cx="7313613" cy="868362"/>
          </a:xfrm>
          <a:prstGeom prst="rect">
            <a:avLst/>
          </a:prstGeom>
          <a:noFill/>
          <a:ln>
            <a:noFill/>
          </a:ln>
        </p:spPr>
        <p:txBody>
          <a:bodyPr spcFirstLastPara="1" wrap="square" lIns="91425" tIns="91425" rIns="91425" bIns="91425" anchor="ctr" anchorCtr="0"/>
          <a:lstStyle>
            <a:lvl1pPr lvl="0" algn="ctr" rtl="0">
              <a:spcBef>
                <a:spcPts val="0"/>
              </a:spcBef>
              <a:spcAft>
                <a:spcPts val="0"/>
              </a:spcAft>
              <a:buClr>
                <a:schemeClr val="dk1"/>
              </a:buClr>
              <a:buSzPts val="1400"/>
              <a:buNone/>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99" name="Shape 99"/>
          <p:cNvSpPr txBox="1">
            <a:spLocks noGrp="1"/>
          </p:cNvSpPr>
          <p:nvPr>
            <p:ph type="dt" idx="10"/>
          </p:nvPr>
        </p:nvSpPr>
        <p:spPr>
          <a:xfrm>
            <a:off x="7663438" y="6314461"/>
            <a:ext cx="1295400" cy="265089"/>
          </a:xfrm>
          <a:prstGeom prst="rect">
            <a:avLst/>
          </a:prstGeom>
          <a:noFill/>
          <a:ln>
            <a:noFill/>
          </a:ln>
        </p:spPr>
        <p:txBody>
          <a:bodyPr spcFirstLastPara="1" wrap="square" lIns="91425" tIns="91425" rIns="91425" bIns="91425" anchor="ctr" anchorCtr="0"/>
          <a:lstStyle>
            <a:lvl1pPr marL="0" marR="0" lvl="0" indent="-88900" algn="r"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a:p>
        </p:txBody>
      </p:sp>
      <p:sp>
        <p:nvSpPr>
          <p:cNvPr id="100" name="Shape 100"/>
          <p:cNvSpPr txBox="1">
            <a:spLocks noGrp="1"/>
          </p:cNvSpPr>
          <p:nvPr>
            <p:ph type="ftr" idx="11"/>
          </p:nvPr>
        </p:nvSpPr>
        <p:spPr>
          <a:xfrm>
            <a:off x="3942607" y="6305797"/>
            <a:ext cx="3717967" cy="259278"/>
          </a:xfrm>
          <a:prstGeom prst="rect">
            <a:avLst/>
          </a:prstGeom>
          <a:noFill/>
          <a:ln>
            <a:noFill/>
          </a:ln>
        </p:spPr>
        <p:txBody>
          <a:bodyPr spcFirstLastPara="1" wrap="square" lIns="91425" tIns="91425" rIns="91425" bIns="91425" anchor="ctr" anchorCtr="0"/>
          <a:lstStyle>
            <a:lvl1pPr marL="0" marR="0" lvl="0" indent="-88900" algn="r"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a:p>
        </p:txBody>
      </p:sp>
      <p:sp>
        <p:nvSpPr>
          <p:cNvPr id="101" name="Shape 101"/>
          <p:cNvSpPr txBox="1">
            <a:spLocks noGrp="1"/>
          </p:cNvSpPr>
          <p:nvPr>
            <p:ph type="sldNum" idx="12"/>
          </p:nvPr>
        </p:nvSpPr>
        <p:spPr>
          <a:xfrm>
            <a:off x="7521388" y="5476097"/>
            <a:ext cx="1483056" cy="851848"/>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8200" b="0" i="0" u="none" strike="noStrike" cap="none">
                <a:solidFill>
                  <a:schemeClr val="dk1"/>
                </a:solidFill>
                <a:latin typeface="Impact"/>
                <a:ea typeface="Impact"/>
                <a:cs typeface="Impact"/>
                <a:sym typeface="Impact"/>
              </a:defRPr>
            </a:lvl1pPr>
            <a:lvl2pPr marL="0" marR="0" lvl="1" indent="0" algn="r" rtl="0">
              <a:spcBef>
                <a:spcPts val="0"/>
              </a:spcBef>
              <a:buNone/>
              <a:defRPr sz="8200" b="0" i="0" u="none" strike="noStrike" cap="none">
                <a:solidFill>
                  <a:schemeClr val="dk1"/>
                </a:solidFill>
                <a:latin typeface="Impact"/>
                <a:ea typeface="Impact"/>
                <a:cs typeface="Impact"/>
                <a:sym typeface="Impact"/>
              </a:defRPr>
            </a:lvl2pPr>
            <a:lvl3pPr marL="0" marR="0" lvl="2" indent="0" algn="r" rtl="0">
              <a:spcBef>
                <a:spcPts val="0"/>
              </a:spcBef>
              <a:buNone/>
              <a:defRPr sz="8200" b="0" i="0" u="none" strike="noStrike" cap="none">
                <a:solidFill>
                  <a:schemeClr val="dk1"/>
                </a:solidFill>
                <a:latin typeface="Impact"/>
                <a:ea typeface="Impact"/>
                <a:cs typeface="Impact"/>
                <a:sym typeface="Impact"/>
              </a:defRPr>
            </a:lvl3pPr>
            <a:lvl4pPr marL="0" marR="0" lvl="3" indent="0" algn="r" rtl="0">
              <a:spcBef>
                <a:spcPts val="0"/>
              </a:spcBef>
              <a:buNone/>
              <a:defRPr sz="8200" b="0" i="0" u="none" strike="noStrike" cap="none">
                <a:solidFill>
                  <a:schemeClr val="dk1"/>
                </a:solidFill>
                <a:latin typeface="Impact"/>
                <a:ea typeface="Impact"/>
                <a:cs typeface="Impact"/>
                <a:sym typeface="Impact"/>
              </a:defRPr>
            </a:lvl4pPr>
            <a:lvl5pPr marL="0" marR="0" lvl="4" indent="0" algn="r" rtl="0">
              <a:spcBef>
                <a:spcPts val="0"/>
              </a:spcBef>
              <a:buNone/>
              <a:defRPr sz="8200" b="0" i="0" u="none" strike="noStrike" cap="none">
                <a:solidFill>
                  <a:schemeClr val="dk1"/>
                </a:solidFill>
                <a:latin typeface="Impact"/>
                <a:ea typeface="Impact"/>
                <a:cs typeface="Impact"/>
                <a:sym typeface="Impact"/>
              </a:defRPr>
            </a:lvl5pPr>
            <a:lvl6pPr marL="0" marR="0" lvl="5" indent="0" algn="r" rtl="0">
              <a:spcBef>
                <a:spcPts val="0"/>
              </a:spcBef>
              <a:buNone/>
              <a:defRPr sz="8200" b="0" i="0" u="none" strike="noStrike" cap="none">
                <a:solidFill>
                  <a:schemeClr val="dk1"/>
                </a:solidFill>
                <a:latin typeface="Impact"/>
                <a:ea typeface="Impact"/>
                <a:cs typeface="Impact"/>
                <a:sym typeface="Impact"/>
              </a:defRPr>
            </a:lvl6pPr>
            <a:lvl7pPr marL="0" marR="0" lvl="6" indent="0" algn="r" rtl="0">
              <a:spcBef>
                <a:spcPts val="0"/>
              </a:spcBef>
              <a:buNone/>
              <a:defRPr sz="8200" b="0" i="0" u="none" strike="noStrike" cap="none">
                <a:solidFill>
                  <a:schemeClr val="dk1"/>
                </a:solidFill>
                <a:latin typeface="Impact"/>
                <a:ea typeface="Impact"/>
                <a:cs typeface="Impact"/>
                <a:sym typeface="Impact"/>
              </a:defRPr>
            </a:lvl7pPr>
            <a:lvl8pPr marL="0" marR="0" lvl="7" indent="0" algn="r" rtl="0">
              <a:spcBef>
                <a:spcPts val="0"/>
              </a:spcBef>
              <a:buNone/>
              <a:defRPr sz="8200" b="0" i="0" u="none" strike="noStrike" cap="none">
                <a:solidFill>
                  <a:schemeClr val="dk1"/>
                </a:solidFill>
                <a:latin typeface="Impact"/>
                <a:ea typeface="Impact"/>
                <a:cs typeface="Impact"/>
                <a:sym typeface="Impact"/>
              </a:defRPr>
            </a:lvl8pPr>
            <a:lvl9pPr marL="0" marR="0" lvl="8" indent="0" algn="r" rtl="0">
              <a:spcBef>
                <a:spcPts val="0"/>
              </a:spcBef>
              <a:buNone/>
              <a:defRPr sz="8200" b="0" i="0" u="none" strike="noStrike" cap="none">
                <a:solidFill>
                  <a:schemeClr val="dk1"/>
                </a:solidFill>
                <a:latin typeface="Impact"/>
                <a:ea typeface="Impact"/>
                <a:cs typeface="Impact"/>
                <a:sym typeface="Impact"/>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02"/>
        <p:cNvGrpSpPr/>
        <p:nvPr/>
      </p:nvGrpSpPr>
      <p:grpSpPr>
        <a:xfrm>
          <a:off x="0" y="0"/>
          <a:ext cx="0" cy="0"/>
          <a:chOff x="0" y="0"/>
          <a:chExt cx="0" cy="0"/>
        </a:xfrm>
      </p:grpSpPr>
      <p:sp>
        <p:nvSpPr>
          <p:cNvPr id="103" name="Shape 103"/>
          <p:cNvSpPr txBox="1">
            <a:spLocks noGrp="1"/>
          </p:cNvSpPr>
          <p:nvPr>
            <p:ph type="dt" idx="10"/>
          </p:nvPr>
        </p:nvSpPr>
        <p:spPr>
          <a:xfrm>
            <a:off x="7663438" y="6314461"/>
            <a:ext cx="1295400" cy="265089"/>
          </a:xfrm>
          <a:prstGeom prst="rect">
            <a:avLst/>
          </a:prstGeom>
          <a:noFill/>
          <a:ln>
            <a:noFill/>
          </a:ln>
        </p:spPr>
        <p:txBody>
          <a:bodyPr spcFirstLastPara="1" wrap="square" lIns="91425" tIns="91425" rIns="91425" bIns="91425" anchor="ctr" anchorCtr="0"/>
          <a:lstStyle>
            <a:lvl1pPr marL="0" marR="0" lvl="0" indent="-88900" algn="r"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a:p>
        </p:txBody>
      </p:sp>
      <p:sp>
        <p:nvSpPr>
          <p:cNvPr id="104" name="Shape 104"/>
          <p:cNvSpPr txBox="1">
            <a:spLocks noGrp="1"/>
          </p:cNvSpPr>
          <p:nvPr>
            <p:ph type="ftr" idx="11"/>
          </p:nvPr>
        </p:nvSpPr>
        <p:spPr>
          <a:xfrm>
            <a:off x="3942607" y="6305797"/>
            <a:ext cx="3717967" cy="259278"/>
          </a:xfrm>
          <a:prstGeom prst="rect">
            <a:avLst/>
          </a:prstGeom>
          <a:noFill/>
          <a:ln>
            <a:noFill/>
          </a:ln>
        </p:spPr>
        <p:txBody>
          <a:bodyPr spcFirstLastPara="1" wrap="square" lIns="91425" tIns="91425" rIns="91425" bIns="91425" anchor="ctr" anchorCtr="0"/>
          <a:lstStyle>
            <a:lvl1pPr marL="0" marR="0" lvl="0" indent="-88900" algn="r"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a:p>
        </p:txBody>
      </p:sp>
      <p:sp>
        <p:nvSpPr>
          <p:cNvPr id="105" name="Shape 105"/>
          <p:cNvSpPr txBox="1">
            <a:spLocks noGrp="1"/>
          </p:cNvSpPr>
          <p:nvPr>
            <p:ph type="sldNum" idx="12"/>
          </p:nvPr>
        </p:nvSpPr>
        <p:spPr>
          <a:xfrm>
            <a:off x="7521388" y="5476097"/>
            <a:ext cx="1483056" cy="851848"/>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8200" b="0" i="0" u="none" strike="noStrike" cap="none">
                <a:solidFill>
                  <a:schemeClr val="dk1"/>
                </a:solidFill>
                <a:latin typeface="Impact"/>
                <a:ea typeface="Impact"/>
                <a:cs typeface="Impact"/>
                <a:sym typeface="Impact"/>
              </a:defRPr>
            </a:lvl1pPr>
            <a:lvl2pPr marL="0" marR="0" lvl="1" indent="0" algn="r" rtl="0">
              <a:spcBef>
                <a:spcPts val="0"/>
              </a:spcBef>
              <a:buNone/>
              <a:defRPr sz="8200" b="0" i="0" u="none" strike="noStrike" cap="none">
                <a:solidFill>
                  <a:schemeClr val="dk1"/>
                </a:solidFill>
                <a:latin typeface="Impact"/>
                <a:ea typeface="Impact"/>
                <a:cs typeface="Impact"/>
                <a:sym typeface="Impact"/>
              </a:defRPr>
            </a:lvl2pPr>
            <a:lvl3pPr marL="0" marR="0" lvl="2" indent="0" algn="r" rtl="0">
              <a:spcBef>
                <a:spcPts val="0"/>
              </a:spcBef>
              <a:buNone/>
              <a:defRPr sz="8200" b="0" i="0" u="none" strike="noStrike" cap="none">
                <a:solidFill>
                  <a:schemeClr val="dk1"/>
                </a:solidFill>
                <a:latin typeface="Impact"/>
                <a:ea typeface="Impact"/>
                <a:cs typeface="Impact"/>
                <a:sym typeface="Impact"/>
              </a:defRPr>
            </a:lvl3pPr>
            <a:lvl4pPr marL="0" marR="0" lvl="3" indent="0" algn="r" rtl="0">
              <a:spcBef>
                <a:spcPts val="0"/>
              </a:spcBef>
              <a:buNone/>
              <a:defRPr sz="8200" b="0" i="0" u="none" strike="noStrike" cap="none">
                <a:solidFill>
                  <a:schemeClr val="dk1"/>
                </a:solidFill>
                <a:latin typeface="Impact"/>
                <a:ea typeface="Impact"/>
                <a:cs typeface="Impact"/>
                <a:sym typeface="Impact"/>
              </a:defRPr>
            </a:lvl4pPr>
            <a:lvl5pPr marL="0" marR="0" lvl="4" indent="0" algn="r" rtl="0">
              <a:spcBef>
                <a:spcPts val="0"/>
              </a:spcBef>
              <a:buNone/>
              <a:defRPr sz="8200" b="0" i="0" u="none" strike="noStrike" cap="none">
                <a:solidFill>
                  <a:schemeClr val="dk1"/>
                </a:solidFill>
                <a:latin typeface="Impact"/>
                <a:ea typeface="Impact"/>
                <a:cs typeface="Impact"/>
                <a:sym typeface="Impact"/>
              </a:defRPr>
            </a:lvl5pPr>
            <a:lvl6pPr marL="0" marR="0" lvl="5" indent="0" algn="r" rtl="0">
              <a:spcBef>
                <a:spcPts val="0"/>
              </a:spcBef>
              <a:buNone/>
              <a:defRPr sz="8200" b="0" i="0" u="none" strike="noStrike" cap="none">
                <a:solidFill>
                  <a:schemeClr val="dk1"/>
                </a:solidFill>
                <a:latin typeface="Impact"/>
                <a:ea typeface="Impact"/>
                <a:cs typeface="Impact"/>
                <a:sym typeface="Impact"/>
              </a:defRPr>
            </a:lvl6pPr>
            <a:lvl7pPr marL="0" marR="0" lvl="6" indent="0" algn="r" rtl="0">
              <a:spcBef>
                <a:spcPts val="0"/>
              </a:spcBef>
              <a:buNone/>
              <a:defRPr sz="8200" b="0" i="0" u="none" strike="noStrike" cap="none">
                <a:solidFill>
                  <a:schemeClr val="dk1"/>
                </a:solidFill>
                <a:latin typeface="Impact"/>
                <a:ea typeface="Impact"/>
                <a:cs typeface="Impact"/>
                <a:sym typeface="Impact"/>
              </a:defRPr>
            </a:lvl7pPr>
            <a:lvl8pPr marL="0" marR="0" lvl="7" indent="0" algn="r" rtl="0">
              <a:spcBef>
                <a:spcPts val="0"/>
              </a:spcBef>
              <a:buNone/>
              <a:defRPr sz="8200" b="0" i="0" u="none" strike="noStrike" cap="none">
                <a:solidFill>
                  <a:schemeClr val="dk1"/>
                </a:solidFill>
                <a:latin typeface="Impact"/>
                <a:ea typeface="Impact"/>
                <a:cs typeface="Impact"/>
                <a:sym typeface="Impact"/>
              </a:defRPr>
            </a:lvl8pPr>
            <a:lvl9pPr marL="0" marR="0" lvl="8" indent="0" algn="r" rtl="0">
              <a:spcBef>
                <a:spcPts val="0"/>
              </a:spcBef>
              <a:buNone/>
              <a:defRPr sz="8200" b="0" i="0" u="none" strike="noStrike" cap="none">
                <a:solidFill>
                  <a:schemeClr val="dk1"/>
                </a:solidFill>
                <a:latin typeface="Impact"/>
                <a:ea typeface="Impact"/>
                <a:cs typeface="Impact"/>
                <a:sym typeface="Impact"/>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06"/>
        <p:cNvGrpSpPr/>
        <p:nvPr/>
      </p:nvGrpSpPr>
      <p:grpSpPr>
        <a:xfrm>
          <a:off x="0" y="0"/>
          <a:ext cx="0" cy="0"/>
          <a:chOff x="0" y="0"/>
          <a:chExt cx="0" cy="0"/>
        </a:xfrm>
      </p:grpSpPr>
      <p:sp>
        <p:nvSpPr>
          <p:cNvPr id="107" name="Shape 107"/>
          <p:cNvSpPr txBox="1">
            <a:spLocks noGrp="1"/>
          </p:cNvSpPr>
          <p:nvPr>
            <p:ph type="title"/>
          </p:nvPr>
        </p:nvSpPr>
        <p:spPr>
          <a:xfrm>
            <a:off x="914400" y="1690048"/>
            <a:ext cx="3563938" cy="1162050"/>
          </a:xfrm>
          <a:prstGeom prst="rect">
            <a:avLst/>
          </a:prstGeom>
          <a:noFill/>
          <a:ln>
            <a:noFill/>
          </a:ln>
        </p:spPr>
        <p:txBody>
          <a:bodyPr spcFirstLastPara="1" wrap="square" lIns="91425" tIns="91425" rIns="91425" bIns="91425" anchor="b" anchorCtr="0"/>
          <a:lstStyle>
            <a:lvl1pPr lvl="0" algn="l" rtl="0">
              <a:lnSpc>
                <a:spcPct val="109523"/>
              </a:lnSpc>
              <a:spcBef>
                <a:spcPts val="0"/>
              </a:spcBef>
              <a:spcAft>
                <a:spcPts val="0"/>
              </a:spcAft>
              <a:buSzPts val="1400"/>
              <a:buNone/>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108" name="Shape 108"/>
          <p:cNvSpPr txBox="1">
            <a:spLocks noGrp="1"/>
          </p:cNvSpPr>
          <p:nvPr>
            <p:ph type="body" idx="1"/>
          </p:nvPr>
        </p:nvSpPr>
        <p:spPr>
          <a:xfrm>
            <a:off x="4667250" y="368490"/>
            <a:ext cx="3566160" cy="5627498"/>
          </a:xfrm>
          <a:prstGeom prst="rect">
            <a:avLst/>
          </a:prstGeom>
          <a:noFill/>
          <a:ln>
            <a:noFill/>
          </a:ln>
        </p:spPr>
        <p:txBody>
          <a:bodyPr spcFirstLastPara="1" wrap="square" lIns="91425" tIns="91425" rIns="91425" bIns="91425" anchor="t" anchorCtr="0"/>
          <a:lstStyle>
            <a:lvl1pPr marL="457200" lvl="0" indent="-317500" rtl="0">
              <a:spcBef>
                <a:spcPts val="2000"/>
              </a:spcBef>
              <a:spcAft>
                <a:spcPts val="0"/>
              </a:spcAft>
              <a:buSzPts val="1400"/>
              <a:buChar char="•"/>
              <a:defRPr/>
            </a:lvl1pPr>
            <a:lvl2pPr marL="914400" lvl="1" indent="-317500" rtl="0">
              <a:spcBef>
                <a:spcPts val="600"/>
              </a:spcBef>
              <a:spcAft>
                <a:spcPts val="0"/>
              </a:spcAft>
              <a:buSzPts val="1400"/>
              <a:buChar char="•"/>
              <a:defRPr/>
            </a:lvl2pPr>
            <a:lvl3pPr marL="1371600" lvl="2" indent="-317500" rtl="0">
              <a:spcBef>
                <a:spcPts val="600"/>
              </a:spcBef>
              <a:spcAft>
                <a:spcPts val="0"/>
              </a:spcAft>
              <a:buSzPts val="1400"/>
              <a:buChar char="•"/>
              <a:defRPr/>
            </a:lvl3pPr>
            <a:lvl4pPr marL="1828800" lvl="3" indent="-317500" rtl="0">
              <a:spcBef>
                <a:spcPts val="600"/>
              </a:spcBef>
              <a:spcAft>
                <a:spcPts val="0"/>
              </a:spcAft>
              <a:buSzPts val="1400"/>
              <a:buChar char="•"/>
              <a:defRPr/>
            </a:lvl4pPr>
            <a:lvl5pPr marL="2286000" lvl="4" indent="-317500" rtl="0">
              <a:spcBef>
                <a:spcPts val="600"/>
              </a:spcBef>
              <a:spcAft>
                <a:spcPts val="0"/>
              </a:spcAft>
              <a:buSzPts val="1400"/>
              <a:buChar char="•"/>
              <a:defRPr/>
            </a:lvl5pPr>
            <a:lvl6pPr marL="2743200" lvl="5" indent="-317500" rtl="0">
              <a:spcBef>
                <a:spcPts val="360"/>
              </a:spcBef>
              <a:spcAft>
                <a:spcPts val="0"/>
              </a:spcAft>
              <a:buSzPts val="1400"/>
              <a:buChar char="•"/>
              <a:defRPr/>
            </a:lvl6pPr>
            <a:lvl7pPr marL="3200400" lvl="6" indent="-317500" rtl="0">
              <a:spcBef>
                <a:spcPts val="360"/>
              </a:spcBef>
              <a:spcAft>
                <a:spcPts val="0"/>
              </a:spcAft>
              <a:buSzPts val="1400"/>
              <a:buChar char="•"/>
              <a:defRPr/>
            </a:lvl7pPr>
            <a:lvl8pPr marL="3657600" lvl="7" indent="-317500" rtl="0">
              <a:spcBef>
                <a:spcPts val="360"/>
              </a:spcBef>
              <a:spcAft>
                <a:spcPts val="0"/>
              </a:spcAft>
              <a:buSzPts val="1400"/>
              <a:buChar char="•"/>
              <a:defRPr/>
            </a:lvl8pPr>
            <a:lvl9pPr marL="4114800" lvl="8" indent="-317500" rtl="0">
              <a:spcBef>
                <a:spcPts val="360"/>
              </a:spcBef>
              <a:spcAft>
                <a:spcPts val="0"/>
              </a:spcAft>
              <a:buSzPts val="1400"/>
              <a:buChar char="•"/>
              <a:defRPr/>
            </a:lvl9pPr>
          </a:lstStyle>
          <a:p>
            <a:endParaRPr/>
          </a:p>
        </p:txBody>
      </p:sp>
      <p:sp>
        <p:nvSpPr>
          <p:cNvPr id="109" name="Shape 109"/>
          <p:cNvSpPr txBox="1">
            <a:spLocks noGrp="1"/>
          </p:cNvSpPr>
          <p:nvPr>
            <p:ph type="body" idx="2"/>
          </p:nvPr>
        </p:nvSpPr>
        <p:spPr>
          <a:xfrm>
            <a:off x="914398" y="2866030"/>
            <a:ext cx="3563938" cy="2163171"/>
          </a:xfrm>
          <a:prstGeom prst="rect">
            <a:avLst/>
          </a:prstGeom>
          <a:noFill/>
          <a:ln>
            <a:noFill/>
          </a:ln>
        </p:spPr>
        <p:txBody>
          <a:bodyPr spcFirstLastPara="1" wrap="square" lIns="91425" tIns="91425" rIns="91425" bIns="91425" anchor="t" anchorCtr="0"/>
          <a:lstStyle>
            <a:lvl1pPr marL="457200" lvl="0" indent="-228600" rtl="0">
              <a:spcBef>
                <a:spcPts val="600"/>
              </a:spcBef>
              <a:spcAft>
                <a:spcPts val="0"/>
              </a:spcAft>
              <a:buSzPts val="1400"/>
              <a:buNone/>
              <a:defRPr/>
            </a:lvl1pPr>
            <a:lvl2pPr marL="914400" lvl="1" indent="-228600" rtl="0">
              <a:spcBef>
                <a:spcPts val="600"/>
              </a:spcBef>
              <a:spcAft>
                <a:spcPts val="0"/>
              </a:spcAft>
              <a:buSzPts val="1400"/>
              <a:buNone/>
              <a:defRPr/>
            </a:lvl2pPr>
            <a:lvl3pPr marL="1371600" lvl="2" indent="-228600" rtl="0">
              <a:spcBef>
                <a:spcPts val="600"/>
              </a:spcBef>
              <a:spcAft>
                <a:spcPts val="0"/>
              </a:spcAft>
              <a:buSzPts val="1400"/>
              <a:buNone/>
              <a:defRPr/>
            </a:lvl3pPr>
            <a:lvl4pPr marL="1828800" lvl="3" indent="-228600" rtl="0">
              <a:spcBef>
                <a:spcPts val="600"/>
              </a:spcBef>
              <a:spcAft>
                <a:spcPts val="0"/>
              </a:spcAft>
              <a:buSzPts val="1400"/>
              <a:buNone/>
              <a:defRPr/>
            </a:lvl4pPr>
            <a:lvl5pPr marL="2286000" lvl="4" indent="-228600" rtl="0">
              <a:spcBef>
                <a:spcPts val="600"/>
              </a:spcBef>
              <a:spcAft>
                <a:spcPts val="0"/>
              </a:spcAft>
              <a:buSzPts val="1400"/>
              <a:buNone/>
              <a:defRPr/>
            </a:lvl5pPr>
            <a:lvl6pPr marL="2743200" lvl="5" indent="-228600" rtl="0">
              <a:spcBef>
                <a:spcPts val="360"/>
              </a:spcBef>
              <a:spcAft>
                <a:spcPts val="0"/>
              </a:spcAft>
              <a:buSzPts val="1400"/>
              <a:buNone/>
              <a:defRPr/>
            </a:lvl6pPr>
            <a:lvl7pPr marL="3200400" lvl="6" indent="-228600" rtl="0">
              <a:spcBef>
                <a:spcPts val="360"/>
              </a:spcBef>
              <a:spcAft>
                <a:spcPts val="0"/>
              </a:spcAft>
              <a:buSzPts val="1400"/>
              <a:buNone/>
              <a:defRPr/>
            </a:lvl7pPr>
            <a:lvl8pPr marL="3657600" lvl="7" indent="-228600" rtl="0">
              <a:spcBef>
                <a:spcPts val="360"/>
              </a:spcBef>
              <a:spcAft>
                <a:spcPts val="0"/>
              </a:spcAft>
              <a:buSzPts val="1400"/>
              <a:buNone/>
              <a:defRPr/>
            </a:lvl8pPr>
            <a:lvl9pPr marL="4114800" lvl="8" indent="-228600" rtl="0">
              <a:spcBef>
                <a:spcPts val="360"/>
              </a:spcBef>
              <a:spcAft>
                <a:spcPts val="0"/>
              </a:spcAft>
              <a:buSzPts val="1400"/>
              <a:buNone/>
              <a:defRPr/>
            </a:lvl9pPr>
          </a:lstStyle>
          <a:p>
            <a:endParaRPr/>
          </a:p>
        </p:txBody>
      </p:sp>
      <p:sp>
        <p:nvSpPr>
          <p:cNvPr id="110" name="Shape 110"/>
          <p:cNvSpPr txBox="1">
            <a:spLocks noGrp="1"/>
          </p:cNvSpPr>
          <p:nvPr>
            <p:ph type="dt" idx="10"/>
          </p:nvPr>
        </p:nvSpPr>
        <p:spPr>
          <a:xfrm>
            <a:off x="7663438" y="6314461"/>
            <a:ext cx="1295400" cy="265089"/>
          </a:xfrm>
          <a:prstGeom prst="rect">
            <a:avLst/>
          </a:prstGeom>
          <a:noFill/>
          <a:ln>
            <a:noFill/>
          </a:ln>
        </p:spPr>
        <p:txBody>
          <a:bodyPr spcFirstLastPara="1" wrap="square" lIns="91425" tIns="91425" rIns="91425" bIns="91425" anchor="ctr" anchorCtr="0"/>
          <a:lstStyle>
            <a:lvl1pPr marL="0" marR="0" lvl="0" indent="-88900" algn="r"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a:p>
        </p:txBody>
      </p:sp>
      <p:sp>
        <p:nvSpPr>
          <p:cNvPr id="111" name="Shape 111"/>
          <p:cNvSpPr txBox="1">
            <a:spLocks noGrp="1"/>
          </p:cNvSpPr>
          <p:nvPr>
            <p:ph type="ftr" idx="11"/>
          </p:nvPr>
        </p:nvSpPr>
        <p:spPr>
          <a:xfrm>
            <a:off x="3942607" y="6305797"/>
            <a:ext cx="3717967" cy="259278"/>
          </a:xfrm>
          <a:prstGeom prst="rect">
            <a:avLst/>
          </a:prstGeom>
          <a:noFill/>
          <a:ln>
            <a:noFill/>
          </a:ln>
        </p:spPr>
        <p:txBody>
          <a:bodyPr spcFirstLastPara="1" wrap="square" lIns="91425" tIns="91425" rIns="91425" bIns="91425" anchor="ctr" anchorCtr="0"/>
          <a:lstStyle>
            <a:lvl1pPr marL="0" marR="0" lvl="0" indent="-88900" algn="r"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a:p>
        </p:txBody>
      </p:sp>
      <p:sp>
        <p:nvSpPr>
          <p:cNvPr id="112" name="Shape 112"/>
          <p:cNvSpPr txBox="1">
            <a:spLocks noGrp="1"/>
          </p:cNvSpPr>
          <p:nvPr>
            <p:ph type="sldNum" idx="12"/>
          </p:nvPr>
        </p:nvSpPr>
        <p:spPr>
          <a:xfrm>
            <a:off x="7521388" y="5476097"/>
            <a:ext cx="1483056" cy="851848"/>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8200" b="0" i="0" u="none" strike="noStrike" cap="none">
                <a:solidFill>
                  <a:schemeClr val="dk1"/>
                </a:solidFill>
                <a:latin typeface="Impact"/>
                <a:ea typeface="Impact"/>
                <a:cs typeface="Impact"/>
                <a:sym typeface="Impact"/>
              </a:defRPr>
            </a:lvl1pPr>
            <a:lvl2pPr marL="0" marR="0" lvl="1" indent="0" algn="r" rtl="0">
              <a:spcBef>
                <a:spcPts val="0"/>
              </a:spcBef>
              <a:buNone/>
              <a:defRPr sz="8200" b="0" i="0" u="none" strike="noStrike" cap="none">
                <a:solidFill>
                  <a:schemeClr val="dk1"/>
                </a:solidFill>
                <a:latin typeface="Impact"/>
                <a:ea typeface="Impact"/>
                <a:cs typeface="Impact"/>
                <a:sym typeface="Impact"/>
              </a:defRPr>
            </a:lvl2pPr>
            <a:lvl3pPr marL="0" marR="0" lvl="2" indent="0" algn="r" rtl="0">
              <a:spcBef>
                <a:spcPts val="0"/>
              </a:spcBef>
              <a:buNone/>
              <a:defRPr sz="8200" b="0" i="0" u="none" strike="noStrike" cap="none">
                <a:solidFill>
                  <a:schemeClr val="dk1"/>
                </a:solidFill>
                <a:latin typeface="Impact"/>
                <a:ea typeface="Impact"/>
                <a:cs typeface="Impact"/>
                <a:sym typeface="Impact"/>
              </a:defRPr>
            </a:lvl3pPr>
            <a:lvl4pPr marL="0" marR="0" lvl="3" indent="0" algn="r" rtl="0">
              <a:spcBef>
                <a:spcPts val="0"/>
              </a:spcBef>
              <a:buNone/>
              <a:defRPr sz="8200" b="0" i="0" u="none" strike="noStrike" cap="none">
                <a:solidFill>
                  <a:schemeClr val="dk1"/>
                </a:solidFill>
                <a:latin typeface="Impact"/>
                <a:ea typeface="Impact"/>
                <a:cs typeface="Impact"/>
                <a:sym typeface="Impact"/>
              </a:defRPr>
            </a:lvl4pPr>
            <a:lvl5pPr marL="0" marR="0" lvl="4" indent="0" algn="r" rtl="0">
              <a:spcBef>
                <a:spcPts val="0"/>
              </a:spcBef>
              <a:buNone/>
              <a:defRPr sz="8200" b="0" i="0" u="none" strike="noStrike" cap="none">
                <a:solidFill>
                  <a:schemeClr val="dk1"/>
                </a:solidFill>
                <a:latin typeface="Impact"/>
                <a:ea typeface="Impact"/>
                <a:cs typeface="Impact"/>
                <a:sym typeface="Impact"/>
              </a:defRPr>
            </a:lvl5pPr>
            <a:lvl6pPr marL="0" marR="0" lvl="5" indent="0" algn="r" rtl="0">
              <a:spcBef>
                <a:spcPts val="0"/>
              </a:spcBef>
              <a:buNone/>
              <a:defRPr sz="8200" b="0" i="0" u="none" strike="noStrike" cap="none">
                <a:solidFill>
                  <a:schemeClr val="dk1"/>
                </a:solidFill>
                <a:latin typeface="Impact"/>
                <a:ea typeface="Impact"/>
                <a:cs typeface="Impact"/>
                <a:sym typeface="Impact"/>
              </a:defRPr>
            </a:lvl6pPr>
            <a:lvl7pPr marL="0" marR="0" lvl="6" indent="0" algn="r" rtl="0">
              <a:spcBef>
                <a:spcPts val="0"/>
              </a:spcBef>
              <a:buNone/>
              <a:defRPr sz="8200" b="0" i="0" u="none" strike="noStrike" cap="none">
                <a:solidFill>
                  <a:schemeClr val="dk1"/>
                </a:solidFill>
                <a:latin typeface="Impact"/>
                <a:ea typeface="Impact"/>
                <a:cs typeface="Impact"/>
                <a:sym typeface="Impact"/>
              </a:defRPr>
            </a:lvl7pPr>
            <a:lvl8pPr marL="0" marR="0" lvl="7" indent="0" algn="r" rtl="0">
              <a:spcBef>
                <a:spcPts val="0"/>
              </a:spcBef>
              <a:buNone/>
              <a:defRPr sz="8200" b="0" i="0" u="none" strike="noStrike" cap="none">
                <a:solidFill>
                  <a:schemeClr val="dk1"/>
                </a:solidFill>
                <a:latin typeface="Impact"/>
                <a:ea typeface="Impact"/>
                <a:cs typeface="Impact"/>
                <a:sym typeface="Impact"/>
              </a:defRPr>
            </a:lvl8pPr>
            <a:lvl9pPr marL="0" marR="0" lvl="8" indent="0" algn="r" rtl="0">
              <a:spcBef>
                <a:spcPts val="0"/>
              </a:spcBef>
              <a:buNone/>
              <a:defRPr sz="8200" b="0" i="0" u="none" strike="noStrike" cap="none">
                <a:solidFill>
                  <a:schemeClr val="dk1"/>
                </a:solidFill>
                <a:latin typeface="Impact"/>
                <a:ea typeface="Impact"/>
                <a:cs typeface="Impact"/>
                <a:sym typeface="Impact"/>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113"/>
        <p:cNvGrpSpPr/>
        <p:nvPr/>
      </p:nvGrpSpPr>
      <p:grpSpPr>
        <a:xfrm>
          <a:off x="0" y="0"/>
          <a:ext cx="0" cy="0"/>
          <a:chOff x="0" y="0"/>
          <a:chExt cx="0" cy="0"/>
        </a:xfrm>
      </p:grpSpPr>
      <p:sp>
        <p:nvSpPr>
          <p:cNvPr id="114" name="Shape 114"/>
          <p:cNvSpPr txBox="1">
            <a:spLocks noGrp="1"/>
          </p:cNvSpPr>
          <p:nvPr>
            <p:ph type="title"/>
          </p:nvPr>
        </p:nvSpPr>
        <p:spPr>
          <a:xfrm>
            <a:off x="5017546" y="1524000"/>
            <a:ext cx="3566160" cy="1162050"/>
          </a:xfrm>
          <a:prstGeom prst="rect">
            <a:avLst/>
          </a:prstGeom>
          <a:noFill/>
          <a:ln>
            <a:noFill/>
          </a:ln>
        </p:spPr>
        <p:txBody>
          <a:bodyPr spcFirstLastPara="1" wrap="square" lIns="91425" tIns="91425" rIns="91425" bIns="91425" anchor="b" anchorCtr="0"/>
          <a:lstStyle>
            <a:lvl1pPr lvl="0" algn="l" rtl="0">
              <a:lnSpc>
                <a:spcPct val="109523"/>
              </a:lnSpc>
              <a:spcBef>
                <a:spcPts val="0"/>
              </a:spcBef>
              <a:spcAft>
                <a:spcPts val="0"/>
              </a:spcAft>
              <a:buSzPts val="1400"/>
              <a:buNone/>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115" name="Shape 115"/>
          <p:cNvSpPr txBox="1">
            <a:spLocks noGrp="1"/>
          </p:cNvSpPr>
          <p:nvPr>
            <p:ph type="body" idx="1"/>
          </p:nvPr>
        </p:nvSpPr>
        <p:spPr>
          <a:xfrm>
            <a:off x="5017544" y="2699982"/>
            <a:ext cx="3566160" cy="2163171"/>
          </a:xfrm>
          <a:prstGeom prst="rect">
            <a:avLst/>
          </a:prstGeom>
          <a:noFill/>
          <a:ln>
            <a:noFill/>
          </a:ln>
        </p:spPr>
        <p:txBody>
          <a:bodyPr spcFirstLastPara="1" wrap="square" lIns="91425" tIns="91425" rIns="91425" bIns="91425" anchor="t" anchorCtr="0"/>
          <a:lstStyle>
            <a:lvl1pPr marL="457200" lvl="0" indent="-228600" rtl="0">
              <a:spcBef>
                <a:spcPts val="600"/>
              </a:spcBef>
              <a:spcAft>
                <a:spcPts val="0"/>
              </a:spcAft>
              <a:buSzPts val="1400"/>
              <a:buNone/>
              <a:defRPr/>
            </a:lvl1pPr>
            <a:lvl2pPr marL="914400" lvl="1" indent="-228600" rtl="0">
              <a:spcBef>
                <a:spcPts val="600"/>
              </a:spcBef>
              <a:spcAft>
                <a:spcPts val="0"/>
              </a:spcAft>
              <a:buSzPts val="1400"/>
              <a:buNone/>
              <a:defRPr/>
            </a:lvl2pPr>
            <a:lvl3pPr marL="1371600" lvl="2" indent="-228600" rtl="0">
              <a:spcBef>
                <a:spcPts val="600"/>
              </a:spcBef>
              <a:spcAft>
                <a:spcPts val="0"/>
              </a:spcAft>
              <a:buSzPts val="1400"/>
              <a:buNone/>
              <a:defRPr/>
            </a:lvl3pPr>
            <a:lvl4pPr marL="1828800" lvl="3" indent="-228600" rtl="0">
              <a:spcBef>
                <a:spcPts val="600"/>
              </a:spcBef>
              <a:spcAft>
                <a:spcPts val="0"/>
              </a:spcAft>
              <a:buSzPts val="1400"/>
              <a:buNone/>
              <a:defRPr/>
            </a:lvl4pPr>
            <a:lvl5pPr marL="2286000" lvl="4" indent="-228600" rtl="0">
              <a:spcBef>
                <a:spcPts val="600"/>
              </a:spcBef>
              <a:spcAft>
                <a:spcPts val="0"/>
              </a:spcAft>
              <a:buSzPts val="1400"/>
              <a:buNone/>
              <a:defRPr/>
            </a:lvl5pPr>
            <a:lvl6pPr marL="2743200" lvl="5" indent="-228600" rtl="0">
              <a:spcBef>
                <a:spcPts val="360"/>
              </a:spcBef>
              <a:spcAft>
                <a:spcPts val="0"/>
              </a:spcAft>
              <a:buSzPts val="1400"/>
              <a:buNone/>
              <a:defRPr/>
            </a:lvl6pPr>
            <a:lvl7pPr marL="3200400" lvl="6" indent="-228600" rtl="0">
              <a:spcBef>
                <a:spcPts val="360"/>
              </a:spcBef>
              <a:spcAft>
                <a:spcPts val="0"/>
              </a:spcAft>
              <a:buSzPts val="1400"/>
              <a:buNone/>
              <a:defRPr/>
            </a:lvl7pPr>
            <a:lvl8pPr marL="3657600" lvl="7" indent="-228600" rtl="0">
              <a:spcBef>
                <a:spcPts val="360"/>
              </a:spcBef>
              <a:spcAft>
                <a:spcPts val="0"/>
              </a:spcAft>
              <a:buSzPts val="1400"/>
              <a:buNone/>
              <a:defRPr/>
            </a:lvl8pPr>
            <a:lvl9pPr marL="4114800" lvl="8" indent="-228600" rtl="0">
              <a:spcBef>
                <a:spcPts val="360"/>
              </a:spcBef>
              <a:spcAft>
                <a:spcPts val="0"/>
              </a:spcAft>
              <a:buSzPts val="1400"/>
              <a:buNone/>
              <a:defRPr/>
            </a:lvl9pPr>
          </a:lstStyle>
          <a:p>
            <a:endParaRPr/>
          </a:p>
        </p:txBody>
      </p:sp>
      <p:sp>
        <p:nvSpPr>
          <p:cNvPr id="116" name="Shape 116"/>
          <p:cNvSpPr txBox="1">
            <a:spLocks noGrp="1"/>
          </p:cNvSpPr>
          <p:nvPr>
            <p:ph type="dt" idx="10"/>
          </p:nvPr>
        </p:nvSpPr>
        <p:spPr>
          <a:xfrm>
            <a:off x="7663438" y="6314461"/>
            <a:ext cx="1295400" cy="265089"/>
          </a:xfrm>
          <a:prstGeom prst="rect">
            <a:avLst/>
          </a:prstGeom>
          <a:noFill/>
          <a:ln>
            <a:noFill/>
          </a:ln>
        </p:spPr>
        <p:txBody>
          <a:bodyPr spcFirstLastPara="1" wrap="square" lIns="91425" tIns="91425" rIns="91425" bIns="91425" anchor="ctr" anchorCtr="0"/>
          <a:lstStyle>
            <a:lvl1pPr marL="0" marR="0" lvl="0" indent="-88900" algn="r"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a:p>
        </p:txBody>
      </p:sp>
      <p:sp>
        <p:nvSpPr>
          <p:cNvPr id="117" name="Shape 117"/>
          <p:cNvSpPr txBox="1">
            <a:spLocks noGrp="1"/>
          </p:cNvSpPr>
          <p:nvPr>
            <p:ph type="ftr" idx="11"/>
          </p:nvPr>
        </p:nvSpPr>
        <p:spPr>
          <a:xfrm>
            <a:off x="3942607" y="6305797"/>
            <a:ext cx="3717967" cy="259278"/>
          </a:xfrm>
          <a:prstGeom prst="rect">
            <a:avLst/>
          </a:prstGeom>
          <a:noFill/>
          <a:ln>
            <a:noFill/>
          </a:ln>
        </p:spPr>
        <p:txBody>
          <a:bodyPr spcFirstLastPara="1" wrap="square" lIns="91425" tIns="91425" rIns="91425" bIns="91425" anchor="ctr" anchorCtr="0"/>
          <a:lstStyle>
            <a:lvl1pPr marL="0" marR="0" lvl="0" indent="-88900" algn="r"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a:p>
        </p:txBody>
      </p:sp>
      <p:sp>
        <p:nvSpPr>
          <p:cNvPr id="118" name="Shape 118"/>
          <p:cNvSpPr txBox="1">
            <a:spLocks noGrp="1"/>
          </p:cNvSpPr>
          <p:nvPr>
            <p:ph type="sldNum" idx="12"/>
          </p:nvPr>
        </p:nvSpPr>
        <p:spPr>
          <a:xfrm>
            <a:off x="7521388" y="5476097"/>
            <a:ext cx="1483056" cy="851848"/>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8200" b="0" i="0" u="none" strike="noStrike" cap="none">
                <a:solidFill>
                  <a:schemeClr val="dk1"/>
                </a:solidFill>
                <a:latin typeface="Impact"/>
                <a:ea typeface="Impact"/>
                <a:cs typeface="Impact"/>
                <a:sym typeface="Impact"/>
              </a:defRPr>
            </a:lvl1pPr>
            <a:lvl2pPr marL="0" marR="0" lvl="1" indent="0" algn="r" rtl="0">
              <a:spcBef>
                <a:spcPts val="0"/>
              </a:spcBef>
              <a:buNone/>
              <a:defRPr sz="8200" b="0" i="0" u="none" strike="noStrike" cap="none">
                <a:solidFill>
                  <a:schemeClr val="dk1"/>
                </a:solidFill>
                <a:latin typeface="Impact"/>
                <a:ea typeface="Impact"/>
                <a:cs typeface="Impact"/>
                <a:sym typeface="Impact"/>
              </a:defRPr>
            </a:lvl2pPr>
            <a:lvl3pPr marL="0" marR="0" lvl="2" indent="0" algn="r" rtl="0">
              <a:spcBef>
                <a:spcPts val="0"/>
              </a:spcBef>
              <a:buNone/>
              <a:defRPr sz="8200" b="0" i="0" u="none" strike="noStrike" cap="none">
                <a:solidFill>
                  <a:schemeClr val="dk1"/>
                </a:solidFill>
                <a:latin typeface="Impact"/>
                <a:ea typeface="Impact"/>
                <a:cs typeface="Impact"/>
                <a:sym typeface="Impact"/>
              </a:defRPr>
            </a:lvl3pPr>
            <a:lvl4pPr marL="0" marR="0" lvl="3" indent="0" algn="r" rtl="0">
              <a:spcBef>
                <a:spcPts val="0"/>
              </a:spcBef>
              <a:buNone/>
              <a:defRPr sz="8200" b="0" i="0" u="none" strike="noStrike" cap="none">
                <a:solidFill>
                  <a:schemeClr val="dk1"/>
                </a:solidFill>
                <a:latin typeface="Impact"/>
                <a:ea typeface="Impact"/>
                <a:cs typeface="Impact"/>
                <a:sym typeface="Impact"/>
              </a:defRPr>
            </a:lvl4pPr>
            <a:lvl5pPr marL="0" marR="0" lvl="4" indent="0" algn="r" rtl="0">
              <a:spcBef>
                <a:spcPts val="0"/>
              </a:spcBef>
              <a:buNone/>
              <a:defRPr sz="8200" b="0" i="0" u="none" strike="noStrike" cap="none">
                <a:solidFill>
                  <a:schemeClr val="dk1"/>
                </a:solidFill>
                <a:latin typeface="Impact"/>
                <a:ea typeface="Impact"/>
                <a:cs typeface="Impact"/>
                <a:sym typeface="Impact"/>
              </a:defRPr>
            </a:lvl5pPr>
            <a:lvl6pPr marL="0" marR="0" lvl="5" indent="0" algn="r" rtl="0">
              <a:spcBef>
                <a:spcPts val="0"/>
              </a:spcBef>
              <a:buNone/>
              <a:defRPr sz="8200" b="0" i="0" u="none" strike="noStrike" cap="none">
                <a:solidFill>
                  <a:schemeClr val="dk1"/>
                </a:solidFill>
                <a:latin typeface="Impact"/>
                <a:ea typeface="Impact"/>
                <a:cs typeface="Impact"/>
                <a:sym typeface="Impact"/>
              </a:defRPr>
            </a:lvl6pPr>
            <a:lvl7pPr marL="0" marR="0" lvl="6" indent="0" algn="r" rtl="0">
              <a:spcBef>
                <a:spcPts val="0"/>
              </a:spcBef>
              <a:buNone/>
              <a:defRPr sz="8200" b="0" i="0" u="none" strike="noStrike" cap="none">
                <a:solidFill>
                  <a:schemeClr val="dk1"/>
                </a:solidFill>
                <a:latin typeface="Impact"/>
                <a:ea typeface="Impact"/>
                <a:cs typeface="Impact"/>
                <a:sym typeface="Impact"/>
              </a:defRPr>
            </a:lvl7pPr>
            <a:lvl8pPr marL="0" marR="0" lvl="7" indent="0" algn="r" rtl="0">
              <a:spcBef>
                <a:spcPts val="0"/>
              </a:spcBef>
              <a:buNone/>
              <a:defRPr sz="8200" b="0" i="0" u="none" strike="noStrike" cap="none">
                <a:solidFill>
                  <a:schemeClr val="dk1"/>
                </a:solidFill>
                <a:latin typeface="Impact"/>
                <a:ea typeface="Impact"/>
                <a:cs typeface="Impact"/>
                <a:sym typeface="Impact"/>
              </a:defRPr>
            </a:lvl8pPr>
            <a:lvl9pPr marL="0" marR="0" lvl="8" indent="0" algn="r" rtl="0">
              <a:spcBef>
                <a:spcPts val="0"/>
              </a:spcBef>
              <a:buNone/>
              <a:defRPr sz="8200" b="0" i="0" u="none" strike="noStrike" cap="none">
                <a:solidFill>
                  <a:schemeClr val="dk1"/>
                </a:solidFill>
                <a:latin typeface="Impact"/>
                <a:ea typeface="Impact"/>
                <a:cs typeface="Impact"/>
                <a:sym typeface="Impact"/>
              </a:defRPr>
            </a:lvl9pPr>
          </a:lstStyle>
          <a:p>
            <a:pPr marL="0" lvl="0" indent="0">
              <a:spcBef>
                <a:spcPts val="0"/>
              </a:spcBef>
              <a:spcAft>
                <a:spcPts val="0"/>
              </a:spcAft>
              <a:buNone/>
            </a:pPr>
            <a:fld id="{00000000-1234-1234-1234-123412341234}" type="slidenum">
              <a:rPr lang="en-US"/>
              <a:t>‹#›</a:t>
            </a:fld>
            <a:endParaRPr/>
          </a:p>
        </p:txBody>
      </p:sp>
      <p:grpSp>
        <p:nvGrpSpPr>
          <p:cNvPr id="119" name="Shape 119"/>
          <p:cNvGrpSpPr/>
          <p:nvPr/>
        </p:nvGrpSpPr>
        <p:grpSpPr>
          <a:xfrm rot="-178369">
            <a:off x="629028" y="505650"/>
            <a:ext cx="3850925" cy="5516274"/>
            <a:chOff x="1524000" y="381000"/>
            <a:chExt cx="3657600" cy="4737978"/>
          </a:xfrm>
        </p:grpSpPr>
        <p:sp>
          <p:nvSpPr>
            <p:cNvPr id="120" name="Shape 120"/>
            <p:cNvSpPr/>
            <p:nvPr/>
          </p:nvSpPr>
          <p:spPr>
            <a:xfrm>
              <a:off x="1524000" y="381000"/>
              <a:ext cx="3657600" cy="4724400"/>
            </a:xfrm>
            <a:prstGeom prst="rect">
              <a:avLst/>
            </a:prstGeom>
            <a:solidFill>
              <a:schemeClr val="lt1"/>
            </a:solidFill>
            <a:ln w="1905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21" name="Shape 121"/>
            <p:cNvSpPr/>
            <p:nvPr/>
          </p:nvSpPr>
          <p:spPr>
            <a:xfrm>
              <a:off x="1524000" y="381000"/>
              <a:ext cx="3657600" cy="4737978"/>
            </a:xfrm>
            <a:prstGeom prst="rect">
              <a:avLst/>
            </a:prstGeom>
            <a:gradFill>
              <a:gsLst>
                <a:gs pos="0">
                  <a:srgbClr val="D8D8D8"/>
                </a:gs>
                <a:gs pos="15000">
                  <a:srgbClr val="FFFFFF">
                    <a:alpha val="74901"/>
                  </a:srgbClr>
                </a:gs>
                <a:gs pos="100000">
                  <a:schemeClr val="lt1"/>
                </a:gs>
              </a:gsLst>
              <a:path path="circle">
                <a:fillToRect r="100000" b="100000"/>
              </a:path>
              <a:tileRect l="-100000" t="-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grpSp>
      <p:sp>
        <p:nvSpPr>
          <p:cNvPr id="122" name="Shape 122"/>
          <p:cNvSpPr>
            <a:spLocks noGrp="1"/>
          </p:cNvSpPr>
          <p:nvPr>
            <p:ph type="pic" idx="2"/>
          </p:nvPr>
        </p:nvSpPr>
        <p:spPr>
          <a:xfrm rot="-178369">
            <a:off x="808793" y="667560"/>
            <a:ext cx="3468664" cy="5124723"/>
          </a:xfrm>
          <a:prstGeom prst="rect">
            <a:avLst/>
          </a:prstGeom>
          <a:solidFill>
            <a:srgbClr val="D8D8D8"/>
          </a:solidFill>
          <a:ln>
            <a:noFill/>
          </a:ln>
        </p:spPr>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2 Pictures with Caption">
  <p:cSld name="2 Pictures with Caption">
    <p:spTree>
      <p:nvGrpSpPr>
        <p:cNvPr id="1" name="Shape 123"/>
        <p:cNvGrpSpPr/>
        <p:nvPr/>
      </p:nvGrpSpPr>
      <p:grpSpPr>
        <a:xfrm>
          <a:off x="0" y="0"/>
          <a:ext cx="0" cy="0"/>
          <a:chOff x="0" y="0"/>
          <a:chExt cx="0" cy="0"/>
        </a:xfrm>
      </p:grpSpPr>
      <p:grpSp>
        <p:nvGrpSpPr>
          <p:cNvPr id="124" name="Shape 124"/>
          <p:cNvGrpSpPr/>
          <p:nvPr/>
        </p:nvGrpSpPr>
        <p:grpSpPr>
          <a:xfrm rot="-385649">
            <a:off x="313409" y="3520798"/>
            <a:ext cx="4088024" cy="3026020"/>
            <a:chOff x="1524000" y="381000"/>
            <a:chExt cx="3657600" cy="4737978"/>
          </a:xfrm>
        </p:grpSpPr>
        <p:sp>
          <p:nvSpPr>
            <p:cNvPr id="125" name="Shape 125"/>
            <p:cNvSpPr/>
            <p:nvPr/>
          </p:nvSpPr>
          <p:spPr>
            <a:xfrm>
              <a:off x="1524000" y="381000"/>
              <a:ext cx="3657600" cy="4724400"/>
            </a:xfrm>
            <a:prstGeom prst="rect">
              <a:avLst/>
            </a:prstGeom>
            <a:solidFill>
              <a:schemeClr val="lt1"/>
            </a:solidFill>
            <a:ln w="1905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26" name="Shape 126"/>
            <p:cNvSpPr/>
            <p:nvPr/>
          </p:nvSpPr>
          <p:spPr>
            <a:xfrm>
              <a:off x="1524000" y="381000"/>
              <a:ext cx="3657600" cy="4737978"/>
            </a:xfrm>
            <a:prstGeom prst="rect">
              <a:avLst/>
            </a:prstGeom>
            <a:gradFill>
              <a:gsLst>
                <a:gs pos="0">
                  <a:srgbClr val="D8D8D8"/>
                </a:gs>
                <a:gs pos="15000">
                  <a:srgbClr val="FFFFFF">
                    <a:alpha val="74901"/>
                  </a:srgbClr>
                </a:gs>
                <a:gs pos="100000">
                  <a:schemeClr val="lt1"/>
                </a:gs>
              </a:gsLst>
              <a:path path="circle">
                <a:fillToRect r="100000" b="100000"/>
              </a:path>
              <a:tileRect l="-100000" t="-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grpSp>
      <p:sp>
        <p:nvSpPr>
          <p:cNvPr id="127" name="Shape 127"/>
          <p:cNvSpPr>
            <a:spLocks noGrp="1"/>
          </p:cNvSpPr>
          <p:nvPr>
            <p:ph type="pic" idx="2"/>
          </p:nvPr>
        </p:nvSpPr>
        <p:spPr>
          <a:xfrm rot="-385649">
            <a:off x="491057" y="3682579"/>
            <a:ext cx="3704109" cy="2697083"/>
          </a:xfrm>
          <a:prstGeom prst="rect">
            <a:avLst/>
          </a:prstGeom>
          <a:solidFill>
            <a:srgbClr val="D8D8D8"/>
          </a:solidFill>
          <a:ln>
            <a:noFill/>
          </a:ln>
        </p:spPr>
      </p:sp>
      <p:grpSp>
        <p:nvGrpSpPr>
          <p:cNvPr id="128" name="Shape 128"/>
          <p:cNvGrpSpPr/>
          <p:nvPr/>
        </p:nvGrpSpPr>
        <p:grpSpPr>
          <a:xfrm rot="232774">
            <a:off x="169481" y="241256"/>
            <a:ext cx="4088024" cy="3026020"/>
            <a:chOff x="1524000" y="381000"/>
            <a:chExt cx="3657600" cy="4737978"/>
          </a:xfrm>
        </p:grpSpPr>
        <p:sp>
          <p:nvSpPr>
            <p:cNvPr id="129" name="Shape 129"/>
            <p:cNvSpPr/>
            <p:nvPr/>
          </p:nvSpPr>
          <p:spPr>
            <a:xfrm>
              <a:off x="1524000" y="381000"/>
              <a:ext cx="3657600" cy="4724400"/>
            </a:xfrm>
            <a:prstGeom prst="rect">
              <a:avLst/>
            </a:prstGeom>
            <a:solidFill>
              <a:schemeClr val="lt1"/>
            </a:solidFill>
            <a:ln w="1905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30" name="Shape 130"/>
            <p:cNvSpPr/>
            <p:nvPr/>
          </p:nvSpPr>
          <p:spPr>
            <a:xfrm>
              <a:off x="1524000" y="381000"/>
              <a:ext cx="3657600" cy="4737978"/>
            </a:xfrm>
            <a:prstGeom prst="rect">
              <a:avLst/>
            </a:prstGeom>
            <a:gradFill>
              <a:gsLst>
                <a:gs pos="0">
                  <a:srgbClr val="D8D8D8"/>
                </a:gs>
                <a:gs pos="15000">
                  <a:srgbClr val="FFFFFF">
                    <a:alpha val="74901"/>
                  </a:srgbClr>
                </a:gs>
                <a:gs pos="100000">
                  <a:schemeClr val="lt1"/>
                </a:gs>
              </a:gsLst>
              <a:path path="circle">
                <a:fillToRect r="100000" b="100000"/>
              </a:path>
              <a:tileRect l="-100000" t="-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grpSp>
      <p:sp>
        <p:nvSpPr>
          <p:cNvPr id="131" name="Shape 131"/>
          <p:cNvSpPr>
            <a:spLocks noGrp="1"/>
          </p:cNvSpPr>
          <p:nvPr>
            <p:ph type="pic" idx="3"/>
          </p:nvPr>
        </p:nvSpPr>
        <p:spPr>
          <a:xfrm rot="232774">
            <a:off x="347129" y="403037"/>
            <a:ext cx="3704109" cy="2697083"/>
          </a:xfrm>
          <a:prstGeom prst="rect">
            <a:avLst/>
          </a:prstGeom>
          <a:solidFill>
            <a:srgbClr val="D8D8D8"/>
          </a:solidFill>
          <a:ln>
            <a:noFill/>
          </a:ln>
        </p:spPr>
      </p:sp>
      <p:sp>
        <p:nvSpPr>
          <p:cNvPr id="132" name="Shape 132"/>
          <p:cNvSpPr txBox="1">
            <a:spLocks noGrp="1"/>
          </p:cNvSpPr>
          <p:nvPr>
            <p:ph type="title"/>
          </p:nvPr>
        </p:nvSpPr>
        <p:spPr>
          <a:xfrm>
            <a:off x="5013434" y="1524000"/>
            <a:ext cx="3566160" cy="1162050"/>
          </a:xfrm>
          <a:prstGeom prst="rect">
            <a:avLst/>
          </a:prstGeom>
          <a:noFill/>
          <a:ln>
            <a:noFill/>
          </a:ln>
        </p:spPr>
        <p:txBody>
          <a:bodyPr spcFirstLastPara="1" wrap="square" lIns="91425" tIns="91425" rIns="91425" bIns="91425" anchor="b" anchorCtr="0"/>
          <a:lstStyle>
            <a:lvl1pPr lvl="0" algn="l" rtl="0">
              <a:lnSpc>
                <a:spcPct val="109523"/>
              </a:lnSpc>
              <a:spcBef>
                <a:spcPts val="0"/>
              </a:spcBef>
              <a:spcAft>
                <a:spcPts val="0"/>
              </a:spcAft>
              <a:buSzPts val="1400"/>
              <a:buNone/>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133" name="Shape 133"/>
          <p:cNvSpPr txBox="1">
            <a:spLocks noGrp="1"/>
          </p:cNvSpPr>
          <p:nvPr>
            <p:ph type="body" idx="1"/>
          </p:nvPr>
        </p:nvSpPr>
        <p:spPr>
          <a:xfrm>
            <a:off x="5013432" y="2699982"/>
            <a:ext cx="3566160" cy="2163171"/>
          </a:xfrm>
          <a:prstGeom prst="rect">
            <a:avLst/>
          </a:prstGeom>
          <a:noFill/>
          <a:ln>
            <a:noFill/>
          </a:ln>
        </p:spPr>
        <p:txBody>
          <a:bodyPr spcFirstLastPara="1" wrap="square" lIns="91425" tIns="91425" rIns="91425" bIns="91425" anchor="t" anchorCtr="0"/>
          <a:lstStyle>
            <a:lvl1pPr marL="457200" lvl="0" indent="-228600" rtl="0">
              <a:spcBef>
                <a:spcPts val="600"/>
              </a:spcBef>
              <a:spcAft>
                <a:spcPts val="0"/>
              </a:spcAft>
              <a:buSzPts val="1400"/>
              <a:buNone/>
              <a:defRPr/>
            </a:lvl1pPr>
            <a:lvl2pPr marL="914400" lvl="1" indent="-228600" rtl="0">
              <a:spcBef>
                <a:spcPts val="600"/>
              </a:spcBef>
              <a:spcAft>
                <a:spcPts val="0"/>
              </a:spcAft>
              <a:buSzPts val="1400"/>
              <a:buNone/>
              <a:defRPr/>
            </a:lvl2pPr>
            <a:lvl3pPr marL="1371600" lvl="2" indent="-228600" rtl="0">
              <a:spcBef>
                <a:spcPts val="600"/>
              </a:spcBef>
              <a:spcAft>
                <a:spcPts val="0"/>
              </a:spcAft>
              <a:buSzPts val="1400"/>
              <a:buNone/>
              <a:defRPr/>
            </a:lvl3pPr>
            <a:lvl4pPr marL="1828800" lvl="3" indent="-228600" rtl="0">
              <a:spcBef>
                <a:spcPts val="600"/>
              </a:spcBef>
              <a:spcAft>
                <a:spcPts val="0"/>
              </a:spcAft>
              <a:buSzPts val="1400"/>
              <a:buNone/>
              <a:defRPr/>
            </a:lvl4pPr>
            <a:lvl5pPr marL="2286000" lvl="4" indent="-228600" rtl="0">
              <a:spcBef>
                <a:spcPts val="600"/>
              </a:spcBef>
              <a:spcAft>
                <a:spcPts val="0"/>
              </a:spcAft>
              <a:buSzPts val="1400"/>
              <a:buNone/>
              <a:defRPr/>
            </a:lvl5pPr>
            <a:lvl6pPr marL="2743200" lvl="5" indent="-228600" rtl="0">
              <a:spcBef>
                <a:spcPts val="360"/>
              </a:spcBef>
              <a:spcAft>
                <a:spcPts val="0"/>
              </a:spcAft>
              <a:buSzPts val="1400"/>
              <a:buNone/>
              <a:defRPr/>
            </a:lvl6pPr>
            <a:lvl7pPr marL="3200400" lvl="6" indent="-228600" rtl="0">
              <a:spcBef>
                <a:spcPts val="360"/>
              </a:spcBef>
              <a:spcAft>
                <a:spcPts val="0"/>
              </a:spcAft>
              <a:buSzPts val="1400"/>
              <a:buNone/>
              <a:defRPr/>
            </a:lvl7pPr>
            <a:lvl8pPr marL="3657600" lvl="7" indent="-228600" rtl="0">
              <a:spcBef>
                <a:spcPts val="360"/>
              </a:spcBef>
              <a:spcAft>
                <a:spcPts val="0"/>
              </a:spcAft>
              <a:buSzPts val="1400"/>
              <a:buNone/>
              <a:defRPr/>
            </a:lvl8pPr>
            <a:lvl9pPr marL="4114800" lvl="8" indent="-228600" rtl="0">
              <a:spcBef>
                <a:spcPts val="360"/>
              </a:spcBef>
              <a:spcAft>
                <a:spcPts val="0"/>
              </a:spcAft>
              <a:buSzPts val="1400"/>
              <a:buNone/>
              <a:defRPr/>
            </a:lvl9pPr>
          </a:lstStyle>
          <a:p>
            <a:endParaRPr/>
          </a:p>
        </p:txBody>
      </p:sp>
      <p:sp>
        <p:nvSpPr>
          <p:cNvPr id="134" name="Shape 134"/>
          <p:cNvSpPr txBox="1">
            <a:spLocks noGrp="1"/>
          </p:cNvSpPr>
          <p:nvPr>
            <p:ph type="dt" idx="10"/>
          </p:nvPr>
        </p:nvSpPr>
        <p:spPr>
          <a:xfrm>
            <a:off x="7663438" y="6314461"/>
            <a:ext cx="1295400" cy="265089"/>
          </a:xfrm>
          <a:prstGeom prst="rect">
            <a:avLst/>
          </a:prstGeom>
          <a:noFill/>
          <a:ln>
            <a:noFill/>
          </a:ln>
        </p:spPr>
        <p:txBody>
          <a:bodyPr spcFirstLastPara="1" wrap="square" lIns="91425" tIns="91425" rIns="91425" bIns="91425" anchor="ctr" anchorCtr="0"/>
          <a:lstStyle>
            <a:lvl1pPr marL="0" marR="0" lvl="0" indent="-88900" algn="r"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a:p>
        </p:txBody>
      </p:sp>
      <p:sp>
        <p:nvSpPr>
          <p:cNvPr id="135" name="Shape 135"/>
          <p:cNvSpPr txBox="1">
            <a:spLocks noGrp="1"/>
          </p:cNvSpPr>
          <p:nvPr>
            <p:ph type="ftr" idx="11"/>
          </p:nvPr>
        </p:nvSpPr>
        <p:spPr>
          <a:xfrm>
            <a:off x="3942607" y="6305797"/>
            <a:ext cx="3717967" cy="259278"/>
          </a:xfrm>
          <a:prstGeom prst="rect">
            <a:avLst/>
          </a:prstGeom>
          <a:noFill/>
          <a:ln>
            <a:noFill/>
          </a:ln>
        </p:spPr>
        <p:txBody>
          <a:bodyPr spcFirstLastPara="1" wrap="square" lIns="91425" tIns="91425" rIns="91425" bIns="91425" anchor="ctr" anchorCtr="0"/>
          <a:lstStyle>
            <a:lvl1pPr marL="0" marR="0" lvl="0" indent="-88900" algn="r"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a:p>
        </p:txBody>
      </p:sp>
      <p:sp>
        <p:nvSpPr>
          <p:cNvPr id="136" name="Shape 136"/>
          <p:cNvSpPr txBox="1">
            <a:spLocks noGrp="1"/>
          </p:cNvSpPr>
          <p:nvPr>
            <p:ph type="sldNum" idx="12"/>
          </p:nvPr>
        </p:nvSpPr>
        <p:spPr>
          <a:xfrm>
            <a:off x="7521388" y="5476097"/>
            <a:ext cx="1483056" cy="851848"/>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8200" b="0" i="0" u="none" strike="noStrike" cap="none">
                <a:solidFill>
                  <a:schemeClr val="dk1"/>
                </a:solidFill>
                <a:latin typeface="Impact"/>
                <a:ea typeface="Impact"/>
                <a:cs typeface="Impact"/>
                <a:sym typeface="Impact"/>
              </a:defRPr>
            </a:lvl1pPr>
            <a:lvl2pPr marL="0" marR="0" lvl="1" indent="0" algn="r" rtl="0">
              <a:spcBef>
                <a:spcPts val="0"/>
              </a:spcBef>
              <a:buNone/>
              <a:defRPr sz="8200" b="0" i="0" u="none" strike="noStrike" cap="none">
                <a:solidFill>
                  <a:schemeClr val="dk1"/>
                </a:solidFill>
                <a:latin typeface="Impact"/>
                <a:ea typeface="Impact"/>
                <a:cs typeface="Impact"/>
                <a:sym typeface="Impact"/>
              </a:defRPr>
            </a:lvl2pPr>
            <a:lvl3pPr marL="0" marR="0" lvl="2" indent="0" algn="r" rtl="0">
              <a:spcBef>
                <a:spcPts val="0"/>
              </a:spcBef>
              <a:buNone/>
              <a:defRPr sz="8200" b="0" i="0" u="none" strike="noStrike" cap="none">
                <a:solidFill>
                  <a:schemeClr val="dk1"/>
                </a:solidFill>
                <a:latin typeface="Impact"/>
                <a:ea typeface="Impact"/>
                <a:cs typeface="Impact"/>
                <a:sym typeface="Impact"/>
              </a:defRPr>
            </a:lvl3pPr>
            <a:lvl4pPr marL="0" marR="0" lvl="3" indent="0" algn="r" rtl="0">
              <a:spcBef>
                <a:spcPts val="0"/>
              </a:spcBef>
              <a:buNone/>
              <a:defRPr sz="8200" b="0" i="0" u="none" strike="noStrike" cap="none">
                <a:solidFill>
                  <a:schemeClr val="dk1"/>
                </a:solidFill>
                <a:latin typeface="Impact"/>
                <a:ea typeface="Impact"/>
                <a:cs typeface="Impact"/>
                <a:sym typeface="Impact"/>
              </a:defRPr>
            </a:lvl4pPr>
            <a:lvl5pPr marL="0" marR="0" lvl="4" indent="0" algn="r" rtl="0">
              <a:spcBef>
                <a:spcPts val="0"/>
              </a:spcBef>
              <a:buNone/>
              <a:defRPr sz="8200" b="0" i="0" u="none" strike="noStrike" cap="none">
                <a:solidFill>
                  <a:schemeClr val="dk1"/>
                </a:solidFill>
                <a:latin typeface="Impact"/>
                <a:ea typeface="Impact"/>
                <a:cs typeface="Impact"/>
                <a:sym typeface="Impact"/>
              </a:defRPr>
            </a:lvl5pPr>
            <a:lvl6pPr marL="0" marR="0" lvl="5" indent="0" algn="r" rtl="0">
              <a:spcBef>
                <a:spcPts val="0"/>
              </a:spcBef>
              <a:buNone/>
              <a:defRPr sz="8200" b="0" i="0" u="none" strike="noStrike" cap="none">
                <a:solidFill>
                  <a:schemeClr val="dk1"/>
                </a:solidFill>
                <a:latin typeface="Impact"/>
                <a:ea typeface="Impact"/>
                <a:cs typeface="Impact"/>
                <a:sym typeface="Impact"/>
              </a:defRPr>
            </a:lvl6pPr>
            <a:lvl7pPr marL="0" marR="0" lvl="6" indent="0" algn="r" rtl="0">
              <a:spcBef>
                <a:spcPts val="0"/>
              </a:spcBef>
              <a:buNone/>
              <a:defRPr sz="8200" b="0" i="0" u="none" strike="noStrike" cap="none">
                <a:solidFill>
                  <a:schemeClr val="dk1"/>
                </a:solidFill>
                <a:latin typeface="Impact"/>
                <a:ea typeface="Impact"/>
                <a:cs typeface="Impact"/>
                <a:sym typeface="Impact"/>
              </a:defRPr>
            </a:lvl7pPr>
            <a:lvl8pPr marL="0" marR="0" lvl="7" indent="0" algn="r" rtl="0">
              <a:spcBef>
                <a:spcPts val="0"/>
              </a:spcBef>
              <a:buNone/>
              <a:defRPr sz="8200" b="0" i="0" u="none" strike="noStrike" cap="none">
                <a:solidFill>
                  <a:schemeClr val="dk1"/>
                </a:solidFill>
                <a:latin typeface="Impact"/>
                <a:ea typeface="Impact"/>
                <a:cs typeface="Impact"/>
                <a:sym typeface="Impact"/>
              </a:defRPr>
            </a:lvl8pPr>
            <a:lvl9pPr marL="0" marR="0" lvl="8" indent="0" algn="r" rtl="0">
              <a:spcBef>
                <a:spcPts val="0"/>
              </a:spcBef>
              <a:buNone/>
              <a:defRPr sz="8200" b="0" i="0" u="none" strike="noStrike" cap="none">
                <a:solidFill>
                  <a:schemeClr val="dk1"/>
                </a:solidFill>
                <a:latin typeface="Impact"/>
                <a:ea typeface="Impact"/>
                <a:cs typeface="Impact"/>
                <a:sym typeface="Impact"/>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Picture above Caption">
  <p:cSld name="Picture above Caption">
    <p:spTree>
      <p:nvGrpSpPr>
        <p:cNvPr id="1" name="Shape 137"/>
        <p:cNvGrpSpPr/>
        <p:nvPr/>
      </p:nvGrpSpPr>
      <p:grpSpPr>
        <a:xfrm>
          <a:off x="0" y="0"/>
          <a:ext cx="0" cy="0"/>
          <a:chOff x="0" y="0"/>
          <a:chExt cx="0" cy="0"/>
        </a:xfrm>
      </p:grpSpPr>
      <p:sp>
        <p:nvSpPr>
          <p:cNvPr id="138" name="Shape 138"/>
          <p:cNvSpPr txBox="1">
            <a:spLocks noGrp="1"/>
          </p:cNvSpPr>
          <p:nvPr>
            <p:ph type="title"/>
          </p:nvPr>
        </p:nvSpPr>
        <p:spPr>
          <a:xfrm>
            <a:off x="914400" y="3762374"/>
            <a:ext cx="7315200" cy="1162050"/>
          </a:xfrm>
          <a:prstGeom prst="rect">
            <a:avLst/>
          </a:prstGeom>
          <a:noFill/>
          <a:ln>
            <a:noFill/>
          </a:ln>
        </p:spPr>
        <p:txBody>
          <a:bodyPr spcFirstLastPara="1" wrap="square" lIns="91425" tIns="91425" rIns="91425" bIns="91425" anchor="b" anchorCtr="0"/>
          <a:lstStyle>
            <a:lvl1pPr lvl="0" algn="l" rtl="0">
              <a:lnSpc>
                <a:spcPct val="127777"/>
              </a:lnSpc>
              <a:spcBef>
                <a:spcPts val="0"/>
              </a:spcBef>
              <a:spcAft>
                <a:spcPts val="0"/>
              </a:spcAft>
              <a:buSzPts val="1400"/>
              <a:buNone/>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grpSp>
        <p:nvGrpSpPr>
          <p:cNvPr id="139" name="Shape 139"/>
          <p:cNvGrpSpPr/>
          <p:nvPr/>
        </p:nvGrpSpPr>
        <p:grpSpPr>
          <a:xfrm rot="232774">
            <a:off x="2059282" y="379100"/>
            <a:ext cx="5031327" cy="3443312"/>
            <a:chOff x="1524000" y="381000"/>
            <a:chExt cx="3657600" cy="4737978"/>
          </a:xfrm>
        </p:grpSpPr>
        <p:sp>
          <p:nvSpPr>
            <p:cNvPr id="140" name="Shape 140"/>
            <p:cNvSpPr/>
            <p:nvPr/>
          </p:nvSpPr>
          <p:spPr>
            <a:xfrm>
              <a:off x="1524000" y="381000"/>
              <a:ext cx="3657600" cy="4724400"/>
            </a:xfrm>
            <a:prstGeom prst="rect">
              <a:avLst/>
            </a:prstGeom>
            <a:solidFill>
              <a:schemeClr val="lt1"/>
            </a:solidFill>
            <a:ln w="1905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41" name="Shape 141"/>
            <p:cNvSpPr/>
            <p:nvPr/>
          </p:nvSpPr>
          <p:spPr>
            <a:xfrm>
              <a:off x="1524000" y="381000"/>
              <a:ext cx="3657600" cy="4737978"/>
            </a:xfrm>
            <a:prstGeom prst="rect">
              <a:avLst/>
            </a:prstGeom>
            <a:gradFill>
              <a:gsLst>
                <a:gs pos="0">
                  <a:srgbClr val="D8D8D8"/>
                </a:gs>
                <a:gs pos="15000">
                  <a:srgbClr val="FFFFFF">
                    <a:alpha val="74901"/>
                  </a:srgbClr>
                </a:gs>
                <a:gs pos="100000">
                  <a:schemeClr val="lt1"/>
                </a:gs>
              </a:gsLst>
              <a:path path="circle">
                <a:fillToRect r="100000" b="100000"/>
              </a:path>
              <a:tileRect l="-100000" t="-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grpSp>
      <p:sp>
        <p:nvSpPr>
          <p:cNvPr id="142" name="Shape 142"/>
          <p:cNvSpPr txBox="1">
            <a:spLocks noGrp="1"/>
          </p:cNvSpPr>
          <p:nvPr>
            <p:ph type="body" idx="1"/>
          </p:nvPr>
        </p:nvSpPr>
        <p:spPr>
          <a:xfrm>
            <a:off x="914400" y="4928736"/>
            <a:ext cx="7315200" cy="987970"/>
          </a:xfrm>
          <a:prstGeom prst="rect">
            <a:avLst/>
          </a:prstGeom>
          <a:noFill/>
          <a:ln>
            <a:noFill/>
          </a:ln>
        </p:spPr>
        <p:txBody>
          <a:bodyPr spcFirstLastPara="1" wrap="square" lIns="91425" tIns="91425" rIns="91425" bIns="91425" anchor="t" anchorCtr="0"/>
          <a:lstStyle>
            <a:lvl1pPr marL="457200" lvl="0" indent="-228600" rtl="0">
              <a:spcBef>
                <a:spcPts val="0"/>
              </a:spcBef>
              <a:spcAft>
                <a:spcPts val="0"/>
              </a:spcAft>
              <a:buSzPts val="1400"/>
              <a:buNone/>
              <a:defRPr/>
            </a:lvl1pPr>
            <a:lvl2pPr marL="914400" lvl="1" indent="-228600" rtl="0">
              <a:spcBef>
                <a:spcPts val="600"/>
              </a:spcBef>
              <a:spcAft>
                <a:spcPts val="0"/>
              </a:spcAft>
              <a:buSzPts val="1400"/>
              <a:buNone/>
              <a:defRPr/>
            </a:lvl2pPr>
            <a:lvl3pPr marL="1371600" lvl="2" indent="-228600" rtl="0">
              <a:spcBef>
                <a:spcPts val="600"/>
              </a:spcBef>
              <a:spcAft>
                <a:spcPts val="0"/>
              </a:spcAft>
              <a:buSzPts val="1400"/>
              <a:buNone/>
              <a:defRPr/>
            </a:lvl3pPr>
            <a:lvl4pPr marL="1828800" lvl="3" indent="-228600" rtl="0">
              <a:spcBef>
                <a:spcPts val="600"/>
              </a:spcBef>
              <a:spcAft>
                <a:spcPts val="0"/>
              </a:spcAft>
              <a:buSzPts val="1400"/>
              <a:buNone/>
              <a:defRPr/>
            </a:lvl4pPr>
            <a:lvl5pPr marL="2286000" lvl="4" indent="-228600" rtl="0">
              <a:spcBef>
                <a:spcPts val="600"/>
              </a:spcBef>
              <a:spcAft>
                <a:spcPts val="0"/>
              </a:spcAft>
              <a:buSzPts val="1400"/>
              <a:buNone/>
              <a:defRPr/>
            </a:lvl5pPr>
            <a:lvl6pPr marL="2743200" lvl="5" indent="-228600" rtl="0">
              <a:spcBef>
                <a:spcPts val="360"/>
              </a:spcBef>
              <a:spcAft>
                <a:spcPts val="0"/>
              </a:spcAft>
              <a:buSzPts val="1400"/>
              <a:buNone/>
              <a:defRPr/>
            </a:lvl6pPr>
            <a:lvl7pPr marL="3200400" lvl="6" indent="-228600" rtl="0">
              <a:spcBef>
                <a:spcPts val="360"/>
              </a:spcBef>
              <a:spcAft>
                <a:spcPts val="0"/>
              </a:spcAft>
              <a:buSzPts val="1400"/>
              <a:buNone/>
              <a:defRPr/>
            </a:lvl7pPr>
            <a:lvl8pPr marL="3657600" lvl="7" indent="-228600" rtl="0">
              <a:spcBef>
                <a:spcPts val="360"/>
              </a:spcBef>
              <a:spcAft>
                <a:spcPts val="0"/>
              </a:spcAft>
              <a:buSzPts val="1400"/>
              <a:buNone/>
              <a:defRPr/>
            </a:lvl8pPr>
            <a:lvl9pPr marL="4114800" lvl="8" indent="-228600" rtl="0">
              <a:spcBef>
                <a:spcPts val="360"/>
              </a:spcBef>
              <a:spcAft>
                <a:spcPts val="0"/>
              </a:spcAft>
              <a:buSzPts val="1400"/>
              <a:buNone/>
              <a:defRPr/>
            </a:lvl9pPr>
          </a:lstStyle>
          <a:p>
            <a:endParaRPr/>
          </a:p>
        </p:txBody>
      </p:sp>
      <p:sp>
        <p:nvSpPr>
          <p:cNvPr id="143" name="Shape 143"/>
          <p:cNvSpPr txBox="1">
            <a:spLocks noGrp="1"/>
          </p:cNvSpPr>
          <p:nvPr>
            <p:ph type="dt" idx="10"/>
          </p:nvPr>
        </p:nvSpPr>
        <p:spPr>
          <a:xfrm>
            <a:off x="7663438" y="6314461"/>
            <a:ext cx="1295400" cy="265089"/>
          </a:xfrm>
          <a:prstGeom prst="rect">
            <a:avLst/>
          </a:prstGeom>
          <a:noFill/>
          <a:ln>
            <a:noFill/>
          </a:ln>
        </p:spPr>
        <p:txBody>
          <a:bodyPr spcFirstLastPara="1" wrap="square" lIns="91425" tIns="91425" rIns="91425" bIns="91425" anchor="ctr" anchorCtr="0"/>
          <a:lstStyle>
            <a:lvl1pPr marL="0" marR="0" lvl="0" indent="-88900" algn="r"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a:p>
        </p:txBody>
      </p:sp>
      <p:sp>
        <p:nvSpPr>
          <p:cNvPr id="144" name="Shape 144"/>
          <p:cNvSpPr txBox="1">
            <a:spLocks noGrp="1"/>
          </p:cNvSpPr>
          <p:nvPr>
            <p:ph type="ftr" idx="11"/>
          </p:nvPr>
        </p:nvSpPr>
        <p:spPr>
          <a:xfrm>
            <a:off x="3942607" y="6305797"/>
            <a:ext cx="3717967" cy="259278"/>
          </a:xfrm>
          <a:prstGeom prst="rect">
            <a:avLst/>
          </a:prstGeom>
          <a:noFill/>
          <a:ln>
            <a:noFill/>
          </a:ln>
        </p:spPr>
        <p:txBody>
          <a:bodyPr spcFirstLastPara="1" wrap="square" lIns="91425" tIns="91425" rIns="91425" bIns="91425" anchor="ctr" anchorCtr="0"/>
          <a:lstStyle>
            <a:lvl1pPr marL="0" marR="0" lvl="0" indent="-88900" algn="r"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a:p>
        </p:txBody>
      </p:sp>
      <p:sp>
        <p:nvSpPr>
          <p:cNvPr id="145" name="Shape 145"/>
          <p:cNvSpPr txBox="1">
            <a:spLocks noGrp="1"/>
          </p:cNvSpPr>
          <p:nvPr>
            <p:ph type="sldNum" idx="12"/>
          </p:nvPr>
        </p:nvSpPr>
        <p:spPr>
          <a:xfrm>
            <a:off x="7521388" y="5476097"/>
            <a:ext cx="1483056" cy="851848"/>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8200" b="0" i="0" u="none" strike="noStrike" cap="none">
                <a:solidFill>
                  <a:schemeClr val="dk1"/>
                </a:solidFill>
                <a:latin typeface="Impact"/>
                <a:ea typeface="Impact"/>
                <a:cs typeface="Impact"/>
                <a:sym typeface="Impact"/>
              </a:defRPr>
            </a:lvl1pPr>
            <a:lvl2pPr marL="0" marR="0" lvl="1" indent="0" algn="r" rtl="0">
              <a:spcBef>
                <a:spcPts val="0"/>
              </a:spcBef>
              <a:buNone/>
              <a:defRPr sz="8200" b="0" i="0" u="none" strike="noStrike" cap="none">
                <a:solidFill>
                  <a:schemeClr val="dk1"/>
                </a:solidFill>
                <a:latin typeface="Impact"/>
                <a:ea typeface="Impact"/>
                <a:cs typeface="Impact"/>
                <a:sym typeface="Impact"/>
              </a:defRPr>
            </a:lvl2pPr>
            <a:lvl3pPr marL="0" marR="0" lvl="2" indent="0" algn="r" rtl="0">
              <a:spcBef>
                <a:spcPts val="0"/>
              </a:spcBef>
              <a:buNone/>
              <a:defRPr sz="8200" b="0" i="0" u="none" strike="noStrike" cap="none">
                <a:solidFill>
                  <a:schemeClr val="dk1"/>
                </a:solidFill>
                <a:latin typeface="Impact"/>
                <a:ea typeface="Impact"/>
                <a:cs typeface="Impact"/>
                <a:sym typeface="Impact"/>
              </a:defRPr>
            </a:lvl3pPr>
            <a:lvl4pPr marL="0" marR="0" lvl="3" indent="0" algn="r" rtl="0">
              <a:spcBef>
                <a:spcPts val="0"/>
              </a:spcBef>
              <a:buNone/>
              <a:defRPr sz="8200" b="0" i="0" u="none" strike="noStrike" cap="none">
                <a:solidFill>
                  <a:schemeClr val="dk1"/>
                </a:solidFill>
                <a:latin typeface="Impact"/>
                <a:ea typeface="Impact"/>
                <a:cs typeface="Impact"/>
                <a:sym typeface="Impact"/>
              </a:defRPr>
            </a:lvl4pPr>
            <a:lvl5pPr marL="0" marR="0" lvl="4" indent="0" algn="r" rtl="0">
              <a:spcBef>
                <a:spcPts val="0"/>
              </a:spcBef>
              <a:buNone/>
              <a:defRPr sz="8200" b="0" i="0" u="none" strike="noStrike" cap="none">
                <a:solidFill>
                  <a:schemeClr val="dk1"/>
                </a:solidFill>
                <a:latin typeface="Impact"/>
                <a:ea typeface="Impact"/>
                <a:cs typeface="Impact"/>
                <a:sym typeface="Impact"/>
              </a:defRPr>
            </a:lvl5pPr>
            <a:lvl6pPr marL="0" marR="0" lvl="5" indent="0" algn="r" rtl="0">
              <a:spcBef>
                <a:spcPts val="0"/>
              </a:spcBef>
              <a:buNone/>
              <a:defRPr sz="8200" b="0" i="0" u="none" strike="noStrike" cap="none">
                <a:solidFill>
                  <a:schemeClr val="dk1"/>
                </a:solidFill>
                <a:latin typeface="Impact"/>
                <a:ea typeface="Impact"/>
                <a:cs typeface="Impact"/>
                <a:sym typeface="Impact"/>
              </a:defRPr>
            </a:lvl6pPr>
            <a:lvl7pPr marL="0" marR="0" lvl="6" indent="0" algn="r" rtl="0">
              <a:spcBef>
                <a:spcPts val="0"/>
              </a:spcBef>
              <a:buNone/>
              <a:defRPr sz="8200" b="0" i="0" u="none" strike="noStrike" cap="none">
                <a:solidFill>
                  <a:schemeClr val="dk1"/>
                </a:solidFill>
                <a:latin typeface="Impact"/>
                <a:ea typeface="Impact"/>
                <a:cs typeface="Impact"/>
                <a:sym typeface="Impact"/>
              </a:defRPr>
            </a:lvl7pPr>
            <a:lvl8pPr marL="0" marR="0" lvl="7" indent="0" algn="r" rtl="0">
              <a:spcBef>
                <a:spcPts val="0"/>
              </a:spcBef>
              <a:buNone/>
              <a:defRPr sz="8200" b="0" i="0" u="none" strike="noStrike" cap="none">
                <a:solidFill>
                  <a:schemeClr val="dk1"/>
                </a:solidFill>
                <a:latin typeface="Impact"/>
                <a:ea typeface="Impact"/>
                <a:cs typeface="Impact"/>
                <a:sym typeface="Impact"/>
              </a:defRPr>
            </a:lvl8pPr>
            <a:lvl9pPr marL="0" marR="0" lvl="8" indent="0" algn="r" rtl="0">
              <a:spcBef>
                <a:spcPts val="0"/>
              </a:spcBef>
              <a:buNone/>
              <a:defRPr sz="8200" b="0" i="0" u="none" strike="noStrike" cap="none">
                <a:solidFill>
                  <a:schemeClr val="dk1"/>
                </a:solidFill>
                <a:latin typeface="Impact"/>
                <a:ea typeface="Impact"/>
                <a:cs typeface="Impact"/>
                <a:sym typeface="Impact"/>
              </a:defRPr>
            </a:lvl9pPr>
          </a:lstStyle>
          <a:p>
            <a:pPr marL="0" lvl="0" indent="0">
              <a:spcBef>
                <a:spcPts val="0"/>
              </a:spcBef>
              <a:spcAft>
                <a:spcPts val="0"/>
              </a:spcAft>
              <a:buNone/>
            </a:pPr>
            <a:fld id="{00000000-1234-1234-1234-123412341234}" type="slidenum">
              <a:rPr lang="en-US"/>
              <a:t>‹#›</a:t>
            </a:fld>
            <a:endParaRPr/>
          </a:p>
        </p:txBody>
      </p:sp>
      <p:sp>
        <p:nvSpPr>
          <p:cNvPr id="146" name="Shape 146"/>
          <p:cNvSpPr>
            <a:spLocks noGrp="1"/>
          </p:cNvSpPr>
          <p:nvPr>
            <p:ph type="pic" idx="2"/>
          </p:nvPr>
        </p:nvSpPr>
        <p:spPr>
          <a:xfrm rot="232774">
            <a:off x="2248157" y="564564"/>
            <a:ext cx="4653577" cy="3072384"/>
          </a:xfrm>
          <a:prstGeom prst="rect">
            <a:avLst/>
          </a:prstGeom>
          <a:solidFill>
            <a:srgbClr val="D8D8D8"/>
          </a:solidFill>
          <a:ln>
            <a:noFill/>
          </a:ln>
        </p:spPr>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2 Pictures above Caption">
  <p:cSld name="2 Pictures above Caption">
    <p:spTree>
      <p:nvGrpSpPr>
        <p:cNvPr id="1" name="Shape 147"/>
        <p:cNvGrpSpPr/>
        <p:nvPr/>
      </p:nvGrpSpPr>
      <p:grpSpPr>
        <a:xfrm>
          <a:off x="0" y="0"/>
          <a:ext cx="0" cy="0"/>
          <a:chOff x="0" y="0"/>
          <a:chExt cx="0" cy="0"/>
        </a:xfrm>
      </p:grpSpPr>
      <p:sp>
        <p:nvSpPr>
          <p:cNvPr id="148" name="Shape 148"/>
          <p:cNvSpPr txBox="1">
            <a:spLocks noGrp="1"/>
          </p:cNvSpPr>
          <p:nvPr>
            <p:ph type="title"/>
          </p:nvPr>
        </p:nvSpPr>
        <p:spPr>
          <a:xfrm>
            <a:off x="914400" y="3762374"/>
            <a:ext cx="7315200" cy="1162050"/>
          </a:xfrm>
          <a:prstGeom prst="rect">
            <a:avLst/>
          </a:prstGeom>
          <a:noFill/>
          <a:ln>
            <a:noFill/>
          </a:ln>
        </p:spPr>
        <p:txBody>
          <a:bodyPr spcFirstLastPara="1" wrap="square" lIns="91425" tIns="91425" rIns="91425" bIns="91425" anchor="b" anchorCtr="0"/>
          <a:lstStyle>
            <a:lvl1pPr lvl="0" algn="l" rtl="0">
              <a:lnSpc>
                <a:spcPct val="127777"/>
              </a:lnSpc>
              <a:spcBef>
                <a:spcPts val="0"/>
              </a:spcBef>
              <a:spcAft>
                <a:spcPts val="0"/>
              </a:spcAft>
              <a:buSzPts val="1400"/>
              <a:buNone/>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grpSp>
        <p:nvGrpSpPr>
          <p:cNvPr id="149" name="Shape 149"/>
          <p:cNvGrpSpPr/>
          <p:nvPr/>
        </p:nvGrpSpPr>
        <p:grpSpPr>
          <a:xfrm rot="-180000">
            <a:off x="113687" y="116368"/>
            <a:ext cx="3969060" cy="3705360"/>
            <a:chOff x="1524000" y="381000"/>
            <a:chExt cx="3657600" cy="4737978"/>
          </a:xfrm>
        </p:grpSpPr>
        <p:sp>
          <p:nvSpPr>
            <p:cNvPr id="150" name="Shape 150"/>
            <p:cNvSpPr/>
            <p:nvPr/>
          </p:nvSpPr>
          <p:spPr>
            <a:xfrm>
              <a:off x="1524000" y="381000"/>
              <a:ext cx="3657600" cy="4724400"/>
            </a:xfrm>
            <a:prstGeom prst="rect">
              <a:avLst/>
            </a:prstGeom>
            <a:solidFill>
              <a:schemeClr val="lt1"/>
            </a:solidFill>
            <a:ln w="1905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51" name="Shape 151"/>
            <p:cNvSpPr/>
            <p:nvPr/>
          </p:nvSpPr>
          <p:spPr>
            <a:xfrm>
              <a:off x="1524000" y="381000"/>
              <a:ext cx="3657600" cy="4737978"/>
            </a:xfrm>
            <a:prstGeom prst="rect">
              <a:avLst/>
            </a:prstGeom>
            <a:gradFill>
              <a:gsLst>
                <a:gs pos="0">
                  <a:srgbClr val="D8D8D8"/>
                </a:gs>
                <a:gs pos="15000">
                  <a:srgbClr val="FFFFFF">
                    <a:alpha val="74901"/>
                  </a:srgbClr>
                </a:gs>
                <a:gs pos="100000">
                  <a:schemeClr val="lt1"/>
                </a:gs>
              </a:gsLst>
              <a:path path="circle">
                <a:fillToRect r="100000" b="100000"/>
              </a:path>
              <a:tileRect l="-100000" t="-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grpSp>
      <p:sp>
        <p:nvSpPr>
          <p:cNvPr id="152" name="Shape 152"/>
          <p:cNvSpPr>
            <a:spLocks noGrp="1"/>
          </p:cNvSpPr>
          <p:nvPr>
            <p:ph type="pic" idx="2"/>
          </p:nvPr>
        </p:nvSpPr>
        <p:spPr>
          <a:xfrm rot="-180000">
            <a:off x="299151" y="304998"/>
            <a:ext cx="3598455" cy="3334235"/>
          </a:xfrm>
          <a:prstGeom prst="rect">
            <a:avLst/>
          </a:prstGeom>
          <a:solidFill>
            <a:srgbClr val="D8D8D8"/>
          </a:solidFill>
          <a:ln>
            <a:noFill/>
          </a:ln>
        </p:spPr>
      </p:sp>
      <p:grpSp>
        <p:nvGrpSpPr>
          <p:cNvPr id="153" name="Shape 153"/>
          <p:cNvGrpSpPr/>
          <p:nvPr/>
        </p:nvGrpSpPr>
        <p:grpSpPr>
          <a:xfrm rot="360000">
            <a:off x="4165479" y="323141"/>
            <a:ext cx="4792693" cy="3443312"/>
            <a:chOff x="1524000" y="381000"/>
            <a:chExt cx="3657600" cy="4737978"/>
          </a:xfrm>
        </p:grpSpPr>
        <p:sp>
          <p:nvSpPr>
            <p:cNvPr id="154" name="Shape 154"/>
            <p:cNvSpPr/>
            <p:nvPr/>
          </p:nvSpPr>
          <p:spPr>
            <a:xfrm>
              <a:off x="1524000" y="381000"/>
              <a:ext cx="3657600" cy="4724400"/>
            </a:xfrm>
            <a:prstGeom prst="rect">
              <a:avLst/>
            </a:prstGeom>
            <a:solidFill>
              <a:schemeClr val="lt1"/>
            </a:solidFill>
            <a:ln w="1905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55" name="Shape 155"/>
            <p:cNvSpPr/>
            <p:nvPr/>
          </p:nvSpPr>
          <p:spPr>
            <a:xfrm>
              <a:off x="1524000" y="381000"/>
              <a:ext cx="3657600" cy="4737978"/>
            </a:xfrm>
            <a:prstGeom prst="rect">
              <a:avLst/>
            </a:prstGeom>
            <a:gradFill>
              <a:gsLst>
                <a:gs pos="0">
                  <a:srgbClr val="D8D8D8"/>
                </a:gs>
                <a:gs pos="15000">
                  <a:srgbClr val="FFFFFF">
                    <a:alpha val="74901"/>
                  </a:srgbClr>
                </a:gs>
                <a:gs pos="100000">
                  <a:schemeClr val="lt1"/>
                </a:gs>
              </a:gsLst>
              <a:path path="circle">
                <a:fillToRect r="100000" b="100000"/>
              </a:path>
              <a:tileRect l="-100000" t="-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grpSp>
      <p:sp>
        <p:nvSpPr>
          <p:cNvPr id="156" name="Shape 156"/>
          <p:cNvSpPr>
            <a:spLocks noGrp="1"/>
          </p:cNvSpPr>
          <p:nvPr>
            <p:ph type="pic" idx="3"/>
          </p:nvPr>
        </p:nvSpPr>
        <p:spPr>
          <a:xfrm rot="360000">
            <a:off x="4336486" y="507668"/>
            <a:ext cx="4432860" cy="3072384"/>
          </a:xfrm>
          <a:prstGeom prst="rect">
            <a:avLst/>
          </a:prstGeom>
          <a:solidFill>
            <a:srgbClr val="D8D8D8"/>
          </a:solidFill>
          <a:ln>
            <a:noFill/>
          </a:ln>
        </p:spPr>
      </p:sp>
      <p:sp>
        <p:nvSpPr>
          <p:cNvPr id="157" name="Shape 157"/>
          <p:cNvSpPr txBox="1">
            <a:spLocks noGrp="1"/>
          </p:cNvSpPr>
          <p:nvPr>
            <p:ph type="body" idx="1"/>
          </p:nvPr>
        </p:nvSpPr>
        <p:spPr>
          <a:xfrm>
            <a:off x="914400" y="4926106"/>
            <a:ext cx="7315200" cy="990600"/>
          </a:xfrm>
          <a:prstGeom prst="rect">
            <a:avLst/>
          </a:prstGeom>
          <a:noFill/>
          <a:ln>
            <a:noFill/>
          </a:ln>
        </p:spPr>
        <p:txBody>
          <a:bodyPr spcFirstLastPara="1" wrap="square" lIns="91425" tIns="91425" rIns="91425" bIns="91425" anchor="t" anchorCtr="0"/>
          <a:lstStyle>
            <a:lvl1pPr marL="457200" lvl="0" indent="-228600" rtl="0">
              <a:spcBef>
                <a:spcPts val="0"/>
              </a:spcBef>
              <a:spcAft>
                <a:spcPts val="0"/>
              </a:spcAft>
              <a:buSzPts val="1400"/>
              <a:buNone/>
              <a:defRPr/>
            </a:lvl1pPr>
            <a:lvl2pPr marL="914400" lvl="1" indent="-228600" rtl="0">
              <a:spcBef>
                <a:spcPts val="600"/>
              </a:spcBef>
              <a:spcAft>
                <a:spcPts val="0"/>
              </a:spcAft>
              <a:buSzPts val="1400"/>
              <a:buNone/>
              <a:defRPr/>
            </a:lvl2pPr>
            <a:lvl3pPr marL="1371600" lvl="2" indent="-228600" rtl="0">
              <a:spcBef>
                <a:spcPts val="600"/>
              </a:spcBef>
              <a:spcAft>
                <a:spcPts val="0"/>
              </a:spcAft>
              <a:buSzPts val="1400"/>
              <a:buNone/>
              <a:defRPr/>
            </a:lvl3pPr>
            <a:lvl4pPr marL="1828800" lvl="3" indent="-228600" rtl="0">
              <a:spcBef>
                <a:spcPts val="600"/>
              </a:spcBef>
              <a:spcAft>
                <a:spcPts val="0"/>
              </a:spcAft>
              <a:buSzPts val="1400"/>
              <a:buNone/>
              <a:defRPr/>
            </a:lvl4pPr>
            <a:lvl5pPr marL="2286000" lvl="4" indent="-228600" rtl="0">
              <a:spcBef>
                <a:spcPts val="600"/>
              </a:spcBef>
              <a:spcAft>
                <a:spcPts val="0"/>
              </a:spcAft>
              <a:buSzPts val="1400"/>
              <a:buNone/>
              <a:defRPr/>
            </a:lvl5pPr>
            <a:lvl6pPr marL="2743200" lvl="5" indent="-228600" rtl="0">
              <a:spcBef>
                <a:spcPts val="360"/>
              </a:spcBef>
              <a:spcAft>
                <a:spcPts val="0"/>
              </a:spcAft>
              <a:buSzPts val="1400"/>
              <a:buNone/>
              <a:defRPr/>
            </a:lvl6pPr>
            <a:lvl7pPr marL="3200400" lvl="6" indent="-228600" rtl="0">
              <a:spcBef>
                <a:spcPts val="360"/>
              </a:spcBef>
              <a:spcAft>
                <a:spcPts val="0"/>
              </a:spcAft>
              <a:buSzPts val="1400"/>
              <a:buNone/>
              <a:defRPr/>
            </a:lvl7pPr>
            <a:lvl8pPr marL="3657600" lvl="7" indent="-228600" rtl="0">
              <a:spcBef>
                <a:spcPts val="360"/>
              </a:spcBef>
              <a:spcAft>
                <a:spcPts val="0"/>
              </a:spcAft>
              <a:buSzPts val="1400"/>
              <a:buNone/>
              <a:defRPr/>
            </a:lvl8pPr>
            <a:lvl9pPr marL="4114800" lvl="8" indent="-228600" rtl="0">
              <a:spcBef>
                <a:spcPts val="360"/>
              </a:spcBef>
              <a:spcAft>
                <a:spcPts val="0"/>
              </a:spcAft>
              <a:buSzPts val="1400"/>
              <a:buNone/>
              <a:defRPr/>
            </a:lvl9pPr>
          </a:lstStyle>
          <a:p>
            <a:endParaRPr/>
          </a:p>
        </p:txBody>
      </p:sp>
      <p:sp>
        <p:nvSpPr>
          <p:cNvPr id="158" name="Shape 158"/>
          <p:cNvSpPr txBox="1">
            <a:spLocks noGrp="1"/>
          </p:cNvSpPr>
          <p:nvPr>
            <p:ph type="dt" idx="10"/>
          </p:nvPr>
        </p:nvSpPr>
        <p:spPr>
          <a:xfrm>
            <a:off x="7663438" y="6314461"/>
            <a:ext cx="1295400" cy="265089"/>
          </a:xfrm>
          <a:prstGeom prst="rect">
            <a:avLst/>
          </a:prstGeom>
          <a:noFill/>
          <a:ln>
            <a:noFill/>
          </a:ln>
        </p:spPr>
        <p:txBody>
          <a:bodyPr spcFirstLastPara="1" wrap="square" lIns="91425" tIns="91425" rIns="91425" bIns="91425" anchor="ctr" anchorCtr="0"/>
          <a:lstStyle>
            <a:lvl1pPr marL="0" marR="0" lvl="0" indent="-88900" algn="r"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a:p>
        </p:txBody>
      </p:sp>
      <p:sp>
        <p:nvSpPr>
          <p:cNvPr id="159" name="Shape 159"/>
          <p:cNvSpPr txBox="1">
            <a:spLocks noGrp="1"/>
          </p:cNvSpPr>
          <p:nvPr>
            <p:ph type="ftr" idx="11"/>
          </p:nvPr>
        </p:nvSpPr>
        <p:spPr>
          <a:xfrm>
            <a:off x="3942607" y="6305797"/>
            <a:ext cx="3717967" cy="259278"/>
          </a:xfrm>
          <a:prstGeom prst="rect">
            <a:avLst/>
          </a:prstGeom>
          <a:noFill/>
          <a:ln>
            <a:noFill/>
          </a:ln>
        </p:spPr>
        <p:txBody>
          <a:bodyPr spcFirstLastPara="1" wrap="square" lIns="91425" tIns="91425" rIns="91425" bIns="91425" anchor="ctr" anchorCtr="0"/>
          <a:lstStyle>
            <a:lvl1pPr marL="0" marR="0" lvl="0" indent="-88900" algn="r"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a:p>
        </p:txBody>
      </p:sp>
      <p:sp>
        <p:nvSpPr>
          <p:cNvPr id="160" name="Shape 160"/>
          <p:cNvSpPr txBox="1">
            <a:spLocks noGrp="1"/>
          </p:cNvSpPr>
          <p:nvPr>
            <p:ph type="sldNum" idx="12"/>
          </p:nvPr>
        </p:nvSpPr>
        <p:spPr>
          <a:xfrm>
            <a:off x="7521388" y="5476097"/>
            <a:ext cx="1483056" cy="851848"/>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8200" b="0" i="0" u="none" strike="noStrike" cap="none">
                <a:solidFill>
                  <a:schemeClr val="dk1"/>
                </a:solidFill>
                <a:latin typeface="Impact"/>
                <a:ea typeface="Impact"/>
                <a:cs typeface="Impact"/>
                <a:sym typeface="Impact"/>
              </a:defRPr>
            </a:lvl1pPr>
            <a:lvl2pPr marL="0" marR="0" lvl="1" indent="0" algn="r" rtl="0">
              <a:spcBef>
                <a:spcPts val="0"/>
              </a:spcBef>
              <a:buNone/>
              <a:defRPr sz="8200" b="0" i="0" u="none" strike="noStrike" cap="none">
                <a:solidFill>
                  <a:schemeClr val="dk1"/>
                </a:solidFill>
                <a:latin typeface="Impact"/>
                <a:ea typeface="Impact"/>
                <a:cs typeface="Impact"/>
                <a:sym typeface="Impact"/>
              </a:defRPr>
            </a:lvl2pPr>
            <a:lvl3pPr marL="0" marR="0" lvl="2" indent="0" algn="r" rtl="0">
              <a:spcBef>
                <a:spcPts val="0"/>
              </a:spcBef>
              <a:buNone/>
              <a:defRPr sz="8200" b="0" i="0" u="none" strike="noStrike" cap="none">
                <a:solidFill>
                  <a:schemeClr val="dk1"/>
                </a:solidFill>
                <a:latin typeface="Impact"/>
                <a:ea typeface="Impact"/>
                <a:cs typeface="Impact"/>
                <a:sym typeface="Impact"/>
              </a:defRPr>
            </a:lvl3pPr>
            <a:lvl4pPr marL="0" marR="0" lvl="3" indent="0" algn="r" rtl="0">
              <a:spcBef>
                <a:spcPts val="0"/>
              </a:spcBef>
              <a:buNone/>
              <a:defRPr sz="8200" b="0" i="0" u="none" strike="noStrike" cap="none">
                <a:solidFill>
                  <a:schemeClr val="dk1"/>
                </a:solidFill>
                <a:latin typeface="Impact"/>
                <a:ea typeface="Impact"/>
                <a:cs typeface="Impact"/>
                <a:sym typeface="Impact"/>
              </a:defRPr>
            </a:lvl4pPr>
            <a:lvl5pPr marL="0" marR="0" lvl="4" indent="0" algn="r" rtl="0">
              <a:spcBef>
                <a:spcPts val="0"/>
              </a:spcBef>
              <a:buNone/>
              <a:defRPr sz="8200" b="0" i="0" u="none" strike="noStrike" cap="none">
                <a:solidFill>
                  <a:schemeClr val="dk1"/>
                </a:solidFill>
                <a:latin typeface="Impact"/>
                <a:ea typeface="Impact"/>
                <a:cs typeface="Impact"/>
                <a:sym typeface="Impact"/>
              </a:defRPr>
            </a:lvl5pPr>
            <a:lvl6pPr marL="0" marR="0" lvl="5" indent="0" algn="r" rtl="0">
              <a:spcBef>
                <a:spcPts val="0"/>
              </a:spcBef>
              <a:buNone/>
              <a:defRPr sz="8200" b="0" i="0" u="none" strike="noStrike" cap="none">
                <a:solidFill>
                  <a:schemeClr val="dk1"/>
                </a:solidFill>
                <a:latin typeface="Impact"/>
                <a:ea typeface="Impact"/>
                <a:cs typeface="Impact"/>
                <a:sym typeface="Impact"/>
              </a:defRPr>
            </a:lvl6pPr>
            <a:lvl7pPr marL="0" marR="0" lvl="6" indent="0" algn="r" rtl="0">
              <a:spcBef>
                <a:spcPts val="0"/>
              </a:spcBef>
              <a:buNone/>
              <a:defRPr sz="8200" b="0" i="0" u="none" strike="noStrike" cap="none">
                <a:solidFill>
                  <a:schemeClr val="dk1"/>
                </a:solidFill>
                <a:latin typeface="Impact"/>
                <a:ea typeface="Impact"/>
                <a:cs typeface="Impact"/>
                <a:sym typeface="Impact"/>
              </a:defRPr>
            </a:lvl7pPr>
            <a:lvl8pPr marL="0" marR="0" lvl="7" indent="0" algn="r" rtl="0">
              <a:spcBef>
                <a:spcPts val="0"/>
              </a:spcBef>
              <a:buNone/>
              <a:defRPr sz="8200" b="0" i="0" u="none" strike="noStrike" cap="none">
                <a:solidFill>
                  <a:schemeClr val="dk1"/>
                </a:solidFill>
                <a:latin typeface="Impact"/>
                <a:ea typeface="Impact"/>
                <a:cs typeface="Impact"/>
                <a:sym typeface="Impact"/>
              </a:defRPr>
            </a:lvl8pPr>
            <a:lvl9pPr marL="0" marR="0" lvl="8" indent="0" algn="r" rtl="0">
              <a:spcBef>
                <a:spcPts val="0"/>
              </a:spcBef>
              <a:buNone/>
              <a:defRPr sz="8200" b="0" i="0" u="none" strike="noStrike" cap="none">
                <a:solidFill>
                  <a:schemeClr val="dk1"/>
                </a:solidFill>
                <a:latin typeface="Impact"/>
                <a:ea typeface="Impact"/>
                <a:cs typeface="Impact"/>
                <a:sym typeface="Impact"/>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bg>
      <p:bgPr>
        <a:blipFill rotWithShape="1">
          <a:blip r:embed="rId2">
            <a:alphaModFix/>
          </a:blip>
          <a:stretch>
            <a:fillRect/>
          </a:stretch>
        </a:blipFill>
        <a:effectLst/>
      </p:bgPr>
    </p:bg>
    <p:spTree>
      <p:nvGrpSpPr>
        <p:cNvPr id="1" name="Shape 161"/>
        <p:cNvGrpSpPr/>
        <p:nvPr/>
      </p:nvGrpSpPr>
      <p:grpSpPr>
        <a:xfrm>
          <a:off x="0" y="0"/>
          <a:ext cx="0" cy="0"/>
          <a:chOff x="0" y="0"/>
          <a:chExt cx="0" cy="0"/>
        </a:xfrm>
      </p:grpSpPr>
      <p:sp>
        <p:nvSpPr>
          <p:cNvPr id="162" name="Shape 162"/>
          <p:cNvSpPr txBox="1">
            <a:spLocks noGrp="1"/>
          </p:cNvSpPr>
          <p:nvPr>
            <p:ph type="title"/>
          </p:nvPr>
        </p:nvSpPr>
        <p:spPr>
          <a:xfrm>
            <a:off x="914400" y="503238"/>
            <a:ext cx="7313613" cy="868362"/>
          </a:xfrm>
          <a:prstGeom prst="rect">
            <a:avLst/>
          </a:prstGeom>
          <a:noFill/>
          <a:ln>
            <a:noFill/>
          </a:ln>
        </p:spPr>
        <p:txBody>
          <a:bodyPr spcFirstLastPara="1" wrap="square" lIns="91425" tIns="91425" rIns="91425" bIns="91425" anchor="ctr" anchorCtr="0"/>
          <a:lstStyle>
            <a:lvl1pPr lvl="0" algn="ctr" rtl="0">
              <a:spcBef>
                <a:spcPts val="0"/>
              </a:spcBef>
              <a:spcAft>
                <a:spcPts val="0"/>
              </a:spcAft>
              <a:buClr>
                <a:schemeClr val="dk1"/>
              </a:buClr>
              <a:buSzPts val="1400"/>
              <a:buNone/>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163" name="Shape 163"/>
          <p:cNvSpPr txBox="1">
            <a:spLocks noGrp="1"/>
          </p:cNvSpPr>
          <p:nvPr>
            <p:ph type="body" idx="1"/>
          </p:nvPr>
        </p:nvSpPr>
        <p:spPr>
          <a:xfrm rot="5400000">
            <a:off x="2543176" y="106363"/>
            <a:ext cx="4056062" cy="7313613"/>
          </a:xfrm>
          <a:prstGeom prst="rect">
            <a:avLst/>
          </a:prstGeom>
          <a:noFill/>
          <a:ln>
            <a:noFill/>
          </a:ln>
        </p:spPr>
        <p:txBody>
          <a:bodyPr spcFirstLastPara="1" wrap="square" lIns="91425" tIns="91425" rIns="91425" bIns="91425" anchor="t" anchorCtr="0"/>
          <a:lstStyle>
            <a:lvl1pPr marL="457200" lvl="0" indent="-317500" rtl="0">
              <a:spcBef>
                <a:spcPts val="2000"/>
              </a:spcBef>
              <a:spcAft>
                <a:spcPts val="0"/>
              </a:spcAft>
              <a:buSzPts val="1400"/>
              <a:buChar char="•"/>
              <a:defRPr/>
            </a:lvl1pPr>
            <a:lvl2pPr marL="914400" lvl="1" indent="-317500" rtl="0">
              <a:spcBef>
                <a:spcPts val="600"/>
              </a:spcBef>
              <a:spcAft>
                <a:spcPts val="0"/>
              </a:spcAft>
              <a:buSzPts val="1400"/>
              <a:buChar char="•"/>
              <a:defRPr/>
            </a:lvl2pPr>
            <a:lvl3pPr marL="1371600" lvl="2" indent="-317500" rtl="0">
              <a:spcBef>
                <a:spcPts val="600"/>
              </a:spcBef>
              <a:spcAft>
                <a:spcPts val="0"/>
              </a:spcAft>
              <a:buSzPts val="1400"/>
              <a:buChar char="•"/>
              <a:defRPr/>
            </a:lvl3pPr>
            <a:lvl4pPr marL="1828800" lvl="3" indent="-317500" rtl="0">
              <a:spcBef>
                <a:spcPts val="600"/>
              </a:spcBef>
              <a:spcAft>
                <a:spcPts val="0"/>
              </a:spcAft>
              <a:buSzPts val="1400"/>
              <a:buChar char="•"/>
              <a:defRPr/>
            </a:lvl4pPr>
            <a:lvl5pPr marL="2286000" lvl="4" indent="-317500" rtl="0">
              <a:spcBef>
                <a:spcPts val="600"/>
              </a:spcBef>
              <a:spcAft>
                <a:spcPts val="0"/>
              </a:spcAft>
              <a:buSzPts val="1400"/>
              <a:buChar char="•"/>
              <a:defRPr/>
            </a:lvl5pPr>
            <a:lvl6pPr marL="2743200" lvl="5" indent="-317500" rtl="0">
              <a:spcBef>
                <a:spcPts val="360"/>
              </a:spcBef>
              <a:spcAft>
                <a:spcPts val="0"/>
              </a:spcAft>
              <a:buSzPts val="1400"/>
              <a:buChar char="•"/>
              <a:defRPr/>
            </a:lvl6pPr>
            <a:lvl7pPr marL="3200400" lvl="6" indent="-317500" rtl="0">
              <a:spcBef>
                <a:spcPts val="360"/>
              </a:spcBef>
              <a:spcAft>
                <a:spcPts val="0"/>
              </a:spcAft>
              <a:buSzPts val="1400"/>
              <a:buChar char="•"/>
              <a:defRPr/>
            </a:lvl7pPr>
            <a:lvl8pPr marL="3657600" lvl="7" indent="-317500" rtl="0">
              <a:spcBef>
                <a:spcPts val="360"/>
              </a:spcBef>
              <a:spcAft>
                <a:spcPts val="0"/>
              </a:spcAft>
              <a:buSzPts val="1400"/>
              <a:buChar char="•"/>
              <a:defRPr/>
            </a:lvl8pPr>
            <a:lvl9pPr marL="4114800" lvl="8" indent="-317500" rtl="0">
              <a:spcBef>
                <a:spcPts val="360"/>
              </a:spcBef>
              <a:spcAft>
                <a:spcPts val="0"/>
              </a:spcAft>
              <a:buSzPts val="1400"/>
              <a:buChar char="•"/>
              <a:defRPr/>
            </a:lvl9pPr>
          </a:lstStyle>
          <a:p>
            <a:endParaRPr/>
          </a:p>
        </p:txBody>
      </p:sp>
      <p:sp>
        <p:nvSpPr>
          <p:cNvPr id="164" name="Shape 164"/>
          <p:cNvSpPr txBox="1">
            <a:spLocks noGrp="1"/>
          </p:cNvSpPr>
          <p:nvPr>
            <p:ph type="dt" idx="10"/>
          </p:nvPr>
        </p:nvSpPr>
        <p:spPr>
          <a:xfrm>
            <a:off x="7663438" y="6314461"/>
            <a:ext cx="1295400" cy="265089"/>
          </a:xfrm>
          <a:prstGeom prst="rect">
            <a:avLst/>
          </a:prstGeom>
          <a:noFill/>
          <a:ln>
            <a:noFill/>
          </a:ln>
        </p:spPr>
        <p:txBody>
          <a:bodyPr spcFirstLastPara="1" wrap="square" lIns="91425" tIns="91425" rIns="91425" bIns="91425" anchor="ctr" anchorCtr="0"/>
          <a:lstStyle>
            <a:lvl1pPr marL="0" marR="0" lvl="0" indent="-88900" algn="r"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a:p>
        </p:txBody>
      </p:sp>
      <p:sp>
        <p:nvSpPr>
          <p:cNvPr id="165" name="Shape 165"/>
          <p:cNvSpPr txBox="1">
            <a:spLocks noGrp="1"/>
          </p:cNvSpPr>
          <p:nvPr>
            <p:ph type="ftr" idx="11"/>
          </p:nvPr>
        </p:nvSpPr>
        <p:spPr>
          <a:xfrm>
            <a:off x="3942607" y="6305797"/>
            <a:ext cx="3717967" cy="259278"/>
          </a:xfrm>
          <a:prstGeom prst="rect">
            <a:avLst/>
          </a:prstGeom>
          <a:noFill/>
          <a:ln>
            <a:noFill/>
          </a:ln>
        </p:spPr>
        <p:txBody>
          <a:bodyPr spcFirstLastPara="1" wrap="square" lIns="91425" tIns="91425" rIns="91425" bIns="91425" anchor="ctr" anchorCtr="0"/>
          <a:lstStyle>
            <a:lvl1pPr marL="0" marR="0" lvl="0" indent="-88900" algn="r"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a:p>
        </p:txBody>
      </p:sp>
      <p:sp>
        <p:nvSpPr>
          <p:cNvPr id="166" name="Shape 166"/>
          <p:cNvSpPr txBox="1">
            <a:spLocks noGrp="1"/>
          </p:cNvSpPr>
          <p:nvPr>
            <p:ph type="sldNum" idx="12"/>
          </p:nvPr>
        </p:nvSpPr>
        <p:spPr>
          <a:xfrm>
            <a:off x="7521388" y="5476097"/>
            <a:ext cx="1483056" cy="851848"/>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8200" b="0" i="0" u="none" strike="noStrike" cap="none">
                <a:solidFill>
                  <a:schemeClr val="dk1"/>
                </a:solidFill>
                <a:latin typeface="Impact"/>
                <a:ea typeface="Impact"/>
                <a:cs typeface="Impact"/>
                <a:sym typeface="Impact"/>
              </a:defRPr>
            </a:lvl1pPr>
            <a:lvl2pPr marL="0" marR="0" lvl="1" indent="0" algn="r" rtl="0">
              <a:spcBef>
                <a:spcPts val="0"/>
              </a:spcBef>
              <a:buNone/>
              <a:defRPr sz="8200" b="0" i="0" u="none" strike="noStrike" cap="none">
                <a:solidFill>
                  <a:schemeClr val="dk1"/>
                </a:solidFill>
                <a:latin typeface="Impact"/>
                <a:ea typeface="Impact"/>
                <a:cs typeface="Impact"/>
                <a:sym typeface="Impact"/>
              </a:defRPr>
            </a:lvl2pPr>
            <a:lvl3pPr marL="0" marR="0" lvl="2" indent="0" algn="r" rtl="0">
              <a:spcBef>
                <a:spcPts val="0"/>
              </a:spcBef>
              <a:buNone/>
              <a:defRPr sz="8200" b="0" i="0" u="none" strike="noStrike" cap="none">
                <a:solidFill>
                  <a:schemeClr val="dk1"/>
                </a:solidFill>
                <a:latin typeface="Impact"/>
                <a:ea typeface="Impact"/>
                <a:cs typeface="Impact"/>
                <a:sym typeface="Impact"/>
              </a:defRPr>
            </a:lvl3pPr>
            <a:lvl4pPr marL="0" marR="0" lvl="3" indent="0" algn="r" rtl="0">
              <a:spcBef>
                <a:spcPts val="0"/>
              </a:spcBef>
              <a:buNone/>
              <a:defRPr sz="8200" b="0" i="0" u="none" strike="noStrike" cap="none">
                <a:solidFill>
                  <a:schemeClr val="dk1"/>
                </a:solidFill>
                <a:latin typeface="Impact"/>
                <a:ea typeface="Impact"/>
                <a:cs typeface="Impact"/>
                <a:sym typeface="Impact"/>
              </a:defRPr>
            </a:lvl4pPr>
            <a:lvl5pPr marL="0" marR="0" lvl="4" indent="0" algn="r" rtl="0">
              <a:spcBef>
                <a:spcPts val="0"/>
              </a:spcBef>
              <a:buNone/>
              <a:defRPr sz="8200" b="0" i="0" u="none" strike="noStrike" cap="none">
                <a:solidFill>
                  <a:schemeClr val="dk1"/>
                </a:solidFill>
                <a:latin typeface="Impact"/>
                <a:ea typeface="Impact"/>
                <a:cs typeface="Impact"/>
                <a:sym typeface="Impact"/>
              </a:defRPr>
            </a:lvl5pPr>
            <a:lvl6pPr marL="0" marR="0" lvl="5" indent="0" algn="r" rtl="0">
              <a:spcBef>
                <a:spcPts val="0"/>
              </a:spcBef>
              <a:buNone/>
              <a:defRPr sz="8200" b="0" i="0" u="none" strike="noStrike" cap="none">
                <a:solidFill>
                  <a:schemeClr val="dk1"/>
                </a:solidFill>
                <a:latin typeface="Impact"/>
                <a:ea typeface="Impact"/>
                <a:cs typeface="Impact"/>
                <a:sym typeface="Impact"/>
              </a:defRPr>
            </a:lvl6pPr>
            <a:lvl7pPr marL="0" marR="0" lvl="6" indent="0" algn="r" rtl="0">
              <a:spcBef>
                <a:spcPts val="0"/>
              </a:spcBef>
              <a:buNone/>
              <a:defRPr sz="8200" b="0" i="0" u="none" strike="noStrike" cap="none">
                <a:solidFill>
                  <a:schemeClr val="dk1"/>
                </a:solidFill>
                <a:latin typeface="Impact"/>
                <a:ea typeface="Impact"/>
                <a:cs typeface="Impact"/>
                <a:sym typeface="Impact"/>
              </a:defRPr>
            </a:lvl7pPr>
            <a:lvl8pPr marL="0" marR="0" lvl="7" indent="0" algn="r" rtl="0">
              <a:spcBef>
                <a:spcPts val="0"/>
              </a:spcBef>
              <a:buNone/>
              <a:defRPr sz="8200" b="0" i="0" u="none" strike="noStrike" cap="none">
                <a:solidFill>
                  <a:schemeClr val="dk1"/>
                </a:solidFill>
                <a:latin typeface="Impact"/>
                <a:ea typeface="Impact"/>
                <a:cs typeface="Impact"/>
                <a:sym typeface="Impact"/>
              </a:defRPr>
            </a:lvl8pPr>
            <a:lvl9pPr marL="0" marR="0" lvl="8" indent="0" algn="r" rtl="0">
              <a:spcBef>
                <a:spcPts val="0"/>
              </a:spcBef>
              <a:buNone/>
              <a:defRPr sz="8200" b="0" i="0" u="none" strike="noStrike" cap="none">
                <a:solidFill>
                  <a:schemeClr val="dk1"/>
                </a:solidFill>
                <a:latin typeface="Impact"/>
                <a:ea typeface="Impact"/>
                <a:cs typeface="Impact"/>
                <a:sym typeface="Impact"/>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914400" y="503238"/>
            <a:ext cx="7313613" cy="868362"/>
          </a:xfrm>
          <a:prstGeom prst="rect">
            <a:avLst/>
          </a:prstGeom>
          <a:noFill/>
          <a:ln>
            <a:noFill/>
          </a:ln>
        </p:spPr>
        <p:txBody>
          <a:bodyPr spcFirstLastPara="1" wrap="square" lIns="91425" tIns="91425" rIns="91425" bIns="91425" anchor="ctr" anchorCtr="0"/>
          <a:lstStyle>
            <a:lvl1pPr lvl="0" algn="ctr" rtl="0">
              <a:spcBef>
                <a:spcPts val="0"/>
              </a:spcBef>
              <a:spcAft>
                <a:spcPts val="0"/>
              </a:spcAft>
              <a:buClr>
                <a:schemeClr val="dk1"/>
              </a:buClr>
              <a:buSzPts val="1400"/>
              <a:buNone/>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19" name="Shape 19"/>
          <p:cNvSpPr txBox="1">
            <a:spLocks noGrp="1"/>
          </p:cNvSpPr>
          <p:nvPr>
            <p:ph type="body" idx="1"/>
          </p:nvPr>
        </p:nvSpPr>
        <p:spPr>
          <a:xfrm>
            <a:off x="914400" y="1735138"/>
            <a:ext cx="7313613" cy="4056062"/>
          </a:xfrm>
          <a:prstGeom prst="rect">
            <a:avLst/>
          </a:prstGeom>
          <a:noFill/>
          <a:ln>
            <a:noFill/>
          </a:ln>
        </p:spPr>
        <p:txBody>
          <a:bodyPr spcFirstLastPara="1" wrap="square" lIns="91425" tIns="91425" rIns="91425" bIns="91425" anchor="t" anchorCtr="0"/>
          <a:lstStyle>
            <a:lvl1pPr marL="457200" lvl="0" indent="-317500" rtl="0">
              <a:spcBef>
                <a:spcPts val="2000"/>
              </a:spcBef>
              <a:spcAft>
                <a:spcPts val="0"/>
              </a:spcAft>
              <a:buSzPts val="1400"/>
              <a:buChar char="•"/>
              <a:defRPr/>
            </a:lvl1pPr>
            <a:lvl2pPr marL="914400" lvl="1" indent="-317500" rtl="0">
              <a:spcBef>
                <a:spcPts val="600"/>
              </a:spcBef>
              <a:spcAft>
                <a:spcPts val="0"/>
              </a:spcAft>
              <a:buSzPts val="1400"/>
              <a:buChar char="•"/>
              <a:defRPr/>
            </a:lvl2pPr>
            <a:lvl3pPr marL="1371600" lvl="2" indent="-317500" rtl="0">
              <a:spcBef>
                <a:spcPts val="600"/>
              </a:spcBef>
              <a:spcAft>
                <a:spcPts val="0"/>
              </a:spcAft>
              <a:buSzPts val="1400"/>
              <a:buChar char="•"/>
              <a:defRPr/>
            </a:lvl3pPr>
            <a:lvl4pPr marL="1828800" lvl="3" indent="-317500" rtl="0">
              <a:spcBef>
                <a:spcPts val="600"/>
              </a:spcBef>
              <a:spcAft>
                <a:spcPts val="0"/>
              </a:spcAft>
              <a:buSzPts val="1400"/>
              <a:buChar char="•"/>
              <a:defRPr/>
            </a:lvl4pPr>
            <a:lvl5pPr marL="2286000" lvl="4" indent="-317500" rtl="0">
              <a:spcBef>
                <a:spcPts val="600"/>
              </a:spcBef>
              <a:spcAft>
                <a:spcPts val="0"/>
              </a:spcAft>
              <a:buSzPts val="1400"/>
              <a:buChar char="•"/>
              <a:defRPr/>
            </a:lvl5pPr>
            <a:lvl6pPr marL="2743200" lvl="5" indent="-317500" rtl="0">
              <a:spcBef>
                <a:spcPts val="360"/>
              </a:spcBef>
              <a:spcAft>
                <a:spcPts val="0"/>
              </a:spcAft>
              <a:buSzPts val="1400"/>
              <a:buChar char="•"/>
              <a:defRPr/>
            </a:lvl6pPr>
            <a:lvl7pPr marL="3200400" lvl="6" indent="-317500" rtl="0">
              <a:spcBef>
                <a:spcPts val="360"/>
              </a:spcBef>
              <a:spcAft>
                <a:spcPts val="0"/>
              </a:spcAft>
              <a:buSzPts val="1400"/>
              <a:buChar char="•"/>
              <a:defRPr/>
            </a:lvl7pPr>
            <a:lvl8pPr marL="3657600" lvl="7" indent="-317500" rtl="0">
              <a:spcBef>
                <a:spcPts val="360"/>
              </a:spcBef>
              <a:spcAft>
                <a:spcPts val="0"/>
              </a:spcAft>
              <a:buSzPts val="1400"/>
              <a:buChar char="•"/>
              <a:defRPr/>
            </a:lvl8pPr>
            <a:lvl9pPr marL="4114800" lvl="8" indent="-317500" rtl="0">
              <a:spcBef>
                <a:spcPts val="360"/>
              </a:spcBef>
              <a:spcAft>
                <a:spcPts val="0"/>
              </a:spcAft>
              <a:buSzPts val="1400"/>
              <a:buChar char="•"/>
              <a:defRPr/>
            </a:lvl9pPr>
          </a:lstStyle>
          <a:p>
            <a:endParaRPr/>
          </a:p>
        </p:txBody>
      </p:sp>
      <p:sp>
        <p:nvSpPr>
          <p:cNvPr id="20" name="Shape 20"/>
          <p:cNvSpPr txBox="1">
            <a:spLocks noGrp="1"/>
          </p:cNvSpPr>
          <p:nvPr>
            <p:ph type="dt" idx="10"/>
          </p:nvPr>
        </p:nvSpPr>
        <p:spPr>
          <a:xfrm>
            <a:off x="7663438" y="6314461"/>
            <a:ext cx="1295400" cy="265089"/>
          </a:xfrm>
          <a:prstGeom prst="rect">
            <a:avLst/>
          </a:prstGeom>
          <a:noFill/>
          <a:ln>
            <a:noFill/>
          </a:ln>
        </p:spPr>
        <p:txBody>
          <a:bodyPr spcFirstLastPara="1" wrap="square" lIns="91425" tIns="91425" rIns="91425" bIns="91425" anchor="ctr" anchorCtr="0"/>
          <a:lstStyle>
            <a:lvl1pPr marL="0" marR="0" lvl="0" indent="-88900" algn="r"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a:p>
        </p:txBody>
      </p:sp>
      <p:sp>
        <p:nvSpPr>
          <p:cNvPr id="21" name="Shape 21"/>
          <p:cNvSpPr txBox="1">
            <a:spLocks noGrp="1"/>
          </p:cNvSpPr>
          <p:nvPr>
            <p:ph type="ftr" idx="11"/>
          </p:nvPr>
        </p:nvSpPr>
        <p:spPr>
          <a:xfrm>
            <a:off x="3942607" y="6305797"/>
            <a:ext cx="3717967" cy="259278"/>
          </a:xfrm>
          <a:prstGeom prst="rect">
            <a:avLst/>
          </a:prstGeom>
          <a:noFill/>
          <a:ln>
            <a:noFill/>
          </a:ln>
        </p:spPr>
        <p:txBody>
          <a:bodyPr spcFirstLastPara="1" wrap="square" lIns="91425" tIns="91425" rIns="91425" bIns="91425" anchor="ctr" anchorCtr="0"/>
          <a:lstStyle>
            <a:lvl1pPr marL="0" marR="0" lvl="0" indent="-88900" algn="r"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a:p>
        </p:txBody>
      </p:sp>
      <p:sp>
        <p:nvSpPr>
          <p:cNvPr id="22" name="Shape 22"/>
          <p:cNvSpPr txBox="1">
            <a:spLocks noGrp="1"/>
          </p:cNvSpPr>
          <p:nvPr>
            <p:ph type="sldNum" idx="12"/>
          </p:nvPr>
        </p:nvSpPr>
        <p:spPr>
          <a:xfrm>
            <a:off x="7521388" y="5476097"/>
            <a:ext cx="1483056" cy="851848"/>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8200" b="0" i="0" u="none" strike="noStrike" cap="none">
                <a:solidFill>
                  <a:schemeClr val="dk1"/>
                </a:solidFill>
                <a:latin typeface="Impact"/>
                <a:ea typeface="Impact"/>
                <a:cs typeface="Impact"/>
                <a:sym typeface="Impact"/>
              </a:defRPr>
            </a:lvl1pPr>
            <a:lvl2pPr marL="0" marR="0" lvl="1" indent="0" algn="r" rtl="0">
              <a:spcBef>
                <a:spcPts val="0"/>
              </a:spcBef>
              <a:buNone/>
              <a:defRPr sz="8200" b="0" i="0" u="none" strike="noStrike" cap="none">
                <a:solidFill>
                  <a:schemeClr val="dk1"/>
                </a:solidFill>
                <a:latin typeface="Impact"/>
                <a:ea typeface="Impact"/>
                <a:cs typeface="Impact"/>
                <a:sym typeface="Impact"/>
              </a:defRPr>
            </a:lvl2pPr>
            <a:lvl3pPr marL="0" marR="0" lvl="2" indent="0" algn="r" rtl="0">
              <a:spcBef>
                <a:spcPts val="0"/>
              </a:spcBef>
              <a:buNone/>
              <a:defRPr sz="8200" b="0" i="0" u="none" strike="noStrike" cap="none">
                <a:solidFill>
                  <a:schemeClr val="dk1"/>
                </a:solidFill>
                <a:latin typeface="Impact"/>
                <a:ea typeface="Impact"/>
                <a:cs typeface="Impact"/>
                <a:sym typeface="Impact"/>
              </a:defRPr>
            </a:lvl3pPr>
            <a:lvl4pPr marL="0" marR="0" lvl="3" indent="0" algn="r" rtl="0">
              <a:spcBef>
                <a:spcPts val="0"/>
              </a:spcBef>
              <a:buNone/>
              <a:defRPr sz="8200" b="0" i="0" u="none" strike="noStrike" cap="none">
                <a:solidFill>
                  <a:schemeClr val="dk1"/>
                </a:solidFill>
                <a:latin typeface="Impact"/>
                <a:ea typeface="Impact"/>
                <a:cs typeface="Impact"/>
                <a:sym typeface="Impact"/>
              </a:defRPr>
            </a:lvl4pPr>
            <a:lvl5pPr marL="0" marR="0" lvl="4" indent="0" algn="r" rtl="0">
              <a:spcBef>
                <a:spcPts val="0"/>
              </a:spcBef>
              <a:buNone/>
              <a:defRPr sz="8200" b="0" i="0" u="none" strike="noStrike" cap="none">
                <a:solidFill>
                  <a:schemeClr val="dk1"/>
                </a:solidFill>
                <a:latin typeface="Impact"/>
                <a:ea typeface="Impact"/>
                <a:cs typeface="Impact"/>
                <a:sym typeface="Impact"/>
              </a:defRPr>
            </a:lvl5pPr>
            <a:lvl6pPr marL="0" marR="0" lvl="5" indent="0" algn="r" rtl="0">
              <a:spcBef>
                <a:spcPts val="0"/>
              </a:spcBef>
              <a:buNone/>
              <a:defRPr sz="8200" b="0" i="0" u="none" strike="noStrike" cap="none">
                <a:solidFill>
                  <a:schemeClr val="dk1"/>
                </a:solidFill>
                <a:latin typeface="Impact"/>
                <a:ea typeface="Impact"/>
                <a:cs typeface="Impact"/>
                <a:sym typeface="Impact"/>
              </a:defRPr>
            </a:lvl6pPr>
            <a:lvl7pPr marL="0" marR="0" lvl="6" indent="0" algn="r" rtl="0">
              <a:spcBef>
                <a:spcPts val="0"/>
              </a:spcBef>
              <a:buNone/>
              <a:defRPr sz="8200" b="0" i="0" u="none" strike="noStrike" cap="none">
                <a:solidFill>
                  <a:schemeClr val="dk1"/>
                </a:solidFill>
                <a:latin typeface="Impact"/>
                <a:ea typeface="Impact"/>
                <a:cs typeface="Impact"/>
                <a:sym typeface="Impact"/>
              </a:defRPr>
            </a:lvl7pPr>
            <a:lvl8pPr marL="0" marR="0" lvl="7" indent="0" algn="r" rtl="0">
              <a:spcBef>
                <a:spcPts val="0"/>
              </a:spcBef>
              <a:buNone/>
              <a:defRPr sz="8200" b="0" i="0" u="none" strike="noStrike" cap="none">
                <a:solidFill>
                  <a:schemeClr val="dk1"/>
                </a:solidFill>
                <a:latin typeface="Impact"/>
                <a:ea typeface="Impact"/>
                <a:cs typeface="Impact"/>
                <a:sym typeface="Impact"/>
              </a:defRPr>
            </a:lvl8pPr>
            <a:lvl9pPr marL="0" marR="0" lvl="8" indent="0" algn="r" rtl="0">
              <a:spcBef>
                <a:spcPts val="0"/>
              </a:spcBef>
              <a:buNone/>
              <a:defRPr sz="8200" b="0" i="0" u="none" strike="noStrike" cap="none">
                <a:solidFill>
                  <a:schemeClr val="dk1"/>
                </a:solidFill>
                <a:latin typeface="Impact"/>
                <a:ea typeface="Impact"/>
                <a:cs typeface="Impact"/>
                <a:sym typeface="Impact"/>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bg>
      <p:bgPr>
        <a:blipFill rotWithShape="1">
          <a:blip r:embed="rId2">
            <a:alphaModFix/>
          </a:blip>
          <a:stretch>
            <a:fillRect/>
          </a:stretch>
        </a:blipFill>
        <a:effectLst/>
      </p:bgPr>
    </p:bg>
    <p:spTree>
      <p:nvGrpSpPr>
        <p:cNvPr id="1" name="Shape 167"/>
        <p:cNvGrpSpPr/>
        <p:nvPr/>
      </p:nvGrpSpPr>
      <p:grpSpPr>
        <a:xfrm>
          <a:off x="0" y="0"/>
          <a:ext cx="0" cy="0"/>
          <a:chOff x="0" y="0"/>
          <a:chExt cx="0" cy="0"/>
        </a:xfrm>
      </p:grpSpPr>
      <p:sp>
        <p:nvSpPr>
          <p:cNvPr id="168" name="Shape 168"/>
          <p:cNvSpPr txBox="1">
            <a:spLocks noGrp="1"/>
          </p:cNvSpPr>
          <p:nvPr>
            <p:ph type="title"/>
          </p:nvPr>
        </p:nvSpPr>
        <p:spPr>
          <a:xfrm rot="5400000">
            <a:off x="5295817" y="2706715"/>
            <a:ext cx="5357812" cy="846083"/>
          </a:xfrm>
          <a:prstGeom prst="rect">
            <a:avLst/>
          </a:prstGeom>
          <a:noFill/>
          <a:ln>
            <a:noFill/>
          </a:ln>
        </p:spPr>
        <p:txBody>
          <a:bodyPr spcFirstLastPara="1" wrap="square" lIns="91425" tIns="91425" rIns="91425" bIns="91425" anchor="t" anchorCtr="0"/>
          <a:lstStyle>
            <a:lvl1pPr lvl="0" algn="ctr" rtl="0">
              <a:spcBef>
                <a:spcPts val="0"/>
              </a:spcBef>
              <a:spcAft>
                <a:spcPts val="0"/>
              </a:spcAft>
              <a:buClr>
                <a:schemeClr val="dk1"/>
              </a:buClr>
              <a:buSzPts val="1400"/>
              <a:buNone/>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169" name="Shape 169"/>
          <p:cNvSpPr txBox="1">
            <a:spLocks noGrp="1"/>
          </p:cNvSpPr>
          <p:nvPr>
            <p:ph type="body" idx="1"/>
          </p:nvPr>
        </p:nvSpPr>
        <p:spPr>
          <a:xfrm rot="5400000">
            <a:off x="1207294" y="157957"/>
            <a:ext cx="5357812" cy="5943600"/>
          </a:xfrm>
          <a:prstGeom prst="rect">
            <a:avLst/>
          </a:prstGeom>
          <a:noFill/>
          <a:ln>
            <a:noFill/>
          </a:ln>
        </p:spPr>
        <p:txBody>
          <a:bodyPr spcFirstLastPara="1" wrap="square" lIns="91425" tIns="91425" rIns="91425" bIns="91425" anchor="t" anchorCtr="0"/>
          <a:lstStyle>
            <a:lvl1pPr marL="457200" lvl="0" indent="-317500" rtl="0">
              <a:spcBef>
                <a:spcPts val="2000"/>
              </a:spcBef>
              <a:spcAft>
                <a:spcPts val="0"/>
              </a:spcAft>
              <a:buSzPts val="1400"/>
              <a:buChar char="•"/>
              <a:defRPr/>
            </a:lvl1pPr>
            <a:lvl2pPr marL="914400" lvl="1" indent="-317500" rtl="0">
              <a:spcBef>
                <a:spcPts val="600"/>
              </a:spcBef>
              <a:spcAft>
                <a:spcPts val="0"/>
              </a:spcAft>
              <a:buSzPts val="1400"/>
              <a:buChar char="•"/>
              <a:defRPr/>
            </a:lvl2pPr>
            <a:lvl3pPr marL="1371600" lvl="2" indent="-317500" rtl="0">
              <a:spcBef>
                <a:spcPts val="600"/>
              </a:spcBef>
              <a:spcAft>
                <a:spcPts val="0"/>
              </a:spcAft>
              <a:buSzPts val="1400"/>
              <a:buChar char="•"/>
              <a:defRPr/>
            </a:lvl3pPr>
            <a:lvl4pPr marL="1828800" lvl="3" indent="-317500" rtl="0">
              <a:spcBef>
                <a:spcPts val="600"/>
              </a:spcBef>
              <a:spcAft>
                <a:spcPts val="0"/>
              </a:spcAft>
              <a:buSzPts val="1400"/>
              <a:buChar char="•"/>
              <a:defRPr/>
            </a:lvl4pPr>
            <a:lvl5pPr marL="2286000" lvl="4" indent="-317500" rtl="0">
              <a:spcBef>
                <a:spcPts val="600"/>
              </a:spcBef>
              <a:spcAft>
                <a:spcPts val="0"/>
              </a:spcAft>
              <a:buSzPts val="1400"/>
              <a:buChar char="•"/>
              <a:defRPr/>
            </a:lvl5pPr>
            <a:lvl6pPr marL="2743200" lvl="5" indent="-317500" rtl="0">
              <a:spcBef>
                <a:spcPts val="360"/>
              </a:spcBef>
              <a:spcAft>
                <a:spcPts val="0"/>
              </a:spcAft>
              <a:buSzPts val="1400"/>
              <a:buChar char="•"/>
              <a:defRPr/>
            </a:lvl6pPr>
            <a:lvl7pPr marL="3200400" lvl="6" indent="-317500" rtl="0">
              <a:spcBef>
                <a:spcPts val="360"/>
              </a:spcBef>
              <a:spcAft>
                <a:spcPts val="0"/>
              </a:spcAft>
              <a:buSzPts val="1400"/>
              <a:buChar char="•"/>
              <a:defRPr/>
            </a:lvl7pPr>
            <a:lvl8pPr marL="3657600" lvl="7" indent="-317500" rtl="0">
              <a:spcBef>
                <a:spcPts val="360"/>
              </a:spcBef>
              <a:spcAft>
                <a:spcPts val="0"/>
              </a:spcAft>
              <a:buSzPts val="1400"/>
              <a:buChar char="•"/>
              <a:defRPr/>
            </a:lvl8pPr>
            <a:lvl9pPr marL="4114800" lvl="8" indent="-317500" rtl="0">
              <a:spcBef>
                <a:spcPts val="360"/>
              </a:spcBef>
              <a:spcAft>
                <a:spcPts val="0"/>
              </a:spcAft>
              <a:buSzPts val="1400"/>
              <a:buChar char="•"/>
              <a:defRPr/>
            </a:lvl9pPr>
          </a:lstStyle>
          <a:p>
            <a:endParaRPr/>
          </a:p>
        </p:txBody>
      </p:sp>
      <p:sp>
        <p:nvSpPr>
          <p:cNvPr id="170" name="Shape 170"/>
          <p:cNvSpPr txBox="1">
            <a:spLocks noGrp="1"/>
          </p:cNvSpPr>
          <p:nvPr>
            <p:ph type="dt" idx="10"/>
          </p:nvPr>
        </p:nvSpPr>
        <p:spPr>
          <a:xfrm>
            <a:off x="7663438" y="6314461"/>
            <a:ext cx="1295400" cy="265089"/>
          </a:xfrm>
          <a:prstGeom prst="rect">
            <a:avLst/>
          </a:prstGeom>
          <a:noFill/>
          <a:ln>
            <a:noFill/>
          </a:ln>
        </p:spPr>
        <p:txBody>
          <a:bodyPr spcFirstLastPara="1" wrap="square" lIns="91425" tIns="91425" rIns="91425" bIns="91425" anchor="ctr" anchorCtr="0"/>
          <a:lstStyle>
            <a:lvl1pPr marL="0" marR="0" lvl="0" indent="-88900" algn="r"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a:p>
        </p:txBody>
      </p:sp>
      <p:sp>
        <p:nvSpPr>
          <p:cNvPr id="171" name="Shape 171"/>
          <p:cNvSpPr txBox="1">
            <a:spLocks noGrp="1"/>
          </p:cNvSpPr>
          <p:nvPr>
            <p:ph type="ftr" idx="11"/>
          </p:nvPr>
        </p:nvSpPr>
        <p:spPr>
          <a:xfrm>
            <a:off x="3942607" y="6305797"/>
            <a:ext cx="3717967" cy="259278"/>
          </a:xfrm>
          <a:prstGeom prst="rect">
            <a:avLst/>
          </a:prstGeom>
          <a:noFill/>
          <a:ln>
            <a:noFill/>
          </a:ln>
        </p:spPr>
        <p:txBody>
          <a:bodyPr spcFirstLastPara="1" wrap="square" lIns="91425" tIns="91425" rIns="91425" bIns="91425" anchor="ctr" anchorCtr="0"/>
          <a:lstStyle>
            <a:lvl1pPr marL="0" marR="0" lvl="0" indent="-88900" algn="r"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a:p>
        </p:txBody>
      </p:sp>
      <p:sp>
        <p:nvSpPr>
          <p:cNvPr id="172" name="Shape 172"/>
          <p:cNvSpPr txBox="1">
            <a:spLocks noGrp="1"/>
          </p:cNvSpPr>
          <p:nvPr>
            <p:ph type="sldNum" idx="12"/>
          </p:nvPr>
        </p:nvSpPr>
        <p:spPr>
          <a:xfrm>
            <a:off x="7521388" y="5476097"/>
            <a:ext cx="1483056" cy="851848"/>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8200" b="0" i="0" u="none" strike="noStrike" cap="none">
                <a:solidFill>
                  <a:schemeClr val="dk1"/>
                </a:solidFill>
                <a:latin typeface="Impact"/>
                <a:ea typeface="Impact"/>
                <a:cs typeface="Impact"/>
                <a:sym typeface="Impact"/>
              </a:defRPr>
            </a:lvl1pPr>
            <a:lvl2pPr marL="0" marR="0" lvl="1" indent="0" algn="r" rtl="0">
              <a:spcBef>
                <a:spcPts val="0"/>
              </a:spcBef>
              <a:buNone/>
              <a:defRPr sz="8200" b="0" i="0" u="none" strike="noStrike" cap="none">
                <a:solidFill>
                  <a:schemeClr val="dk1"/>
                </a:solidFill>
                <a:latin typeface="Impact"/>
                <a:ea typeface="Impact"/>
                <a:cs typeface="Impact"/>
                <a:sym typeface="Impact"/>
              </a:defRPr>
            </a:lvl2pPr>
            <a:lvl3pPr marL="0" marR="0" lvl="2" indent="0" algn="r" rtl="0">
              <a:spcBef>
                <a:spcPts val="0"/>
              </a:spcBef>
              <a:buNone/>
              <a:defRPr sz="8200" b="0" i="0" u="none" strike="noStrike" cap="none">
                <a:solidFill>
                  <a:schemeClr val="dk1"/>
                </a:solidFill>
                <a:latin typeface="Impact"/>
                <a:ea typeface="Impact"/>
                <a:cs typeface="Impact"/>
                <a:sym typeface="Impact"/>
              </a:defRPr>
            </a:lvl3pPr>
            <a:lvl4pPr marL="0" marR="0" lvl="3" indent="0" algn="r" rtl="0">
              <a:spcBef>
                <a:spcPts val="0"/>
              </a:spcBef>
              <a:buNone/>
              <a:defRPr sz="8200" b="0" i="0" u="none" strike="noStrike" cap="none">
                <a:solidFill>
                  <a:schemeClr val="dk1"/>
                </a:solidFill>
                <a:latin typeface="Impact"/>
                <a:ea typeface="Impact"/>
                <a:cs typeface="Impact"/>
                <a:sym typeface="Impact"/>
              </a:defRPr>
            </a:lvl4pPr>
            <a:lvl5pPr marL="0" marR="0" lvl="4" indent="0" algn="r" rtl="0">
              <a:spcBef>
                <a:spcPts val="0"/>
              </a:spcBef>
              <a:buNone/>
              <a:defRPr sz="8200" b="0" i="0" u="none" strike="noStrike" cap="none">
                <a:solidFill>
                  <a:schemeClr val="dk1"/>
                </a:solidFill>
                <a:latin typeface="Impact"/>
                <a:ea typeface="Impact"/>
                <a:cs typeface="Impact"/>
                <a:sym typeface="Impact"/>
              </a:defRPr>
            </a:lvl5pPr>
            <a:lvl6pPr marL="0" marR="0" lvl="5" indent="0" algn="r" rtl="0">
              <a:spcBef>
                <a:spcPts val="0"/>
              </a:spcBef>
              <a:buNone/>
              <a:defRPr sz="8200" b="0" i="0" u="none" strike="noStrike" cap="none">
                <a:solidFill>
                  <a:schemeClr val="dk1"/>
                </a:solidFill>
                <a:latin typeface="Impact"/>
                <a:ea typeface="Impact"/>
                <a:cs typeface="Impact"/>
                <a:sym typeface="Impact"/>
              </a:defRPr>
            </a:lvl6pPr>
            <a:lvl7pPr marL="0" marR="0" lvl="6" indent="0" algn="r" rtl="0">
              <a:spcBef>
                <a:spcPts val="0"/>
              </a:spcBef>
              <a:buNone/>
              <a:defRPr sz="8200" b="0" i="0" u="none" strike="noStrike" cap="none">
                <a:solidFill>
                  <a:schemeClr val="dk1"/>
                </a:solidFill>
                <a:latin typeface="Impact"/>
                <a:ea typeface="Impact"/>
                <a:cs typeface="Impact"/>
                <a:sym typeface="Impact"/>
              </a:defRPr>
            </a:lvl7pPr>
            <a:lvl8pPr marL="0" marR="0" lvl="7" indent="0" algn="r" rtl="0">
              <a:spcBef>
                <a:spcPts val="0"/>
              </a:spcBef>
              <a:buNone/>
              <a:defRPr sz="8200" b="0" i="0" u="none" strike="noStrike" cap="none">
                <a:solidFill>
                  <a:schemeClr val="dk1"/>
                </a:solidFill>
                <a:latin typeface="Impact"/>
                <a:ea typeface="Impact"/>
                <a:cs typeface="Impact"/>
                <a:sym typeface="Impact"/>
              </a:defRPr>
            </a:lvl8pPr>
            <a:lvl9pPr marL="0" marR="0" lvl="8" indent="0" algn="r" rtl="0">
              <a:spcBef>
                <a:spcPts val="0"/>
              </a:spcBef>
              <a:buNone/>
              <a:defRPr sz="8200" b="0" i="0" u="none" strike="noStrike" cap="none">
                <a:solidFill>
                  <a:schemeClr val="dk1"/>
                </a:solidFill>
                <a:latin typeface="Impact"/>
                <a:ea typeface="Impact"/>
                <a:cs typeface="Impact"/>
                <a:sym typeface="Impact"/>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Slide">
    <p:spTree>
      <p:nvGrpSpPr>
        <p:cNvPr id="1" name="Shape 12"/>
        <p:cNvGrpSpPr/>
        <p:nvPr/>
      </p:nvGrpSpPr>
      <p:grpSpPr>
        <a:xfrm>
          <a:off x="0" y="0"/>
          <a:ext cx="0" cy="0"/>
          <a:chOff x="0" y="0"/>
          <a:chExt cx="0" cy="0"/>
        </a:xfrm>
      </p:grpSpPr>
      <p:grpSp>
        <p:nvGrpSpPr>
          <p:cNvPr id="13" name="Shape 13"/>
          <p:cNvGrpSpPr/>
          <p:nvPr/>
        </p:nvGrpSpPr>
        <p:grpSpPr>
          <a:xfrm>
            <a:off x="0" y="-30477"/>
            <a:ext cx="9067800" cy="6889273"/>
            <a:chOff x="0" y="-30477"/>
            <a:chExt cx="9067800" cy="6889273"/>
          </a:xfrm>
        </p:grpSpPr>
        <p:cxnSp>
          <p:nvCxnSpPr>
            <p:cNvPr id="14" name="Shape 14"/>
            <p:cNvCxnSpPr/>
            <p:nvPr/>
          </p:nvCxnSpPr>
          <p:spPr>
            <a:xfrm rot="-5400000" flipH="1">
              <a:off x="-1447800" y="3352800"/>
              <a:ext cx="6858000" cy="152400"/>
            </a:xfrm>
            <a:prstGeom prst="straightConnector1">
              <a:avLst/>
            </a:prstGeom>
            <a:noFill/>
            <a:ln w="9525" cap="flat" cmpd="sng">
              <a:solidFill>
                <a:schemeClr val="accent1"/>
              </a:solidFill>
              <a:prstDash val="solid"/>
              <a:round/>
              <a:headEnd type="none" w="sm" len="sm"/>
              <a:tailEnd type="none" w="sm" len="sm"/>
            </a:ln>
          </p:spPr>
        </p:cxnSp>
        <p:cxnSp>
          <p:nvCxnSpPr>
            <p:cNvPr id="15" name="Shape 15"/>
            <p:cNvCxnSpPr/>
            <p:nvPr/>
          </p:nvCxnSpPr>
          <p:spPr>
            <a:xfrm rot="-5400000" flipH="1">
              <a:off x="-1638300" y="3238500"/>
              <a:ext cx="6858000" cy="381000"/>
            </a:xfrm>
            <a:prstGeom prst="straightConnector1">
              <a:avLst/>
            </a:prstGeom>
            <a:noFill/>
            <a:ln w="9525" cap="flat" cmpd="sng">
              <a:solidFill>
                <a:schemeClr val="accent1"/>
              </a:solidFill>
              <a:prstDash val="solid"/>
              <a:round/>
              <a:headEnd type="none" w="sm" len="sm"/>
              <a:tailEnd type="none" w="sm" len="sm"/>
            </a:ln>
          </p:spPr>
        </p:cxnSp>
        <p:cxnSp>
          <p:nvCxnSpPr>
            <p:cNvPr id="16" name="Shape 16"/>
            <p:cNvCxnSpPr/>
            <p:nvPr/>
          </p:nvCxnSpPr>
          <p:spPr>
            <a:xfrm rot="5400000">
              <a:off x="-1485900" y="3238500"/>
              <a:ext cx="6858000" cy="381000"/>
            </a:xfrm>
            <a:prstGeom prst="straightConnector1">
              <a:avLst/>
            </a:prstGeom>
            <a:noFill/>
            <a:ln w="9525" cap="flat" cmpd="sng">
              <a:solidFill>
                <a:schemeClr val="accent1"/>
              </a:solidFill>
              <a:prstDash val="solid"/>
              <a:round/>
              <a:headEnd type="none" w="sm" len="sm"/>
              <a:tailEnd type="none" w="sm" len="sm"/>
            </a:ln>
          </p:spPr>
        </p:cxnSp>
        <p:cxnSp>
          <p:nvCxnSpPr>
            <p:cNvPr id="17" name="Shape 17"/>
            <p:cNvCxnSpPr/>
            <p:nvPr/>
          </p:nvCxnSpPr>
          <p:spPr>
            <a:xfrm rot="5400000">
              <a:off x="-3238500" y="3314700"/>
              <a:ext cx="6858000" cy="228600"/>
            </a:xfrm>
            <a:prstGeom prst="straightConnector1">
              <a:avLst/>
            </a:prstGeom>
            <a:noFill/>
            <a:ln w="28575" cap="flat" cmpd="sng">
              <a:solidFill>
                <a:schemeClr val="accent1">
                  <a:alpha val="57647"/>
                </a:schemeClr>
              </a:solidFill>
              <a:prstDash val="solid"/>
              <a:round/>
              <a:headEnd type="none" w="sm" len="sm"/>
              <a:tailEnd type="none" w="sm" len="sm"/>
            </a:ln>
          </p:spPr>
        </p:cxnSp>
        <p:cxnSp>
          <p:nvCxnSpPr>
            <p:cNvPr id="18" name="Shape 18"/>
            <p:cNvCxnSpPr/>
            <p:nvPr/>
          </p:nvCxnSpPr>
          <p:spPr>
            <a:xfrm rot="-5400000" flipH="1">
              <a:off x="-3314700" y="3314700"/>
              <a:ext cx="6858000" cy="228600"/>
            </a:xfrm>
            <a:prstGeom prst="straightConnector1">
              <a:avLst/>
            </a:prstGeom>
            <a:noFill/>
            <a:ln w="9525" cap="flat" cmpd="sng">
              <a:solidFill>
                <a:schemeClr val="accent1"/>
              </a:solidFill>
              <a:prstDash val="solid"/>
              <a:round/>
              <a:headEnd type="none" w="sm" len="sm"/>
              <a:tailEnd type="none" w="sm" len="sm"/>
            </a:ln>
          </p:spPr>
        </p:cxnSp>
        <p:cxnSp>
          <p:nvCxnSpPr>
            <p:cNvPr id="19" name="Shape 19"/>
            <p:cNvCxnSpPr/>
            <p:nvPr/>
          </p:nvCxnSpPr>
          <p:spPr>
            <a:xfrm rot="-5400000" flipH="1">
              <a:off x="-1371600" y="2971800"/>
              <a:ext cx="6858000" cy="914400"/>
            </a:xfrm>
            <a:prstGeom prst="straightConnector1">
              <a:avLst/>
            </a:prstGeom>
            <a:noFill/>
            <a:ln w="28575" cap="flat" cmpd="sng">
              <a:solidFill>
                <a:schemeClr val="accent1">
                  <a:alpha val="57647"/>
                </a:schemeClr>
              </a:solidFill>
              <a:prstDash val="solid"/>
              <a:round/>
              <a:headEnd type="none" w="sm" len="sm"/>
              <a:tailEnd type="none" w="sm" len="sm"/>
            </a:ln>
          </p:spPr>
        </p:cxnSp>
        <p:cxnSp>
          <p:nvCxnSpPr>
            <p:cNvPr id="20" name="Shape 20"/>
            <p:cNvCxnSpPr/>
            <p:nvPr/>
          </p:nvCxnSpPr>
          <p:spPr>
            <a:xfrm rot="-5400000" flipH="1">
              <a:off x="-2819400" y="3200400"/>
              <a:ext cx="6858000" cy="457200"/>
            </a:xfrm>
            <a:prstGeom prst="straightConnector1">
              <a:avLst/>
            </a:prstGeom>
            <a:noFill/>
            <a:ln w="9525" cap="flat" cmpd="sng">
              <a:solidFill>
                <a:schemeClr val="accent1">
                  <a:alpha val="89803"/>
                </a:schemeClr>
              </a:solidFill>
              <a:prstDash val="solid"/>
              <a:round/>
              <a:headEnd type="none" w="sm" len="sm"/>
              <a:tailEnd type="none" w="sm" len="sm"/>
            </a:ln>
          </p:spPr>
        </p:cxnSp>
        <p:cxnSp>
          <p:nvCxnSpPr>
            <p:cNvPr id="21" name="Shape 21"/>
            <p:cNvCxnSpPr/>
            <p:nvPr/>
          </p:nvCxnSpPr>
          <p:spPr>
            <a:xfrm rot="5400000">
              <a:off x="-2705099" y="3238500"/>
              <a:ext cx="6858000" cy="381000"/>
            </a:xfrm>
            <a:prstGeom prst="straightConnector1">
              <a:avLst/>
            </a:prstGeom>
            <a:noFill/>
            <a:ln w="12700" cap="flat" cmpd="sng">
              <a:solidFill>
                <a:schemeClr val="accent1"/>
              </a:solidFill>
              <a:prstDash val="solid"/>
              <a:round/>
              <a:headEnd type="none" w="sm" len="sm"/>
              <a:tailEnd type="none" w="sm" len="sm"/>
            </a:ln>
          </p:spPr>
        </p:cxnSp>
        <p:cxnSp>
          <p:nvCxnSpPr>
            <p:cNvPr id="22" name="Shape 22"/>
            <p:cNvCxnSpPr/>
            <p:nvPr/>
          </p:nvCxnSpPr>
          <p:spPr>
            <a:xfrm rot="-5400000" flipH="1">
              <a:off x="-2133600" y="3200400"/>
              <a:ext cx="6858000" cy="457199"/>
            </a:xfrm>
            <a:prstGeom prst="straightConnector1">
              <a:avLst/>
            </a:prstGeom>
            <a:noFill/>
            <a:ln w="38100" cap="flat" cmpd="sng">
              <a:solidFill>
                <a:schemeClr val="accent1">
                  <a:alpha val="46666"/>
                </a:schemeClr>
              </a:solidFill>
              <a:prstDash val="solid"/>
              <a:round/>
              <a:headEnd type="none" w="sm" len="sm"/>
              <a:tailEnd type="none" w="sm" len="sm"/>
            </a:ln>
          </p:spPr>
        </p:cxnSp>
        <p:cxnSp>
          <p:nvCxnSpPr>
            <p:cNvPr id="23" name="Shape 23"/>
            <p:cNvCxnSpPr/>
            <p:nvPr/>
          </p:nvCxnSpPr>
          <p:spPr>
            <a:xfrm rot="-5400000" flipH="1">
              <a:off x="-3124200" y="3276600"/>
              <a:ext cx="6858000" cy="304800"/>
            </a:xfrm>
            <a:prstGeom prst="straightConnector1">
              <a:avLst/>
            </a:prstGeom>
            <a:noFill/>
            <a:ln w="9525" cap="flat" cmpd="sng">
              <a:solidFill>
                <a:schemeClr val="accent1"/>
              </a:solidFill>
              <a:prstDash val="solid"/>
              <a:round/>
              <a:headEnd type="none" w="sm" len="sm"/>
              <a:tailEnd type="none" w="sm" len="sm"/>
            </a:ln>
          </p:spPr>
        </p:cxnSp>
        <p:cxnSp>
          <p:nvCxnSpPr>
            <p:cNvPr id="24" name="Shape 24"/>
            <p:cNvCxnSpPr/>
            <p:nvPr/>
          </p:nvCxnSpPr>
          <p:spPr>
            <a:xfrm rot="-5400000" flipH="1">
              <a:off x="-1828799" y="3352799"/>
              <a:ext cx="6858000" cy="152401"/>
            </a:xfrm>
            <a:prstGeom prst="straightConnector1">
              <a:avLst/>
            </a:prstGeom>
            <a:noFill/>
            <a:ln w="9525" cap="flat" cmpd="sng">
              <a:solidFill>
                <a:schemeClr val="accent1"/>
              </a:solidFill>
              <a:prstDash val="solid"/>
              <a:round/>
              <a:headEnd type="none" w="sm" len="sm"/>
              <a:tailEnd type="none" w="sm" len="sm"/>
            </a:ln>
          </p:spPr>
        </p:cxnSp>
        <p:cxnSp>
          <p:nvCxnSpPr>
            <p:cNvPr id="25" name="Shape 25"/>
            <p:cNvCxnSpPr/>
            <p:nvPr/>
          </p:nvCxnSpPr>
          <p:spPr>
            <a:xfrm rot="-5400000" flipH="1">
              <a:off x="-2819400" y="3352800"/>
              <a:ext cx="6858000" cy="152400"/>
            </a:xfrm>
            <a:prstGeom prst="straightConnector1">
              <a:avLst/>
            </a:prstGeom>
            <a:noFill/>
            <a:ln w="9525" cap="flat" cmpd="sng">
              <a:solidFill>
                <a:schemeClr val="accent1"/>
              </a:solidFill>
              <a:prstDash val="solid"/>
              <a:round/>
              <a:headEnd type="none" w="sm" len="sm"/>
              <a:tailEnd type="none" w="sm" len="sm"/>
            </a:ln>
          </p:spPr>
        </p:cxnSp>
        <p:cxnSp>
          <p:nvCxnSpPr>
            <p:cNvPr id="26" name="Shape 26"/>
            <p:cNvCxnSpPr/>
            <p:nvPr/>
          </p:nvCxnSpPr>
          <p:spPr>
            <a:xfrm rot="-5400000" flipH="1">
              <a:off x="-2438400" y="3124200"/>
              <a:ext cx="6858000" cy="609600"/>
            </a:xfrm>
            <a:prstGeom prst="straightConnector1">
              <a:avLst/>
            </a:prstGeom>
            <a:noFill/>
            <a:ln w="15875" cap="flat" cmpd="sng">
              <a:solidFill>
                <a:schemeClr val="accent1"/>
              </a:solidFill>
              <a:prstDash val="solid"/>
              <a:round/>
              <a:headEnd type="none" w="sm" len="sm"/>
              <a:tailEnd type="none" w="sm" len="sm"/>
            </a:ln>
          </p:spPr>
        </p:cxnSp>
        <p:cxnSp>
          <p:nvCxnSpPr>
            <p:cNvPr id="27" name="Shape 27"/>
            <p:cNvCxnSpPr/>
            <p:nvPr/>
          </p:nvCxnSpPr>
          <p:spPr>
            <a:xfrm rot="5400000">
              <a:off x="-1731645" y="2722245"/>
              <a:ext cx="6858000" cy="1413510"/>
            </a:xfrm>
            <a:prstGeom prst="straightConnector1">
              <a:avLst/>
            </a:prstGeom>
            <a:noFill/>
            <a:ln w="9525" cap="flat" cmpd="sng">
              <a:solidFill>
                <a:schemeClr val="accent1">
                  <a:alpha val="38823"/>
                </a:schemeClr>
              </a:solidFill>
              <a:prstDash val="solid"/>
              <a:round/>
              <a:headEnd type="none" w="sm" len="sm"/>
              <a:tailEnd type="none" w="sm" len="sm"/>
            </a:ln>
          </p:spPr>
        </p:cxnSp>
        <p:cxnSp>
          <p:nvCxnSpPr>
            <p:cNvPr id="28" name="Shape 28"/>
            <p:cNvCxnSpPr/>
            <p:nvPr/>
          </p:nvCxnSpPr>
          <p:spPr>
            <a:xfrm rot="5400000">
              <a:off x="-1142048" y="3277552"/>
              <a:ext cx="6858000" cy="302895"/>
            </a:xfrm>
            <a:prstGeom prst="straightConnector1">
              <a:avLst/>
            </a:prstGeom>
            <a:noFill/>
            <a:ln w="9525" cap="flat" cmpd="sng">
              <a:solidFill>
                <a:schemeClr val="accent1"/>
              </a:solidFill>
              <a:prstDash val="solid"/>
              <a:round/>
              <a:headEnd type="none" w="sm" len="sm"/>
              <a:tailEnd type="none" w="sm" len="sm"/>
            </a:ln>
          </p:spPr>
        </p:cxnSp>
        <p:cxnSp>
          <p:nvCxnSpPr>
            <p:cNvPr id="29" name="Shape 29"/>
            <p:cNvCxnSpPr/>
            <p:nvPr/>
          </p:nvCxnSpPr>
          <p:spPr>
            <a:xfrm rot="5400000">
              <a:off x="-914400" y="3276600"/>
              <a:ext cx="6858000" cy="304800"/>
            </a:xfrm>
            <a:prstGeom prst="straightConnector1">
              <a:avLst/>
            </a:prstGeom>
            <a:noFill/>
            <a:ln w="9525" cap="flat" cmpd="sng">
              <a:solidFill>
                <a:schemeClr val="accent1"/>
              </a:solidFill>
              <a:prstDash val="solid"/>
              <a:round/>
              <a:headEnd type="none" w="sm" len="sm"/>
              <a:tailEnd type="none" w="sm" len="sm"/>
            </a:ln>
          </p:spPr>
        </p:cxnSp>
        <p:cxnSp>
          <p:nvCxnSpPr>
            <p:cNvPr id="30" name="Shape 30"/>
            <p:cNvCxnSpPr/>
            <p:nvPr/>
          </p:nvCxnSpPr>
          <p:spPr>
            <a:xfrm rot="5400000">
              <a:off x="-1855470" y="3227070"/>
              <a:ext cx="6858000" cy="403860"/>
            </a:xfrm>
            <a:prstGeom prst="straightConnector1">
              <a:avLst/>
            </a:prstGeom>
            <a:noFill/>
            <a:ln w="12700" cap="flat" cmpd="sng">
              <a:solidFill>
                <a:schemeClr val="accent1"/>
              </a:solidFill>
              <a:prstDash val="solid"/>
              <a:round/>
              <a:headEnd type="none" w="sm" len="sm"/>
              <a:tailEnd type="none" w="sm" len="sm"/>
            </a:ln>
          </p:spPr>
        </p:cxnSp>
        <p:cxnSp>
          <p:nvCxnSpPr>
            <p:cNvPr id="31" name="Shape 31"/>
            <p:cNvCxnSpPr/>
            <p:nvPr/>
          </p:nvCxnSpPr>
          <p:spPr>
            <a:xfrm rot="-5400000" flipH="1">
              <a:off x="-2643187" y="3252788"/>
              <a:ext cx="6858000" cy="352425"/>
            </a:xfrm>
            <a:prstGeom prst="straightConnector1">
              <a:avLst/>
            </a:prstGeom>
            <a:noFill/>
            <a:ln w="15875" cap="flat" cmpd="sng">
              <a:solidFill>
                <a:schemeClr val="accent1"/>
              </a:solidFill>
              <a:prstDash val="solid"/>
              <a:round/>
              <a:headEnd type="none" w="sm" len="sm"/>
              <a:tailEnd type="none" w="sm" len="sm"/>
            </a:ln>
          </p:spPr>
        </p:cxnSp>
        <p:cxnSp>
          <p:nvCxnSpPr>
            <p:cNvPr id="32" name="Shape 32"/>
            <p:cNvCxnSpPr/>
            <p:nvPr/>
          </p:nvCxnSpPr>
          <p:spPr>
            <a:xfrm rot="-5400000" flipH="1">
              <a:off x="-1954530" y="3326130"/>
              <a:ext cx="6858000" cy="205740"/>
            </a:xfrm>
            <a:prstGeom prst="straightConnector1">
              <a:avLst/>
            </a:prstGeom>
            <a:noFill/>
            <a:ln w="50800" cap="flat" cmpd="sng">
              <a:solidFill>
                <a:schemeClr val="accent1">
                  <a:alpha val="29803"/>
                </a:schemeClr>
              </a:solidFill>
              <a:prstDash val="solid"/>
              <a:round/>
              <a:headEnd type="none" w="sm" len="sm"/>
              <a:tailEnd type="none" w="sm" len="sm"/>
            </a:ln>
          </p:spPr>
        </p:cxnSp>
        <p:cxnSp>
          <p:nvCxnSpPr>
            <p:cNvPr id="33" name="Shape 33"/>
            <p:cNvCxnSpPr/>
            <p:nvPr/>
          </p:nvCxnSpPr>
          <p:spPr>
            <a:xfrm rot="-5400000" flipH="1">
              <a:off x="-2362200" y="3352800"/>
              <a:ext cx="6858000" cy="152400"/>
            </a:xfrm>
            <a:prstGeom prst="straightConnector1">
              <a:avLst/>
            </a:prstGeom>
            <a:noFill/>
            <a:ln w="9525" cap="flat" cmpd="sng">
              <a:solidFill>
                <a:schemeClr val="accent1"/>
              </a:solidFill>
              <a:prstDash val="solid"/>
              <a:round/>
              <a:headEnd type="none" w="sm" len="sm"/>
              <a:tailEnd type="none" w="sm" len="sm"/>
            </a:ln>
          </p:spPr>
        </p:cxnSp>
        <p:cxnSp>
          <p:nvCxnSpPr>
            <p:cNvPr id="34" name="Shape 34"/>
            <p:cNvCxnSpPr/>
            <p:nvPr/>
          </p:nvCxnSpPr>
          <p:spPr>
            <a:xfrm rot="-5400000" flipH="1">
              <a:off x="-2133600" y="3352800"/>
              <a:ext cx="6858000" cy="152400"/>
            </a:xfrm>
            <a:prstGeom prst="straightConnector1">
              <a:avLst/>
            </a:prstGeom>
            <a:noFill/>
            <a:ln w="9525" cap="flat" cmpd="sng">
              <a:solidFill>
                <a:schemeClr val="accent1"/>
              </a:solidFill>
              <a:prstDash val="solid"/>
              <a:round/>
              <a:headEnd type="none" w="sm" len="sm"/>
              <a:tailEnd type="none" w="sm" len="sm"/>
            </a:ln>
          </p:spPr>
        </p:cxnSp>
        <p:cxnSp>
          <p:nvCxnSpPr>
            <p:cNvPr id="35" name="Shape 35"/>
            <p:cNvCxnSpPr/>
            <p:nvPr/>
          </p:nvCxnSpPr>
          <p:spPr>
            <a:xfrm rot="-5400000" flipH="1">
              <a:off x="1066800" y="3352800"/>
              <a:ext cx="6858000" cy="152400"/>
            </a:xfrm>
            <a:prstGeom prst="straightConnector1">
              <a:avLst/>
            </a:prstGeom>
            <a:noFill/>
            <a:ln w="9525" cap="flat" cmpd="sng">
              <a:solidFill>
                <a:schemeClr val="accent1"/>
              </a:solidFill>
              <a:prstDash val="solid"/>
              <a:round/>
              <a:headEnd type="none" w="sm" len="sm"/>
              <a:tailEnd type="none" w="sm" len="sm"/>
            </a:ln>
          </p:spPr>
        </p:cxnSp>
        <p:cxnSp>
          <p:nvCxnSpPr>
            <p:cNvPr id="36" name="Shape 36"/>
            <p:cNvCxnSpPr/>
            <p:nvPr/>
          </p:nvCxnSpPr>
          <p:spPr>
            <a:xfrm rot="-5400000" flipH="1">
              <a:off x="876300" y="3238500"/>
              <a:ext cx="6858000" cy="381000"/>
            </a:xfrm>
            <a:prstGeom prst="straightConnector1">
              <a:avLst/>
            </a:prstGeom>
            <a:noFill/>
            <a:ln w="9525" cap="flat" cmpd="sng">
              <a:solidFill>
                <a:schemeClr val="accent1"/>
              </a:solidFill>
              <a:prstDash val="solid"/>
              <a:round/>
              <a:headEnd type="none" w="sm" len="sm"/>
              <a:tailEnd type="none" w="sm" len="sm"/>
            </a:ln>
          </p:spPr>
        </p:cxnSp>
        <p:cxnSp>
          <p:nvCxnSpPr>
            <p:cNvPr id="37" name="Shape 37"/>
            <p:cNvCxnSpPr/>
            <p:nvPr/>
          </p:nvCxnSpPr>
          <p:spPr>
            <a:xfrm rot="5400000">
              <a:off x="1028700" y="3238500"/>
              <a:ext cx="6858000" cy="381000"/>
            </a:xfrm>
            <a:prstGeom prst="straightConnector1">
              <a:avLst/>
            </a:prstGeom>
            <a:noFill/>
            <a:ln w="47625" cap="flat" cmpd="sng">
              <a:solidFill>
                <a:schemeClr val="accent1">
                  <a:alpha val="62745"/>
                </a:schemeClr>
              </a:solidFill>
              <a:prstDash val="solid"/>
              <a:round/>
              <a:headEnd type="none" w="sm" len="sm"/>
              <a:tailEnd type="none" w="sm" len="sm"/>
            </a:ln>
          </p:spPr>
        </p:cxnSp>
        <p:cxnSp>
          <p:nvCxnSpPr>
            <p:cNvPr id="38" name="Shape 38"/>
            <p:cNvCxnSpPr/>
            <p:nvPr/>
          </p:nvCxnSpPr>
          <p:spPr>
            <a:xfrm rot="5400000">
              <a:off x="-723900" y="3314700"/>
              <a:ext cx="6858000" cy="228600"/>
            </a:xfrm>
            <a:prstGeom prst="straightConnector1">
              <a:avLst/>
            </a:prstGeom>
            <a:noFill/>
            <a:ln w="28575" cap="flat" cmpd="sng">
              <a:solidFill>
                <a:schemeClr val="accent1">
                  <a:alpha val="57647"/>
                </a:schemeClr>
              </a:solidFill>
              <a:prstDash val="solid"/>
              <a:round/>
              <a:headEnd type="none" w="sm" len="sm"/>
              <a:tailEnd type="none" w="sm" len="sm"/>
            </a:ln>
          </p:spPr>
        </p:cxnSp>
        <p:cxnSp>
          <p:nvCxnSpPr>
            <p:cNvPr id="39" name="Shape 39"/>
            <p:cNvCxnSpPr/>
            <p:nvPr/>
          </p:nvCxnSpPr>
          <p:spPr>
            <a:xfrm rot="-5400000" flipH="1">
              <a:off x="-800100" y="3314700"/>
              <a:ext cx="6858000" cy="228600"/>
            </a:xfrm>
            <a:prstGeom prst="straightConnector1">
              <a:avLst/>
            </a:prstGeom>
            <a:noFill/>
            <a:ln w="9525" cap="flat" cmpd="sng">
              <a:solidFill>
                <a:schemeClr val="accent1"/>
              </a:solidFill>
              <a:prstDash val="solid"/>
              <a:round/>
              <a:headEnd type="none" w="sm" len="sm"/>
              <a:tailEnd type="none" w="sm" len="sm"/>
            </a:ln>
          </p:spPr>
        </p:cxnSp>
        <p:cxnSp>
          <p:nvCxnSpPr>
            <p:cNvPr id="40" name="Shape 40"/>
            <p:cNvCxnSpPr/>
            <p:nvPr/>
          </p:nvCxnSpPr>
          <p:spPr>
            <a:xfrm rot="5400000">
              <a:off x="-152400" y="3429000"/>
              <a:ext cx="6858000" cy="1588"/>
            </a:xfrm>
            <a:prstGeom prst="straightConnector1">
              <a:avLst/>
            </a:prstGeom>
            <a:noFill/>
            <a:ln w="28575" cap="flat" cmpd="sng">
              <a:solidFill>
                <a:schemeClr val="accent1">
                  <a:alpha val="57647"/>
                </a:schemeClr>
              </a:solidFill>
              <a:prstDash val="solid"/>
              <a:round/>
              <a:headEnd type="none" w="sm" len="sm"/>
              <a:tailEnd type="none" w="sm" len="sm"/>
            </a:ln>
          </p:spPr>
        </p:cxnSp>
        <p:cxnSp>
          <p:nvCxnSpPr>
            <p:cNvPr id="41" name="Shape 41"/>
            <p:cNvCxnSpPr/>
            <p:nvPr/>
          </p:nvCxnSpPr>
          <p:spPr>
            <a:xfrm rot="-5400000" flipH="1">
              <a:off x="-304800" y="3200400"/>
              <a:ext cx="6858000" cy="457200"/>
            </a:xfrm>
            <a:prstGeom prst="straightConnector1">
              <a:avLst/>
            </a:prstGeom>
            <a:noFill/>
            <a:ln w="47625" cap="flat" cmpd="sng">
              <a:solidFill>
                <a:schemeClr val="accent1">
                  <a:alpha val="62745"/>
                </a:schemeClr>
              </a:solidFill>
              <a:prstDash val="solid"/>
              <a:round/>
              <a:headEnd type="none" w="sm" len="sm"/>
              <a:tailEnd type="none" w="sm" len="sm"/>
            </a:ln>
          </p:spPr>
        </p:cxnSp>
        <p:cxnSp>
          <p:nvCxnSpPr>
            <p:cNvPr id="42" name="Shape 42"/>
            <p:cNvCxnSpPr/>
            <p:nvPr/>
          </p:nvCxnSpPr>
          <p:spPr>
            <a:xfrm rot="5400000">
              <a:off x="-190499" y="3238500"/>
              <a:ext cx="6858000" cy="381000"/>
            </a:xfrm>
            <a:prstGeom prst="straightConnector1">
              <a:avLst/>
            </a:prstGeom>
            <a:noFill/>
            <a:ln w="50800" cap="flat" cmpd="sng">
              <a:solidFill>
                <a:schemeClr val="accent1">
                  <a:alpha val="29803"/>
                </a:schemeClr>
              </a:solidFill>
              <a:prstDash val="solid"/>
              <a:round/>
              <a:headEnd type="none" w="sm" len="sm"/>
              <a:tailEnd type="none" w="sm" len="sm"/>
            </a:ln>
          </p:spPr>
        </p:cxnSp>
        <p:cxnSp>
          <p:nvCxnSpPr>
            <p:cNvPr id="43" name="Shape 43"/>
            <p:cNvCxnSpPr/>
            <p:nvPr/>
          </p:nvCxnSpPr>
          <p:spPr>
            <a:xfrm rot="-5400000" flipH="1">
              <a:off x="381000" y="3200400"/>
              <a:ext cx="6858000" cy="457199"/>
            </a:xfrm>
            <a:prstGeom prst="straightConnector1">
              <a:avLst/>
            </a:prstGeom>
            <a:noFill/>
            <a:ln w="38100" cap="flat" cmpd="sng">
              <a:solidFill>
                <a:schemeClr val="accent1">
                  <a:alpha val="46666"/>
                </a:schemeClr>
              </a:solidFill>
              <a:prstDash val="solid"/>
              <a:round/>
              <a:headEnd type="none" w="sm" len="sm"/>
              <a:tailEnd type="none" w="sm" len="sm"/>
            </a:ln>
          </p:spPr>
        </p:cxnSp>
        <p:cxnSp>
          <p:nvCxnSpPr>
            <p:cNvPr id="44" name="Shape 44"/>
            <p:cNvCxnSpPr/>
            <p:nvPr/>
          </p:nvCxnSpPr>
          <p:spPr>
            <a:xfrm rot="-5400000" flipH="1">
              <a:off x="-609600" y="3276600"/>
              <a:ext cx="6858000" cy="304800"/>
            </a:xfrm>
            <a:prstGeom prst="straightConnector1">
              <a:avLst/>
            </a:prstGeom>
            <a:noFill/>
            <a:ln w="9525" cap="flat" cmpd="sng">
              <a:solidFill>
                <a:schemeClr val="accent1"/>
              </a:solidFill>
              <a:prstDash val="solid"/>
              <a:round/>
              <a:headEnd type="none" w="sm" len="sm"/>
              <a:tailEnd type="none" w="sm" len="sm"/>
            </a:ln>
          </p:spPr>
        </p:cxnSp>
        <p:cxnSp>
          <p:nvCxnSpPr>
            <p:cNvPr id="45" name="Shape 45"/>
            <p:cNvCxnSpPr/>
            <p:nvPr/>
          </p:nvCxnSpPr>
          <p:spPr>
            <a:xfrm rot="-5400000" flipH="1">
              <a:off x="685801" y="3352799"/>
              <a:ext cx="6858000" cy="152401"/>
            </a:xfrm>
            <a:prstGeom prst="straightConnector1">
              <a:avLst/>
            </a:prstGeom>
            <a:noFill/>
            <a:ln w="50800" cap="flat" cmpd="sng">
              <a:solidFill>
                <a:schemeClr val="accent1">
                  <a:alpha val="29803"/>
                </a:schemeClr>
              </a:solidFill>
              <a:prstDash val="solid"/>
              <a:round/>
              <a:headEnd type="none" w="sm" len="sm"/>
              <a:tailEnd type="none" w="sm" len="sm"/>
            </a:ln>
          </p:spPr>
        </p:cxnSp>
        <p:cxnSp>
          <p:nvCxnSpPr>
            <p:cNvPr id="46" name="Shape 46"/>
            <p:cNvCxnSpPr/>
            <p:nvPr/>
          </p:nvCxnSpPr>
          <p:spPr>
            <a:xfrm rot="-5400000" flipH="1">
              <a:off x="-304800" y="3352800"/>
              <a:ext cx="6858000" cy="152400"/>
            </a:xfrm>
            <a:prstGeom prst="straightConnector1">
              <a:avLst/>
            </a:prstGeom>
            <a:noFill/>
            <a:ln w="9525" cap="flat" cmpd="sng">
              <a:solidFill>
                <a:schemeClr val="accent1"/>
              </a:solidFill>
              <a:prstDash val="solid"/>
              <a:round/>
              <a:headEnd type="none" w="sm" len="sm"/>
              <a:tailEnd type="none" w="sm" len="sm"/>
            </a:ln>
          </p:spPr>
        </p:cxnSp>
        <p:cxnSp>
          <p:nvCxnSpPr>
            <p:cNvPr id="47" name="Shape 47"/>
            <p:cNvCxnSpPr/>
            <p:nvPr/>
          </p:nvCxnSpPr>
          <p:spPr>
            <a:xfrm rot="5400000">
              <a:off x="-1028700" y="3314700"/>
              <a:ext cx="6858000" cy="228600"/>
            </a:xfrm>
            <a:prstGeom prst="straightConnector1">
              <a:avLst/>
            </a:prstGeom>
            <a:noFill/>
            <a:ln w="15875" cap="flat" cmpd="sng">
              <a:solidFill>
                <a:schemeClr val="accent1"/>
              </a:solidFill>
              <a:prstDash val="solid"/>
              <a:round/>
              <a:headEnd type="none" w="sm" len="sm"/>
              <a:tailEnd type="none" w="sm" len="sm"/>
            </a:ln>
          </p:spPr>
        </p:cxnSp>
        <p:cxnSp>
          <p:nvCxnSpPr>
            <p:cNvPr id="48" name="Shape 48"/>
            <p:cNvCxnSpPr/>
            <p:nvPr/>
          </p:nvCxnSpPr>
          <p:spPr>
            <a:xfrm rot="5400000">
              <a:off x="782955" y="2722245"/>
              <a:ext cx="6858000" cy="1413510"/>
            </a:xfrm>
            <a:prstGeom prst="straightConnector1">
              <a:avLst/>
            </a:prstGeom>
            <a:noFill/>
            <a:ln w="9525" cap="flat" cmpd="sng">
              <a:solidFill>
                <a:schemeClr val="accent1">
                  <a:alpha val="38823"/>
                </a:schemeClr>
              </a:solidFill>
              <a:prstDash val="solid"/>
              <a:round/>
              <a:headEnd type="none" w="sm" len="sm"/>
              <a:tailEnd type="none" w="sm" len="sm"/>
            </a:ln>
          </p:spPr>
        </p:cxnSp>
        <p:cxnSp>
          <p:nvCxnSpPr>
            <p:cNvPr id="49" name="Shape 49"/>
            <p:cNvCxnSpPr/>
            <p:nvPr/>
          </p:nvCxnSpPr>
          <p:spPr>
            <a:xfrm rot="5400000">
              <a:off x="1372552" y="3277552"/>
              <a:ext cx="6858000" cy="302895"/>
            </a:xfrm>
            <a:prstGeom prst="straightConnector1">
              <a:avLst/>
            </a:prstGeom>
            <a:noFill/>
            <a:ln w="9525" cap="flat" cmpd="sng">
              <a:solidFill>
                <a:schemeClr val="accent1"/>
              </a:solidFill>
              <a:prstDash val="solid"/>
              <a:round/>
              <a:headEnd type="none" w="sm" len="sm"/>
              <a:tailEnd type="none" w="sm" len="sm"/>
            </a:ln>
          </p:spPr>
        </p:cxnSp>
        <p:cxnSp>
          <p:nvCxnSpPr>
            <p:cNvPr id="50" name="Shape 50"/>
            <p:cNvCxnSpPr/>
            <p:nvPr/>
          </p:nvCxnSpPr>
          <p:spPr>
            <a:xfrm rot="5400000">
              <a:off x="1600200" y="3352800"/>
              <a:ext cx="6858000" cy="152400"/>
            </a:xfrm>
            <a:prstGeom prst="straightConnector1">
              <a:avLst/>
            </a:prstGeom>
            <a:noFill/>
            <a:ln w="9525" cap="flat" cmpd="sng">
              <a:solidFill>
                <a:schemeClr val="accent1"/>
              </a:solidFill>
              <a:prstDash val="solid"/>
              <a:round/>
              <a:headEnd type="none" w="sm" len="sm"/>
              <a:tailEnd type="none" w="sm" len="sm"/>
            </a:ln>
          </p:spPr>
        </p:cxnSp>
        <p:cxnSp>
          <p:nvCxnSpPr>
            <p:cNvPr id="51" name="Shape 51"/>
            <p:cNvCxnSpPr/>
            <p:nvPr/>
          </p:nvCxnSpPr>
          <p:spPr>
            <a:xfrm rot="5400000">
              <a:off x="659130" y="3227070"/>
              <a:ext cx="6858000" cy="403860"/>
            </a:xfrm>
            <a:prstGeom prst="straightConnector1">
              <a:avLst/>
            </a:prstGeom>
            <a:noFill/>
            <a:ln w="12700" cap="flat" cmpd="sng">
              <a:solidFill>
                <a:schemeClr val="accent1"/>
              </a:solidFill>
              <a:prstDash val="solid"/>
              <a:round/>
              <a:headEnd type="none" w="sm" len="sm"/>
              <a:tailEnd type="none" w="sm" len="sm"/>
            </a:ln>
          </p:spPr>
        </p:cxnSp>
        <p:cxnSp>
          <p:nvCxnSpPr>
            <p:cNvPr id="52" name="Shape 52"/>
            <p:cNvCxnSpPr/>
            <p:nvPr/>
          </p:nvCxnSpPr>
          <p:spPr>
            <a:xfrm rot="-5400000" flipH="1">
              <a:off x="-128587" y="3252788"/>
              <a:ext cx="6858000" cy="352425"/>
            </a:xfrm>
            <a:prstGeom prst="straightConnector1">
              <a:avLst/>
            </a:prstGeom>
            <a:noFill/>
            <a:ln w="15875" cap="flat" cmpd="sng">
              <a:solidFill>
                <a:schemeClr val="accent1"/>
              </a:solidFill>
              <a:prstDash val="solid"/>
              <a:round/>
              <a:headEnd type="none" w="sm" len="sm"/>
              <a:tailEnd type="none" w="sm" len="sm"/>
            </a:ln>
          </p:spPr>
        </p:cxnSp>
        <p:cxnSp>
          <p:nvCxnSpPr>
            <p:cNvPr id="53" name="Shape 53"/>
            <p:cNvCxnSpPr/>
            <p:nvPr/>
          </p:nvCxnSpPr>
          <p:spPr>
            <a:xfrm rot="-5400000" flipH="1">
              <a:off x="560070" y="3326130"/>
              <a:ext cx="6858000" cy="205740"/>
            </a:xfrm>
            <a:prstGeom prst="straightConnector1">
              <a:avLst/>
            </a:prstGeom>
            <a:noFill/>
            <a:ln w="9525" cap="flat" cmpd="sng">
              <a:solidFill>
                <a:schemeClr val="accent1"/>
              </a:solidFill>
              <a:prstDash val="solid"/>
              <a:round/>
              <a:headEnd type="none" w="sm" len="sm"/>
              <a:tailEnd type="none" w="sm" len="sm"/>
            </a:ln>
          </p:spPr>
        </p:cxnSp>
        <p:cxnSp>
          <p:nvCxnSpPr>
            <p:cNvPr id="54" name="Shape 54"/>
            <p:cNvCxnSpPr/>
            <p:nvPr/>
          </p:nvCxnSpPr>
          <p:spPr>
            <a:xfrm rot="-5400000" flipH="1">
              <a:off x="152400" y="3352800"/>
              <a:ext cx="6858000" cy="152400"/>
            </a:xfrm>
            <a:prstGeom prst="straightConnector1">
              <a:avLst/>
            </a:prstGeom>
            <a:noFill/>
            <a:ln w="9525" cap="flat" cmpd="sng">
              <a:solidFill>
                <a:schemeClr val="accent1"/>
              </a:solidFill>
              <a:prstDash val="solid"/>
              <a:round/>
              <a:headEnd type="none" w="sm" len="sm"/>
              <a:tailEnd type="none" w="sm" len="sm"/>
            </a:ln>
          </p:spPr>
        </p:cxnSp>
        <p:cxnSp>
          <p:nvCxnSpPr>
            <p:cNvPr id="55" name="Shape 55"/>
            <p:cNvCxnSpPr/>
            <p:nvPr/>
          </p:nvCxnSpPr>
          <p:spPr>
            <a:xfrm rot="-5400000" flipH="1">
              <a:off x="381000" y="3352800"/>
              <a:ext cx="6858000" cy="152400"/>
            </a:xfrm>
            <a:prstGeom prst="straightConnector1">
              <a:avLst/>
            </a:prstGeom>
            <a:noFill/>
            <a:ln w="9525" cap="flat" cmpd="sng">
              <a:solidFill>
                <a:schemeClr val="accent1"/>
              </a:solidFill>
              <a:prstDash val="solid"/>
              <a:round/>
              <a:headEnd type="none" w="sm" len="sm"/>
              <a:tailEnd type="none" w="sm" len="sm"/>
            </a:ln>
          </p:spPr>
        </p:cxnSp>
        <p:cxnSp>
          <p:nvCxnSpPr>
            <p:cNvPr id="56" name="Shape 56"/>
            <p:cNvCxnSpPr/>
            <p:nvPr/>
          </p:nvCxnSpPr>
          <p:spPr>
            <a:xfrm rot="-5400000" flipH="1">
              <a:off x="2743200" y="3352801"/>
              <a:ext cx="6858000" cy="152400"/>
            </a:xfrm>
            <a:prstGeom prst="straightConnector1">
              <a:avLst/>
            </a:prstGeom>
            <a:noFill/>
            <a:ln w="50800" cap="flat" cmpd="sng">
              <a:solidFill>
                <a:schemeClr val="accent1">
                  <a:alpha val="29803"/>
                </a:schemeClr>
              </a:solidFill>
              <a:prstDash val="solid"/>
              <a:round/>
              <a:headEnd type="none" w="sm" len="sm"/>
              <a:tailEnd type="none" w="sm" len="sm"/>
            </a:ln>
          </p:spPr>
        </p:cxnSp>
        <p:cxnSp>
          <p:nvCxnSpPr>
            <p:cNvPr id="57" name="Shape 57"/>
            <p:cNvCxnSpPr/>
            <p:nvPr/>
          </p:nvCxnSpPr>
          <p:spPr>
            <a:xfrm rot="-5400000" flipH="1">
              <a:off x="2095501" y="3238501"/>
              <a:ext cx="6858000" cy="381000"/>
            </a:xfrm>
            <a:prstGeom prst="straightConnector1">
              <a:avLst/>
            </a:prstGeom>
            <a:noFill/>
            <a:ln w="9525" cap="flat" cmpd="sng">
              <a:solidFill>
                <a:schemeClr val="accent1"/>
              </a:solidFill>
              <a:prstDash val="solid"/>
              <a:round/>
              <a:headEnd type="none" w="sm" len="sm"/>
              <a:tailEnd type="none" w="sm" len="sm"/>
            </a:ln>
          </p:spPr>
        </p:cxnSp>
        <p:cxnSp>
          <p:nvCxnSpPr>
            <p:cNvPr id="58" name="Shape 58"/>
            <p:cNvCxnSpPr/>
            <p:nvPr/>
          </p:nvCxnSpPr>
          <p:spPr>
            <a:xfrm rot="5400000">
              <a:off x="2705100" y="3238501"/>
              <a:ext cx="6858000" cy="381000"/>
            </a:xfrm>
            <a:prstGeom prst="straightConnector1">
              <a:avLst/>
            </a:prstGeom>
            <a:noFill/>
            <a:ln w="9525" cap="flat" cmpd="sng">
              <a:solidFill>
                <a:schemeClr val="accent1"/>
              </a:solidFill>
              <a:prstDash val="solid"/>
              <a:round/>
              <a:headEnd type="none" w="sm" len="sm"/>
              <a:tailEnd type="none" w="sm" len="sm"/>
            </a:ln>
          </p:spPr>
        </p:cxnSp>
        <p:cxnSp>
          <p:nvCxnSpPr>
            <p:cNvPr id="59" name="Shape 59"/>
            <p:cNvCxnSpPr/>
            <p:nvPr/>
          </p:nvCxnSpPr>
          <p:spPr>
            <a:xfrm rot="5400000">
              <a:off x="1828801" y="3276600"/>
              <a:ext cx="6857999" cy="304800"/>
            </a:xfrm>
            <a:prstGeom prst="straightConnector1">
              <a:avLst/>
            </a:prstGeom>
            <a:noFill/>
            <a:ln w="28575" cap="flat" cmpd="sng">
              <a:solidFill>
                <a:schemeClr val="accent1">
                  <a:alpha val="57647"/>
                </a:schemeClr>
              </a:solidFill>
              <a:prstDash val="solid"/>
              <a:round/>
              <a:headEnd type="none" w="sm" len="sm"/>
              <a:tailEnd type="none" w="sm" len="sm"/>
            </a:ln>
          </p:spPr>
        </p:cxnSp>
        <p:cxnSp>
          <p:nvCxnSpPr>
            <p:cNvPr id="60" name="Shape 60"/>
            <p:cNvCxnSpPr/>
            <p:nvPr/>
          </p:nvCxnSpPr>
          <p:spPr>
            <a:xfrm rot="-5400000" flipH="1">
              <a:off x="1066800" y="3200402"/>
              <a:ext cx="6858000" cy="457199"/>
            </a:xfrm>
            <a:prstGeom prst="straightConnector1">
              <a:avLst/>
            </a:prstGeom>
            <a:noFill/>
            <a:ln w="38100" cap="flat" cmpd="sng">
              <a:solidFill>
                <a:schemeClr val="accent1">
                  <a:alpha val="46666"/>
                </a:schemeClr>
              </a:solidFill>
              <a:prstDash val="solid"/>
              <a:round/>
              <a:headEnd type="none" w="sm" len="sm"/>
              <a:tailEnd type="none" w="sm" len="sm"/>
            </a:ln>
          </p:spPr>
        </p:cxnSp>
        <p:cxnSp>
          <p:nvCxnSpPr>
            <p:cNvPr id="61" name="Shape 61"/>
            <p:cNvCxnSpPr/>
            <p:nvPr/>
          </p:nvCxnSpPr>
          <p:spPr>
            <a:xfrm rot="-5400000" flipH="1">
              <a:off x="2362201" y="3352800"/>
              <a:ext cx="6858000" cy="152401"/>
            </a:xfrm>
            <a:prstGeom prst="straightConnector1">
              <a:avLst/>
            </a:prstGeom>
            <a:noFill/>
            <a:ln w="9525" cap="flat" cmpd="sng">
              <a:solidFill>
                <a:schemeClr val="accent1"/>
              </a:solidFill>
              <a:prstDash val="solid"/>
              <a:round/>
              <a:headEnd type="none" w="sm" len="sm"/>
              <a:tailEnd type="none" w="sm" len="sm"/>
            </a:ln>
          </p:spPr>
        </p:cxnSp>
        <p:cxnSp>
          <p:nvCxnSpPr>
            <p:cNvPr id="62" name="Shape 62"/>
            <p:cNvCxnSpPr/>
            <p:nvPr/>
          </p:nvCxnSpPr>
          <p:spPr>
            <a:xfrm rot="5400000">
              <a:off x="2646045" y="2722246"/>
              <a:ext cx="6858000" cy="1413510"/>
            </a:xfrm>
            <a:prstGeom prst="straightConnector1">
              <a:avLst/>
            </a:prstGeom>
            <a:noFill/>
            <a:ln w="9525" cap="flat" cmpd="sng">
              <a:solidFill>
                <a:schemeClr val="accent1">
                  <a:alpha val="55686"/>
                </a:schemeClr>
              </a:solidFill>
              <a:prstDash val="solid"/>
              <a:round/>
              <a:headEnd type="none" w="sm" len="sm"/>
              <a:tailEnd type="none" w="sm" len="sm"/>
            </a:ln>
          </p:spPr>
        </p:cxnSp>
        <p:cxnSp>
          <p:nvCxnSpPr>
            <p:cNvPr id="63" name="Shape 63"/>
            <p:cNvCxnSpPr/>
            <p:nvPr/>
          </p:nvCxnSpPr>
          <p:spPr>
            <a:xfrm rot="5400000">
              <a:off x="3048952" y="3277553"/>
              <a:ext cx="6858000" cy="302895"/>
            </a:xfrm>
            <a:prstGeom prst="straightConnector1">
              <a:avLst/>
            </a:prstGeom>
            <a:noFill/>
            <a:ln w="9525" cap="flat" cmpd="sng">
              <a:solidFill>
                <a:schemeClr val="accent1"/>
              </a:solidFill>
              <a:prstDash val="solid"/>
              <a:round/>
              <a:headEnd type="none" w="sm" len="sm"/>
              <a:tailEnd type="none" w="sm" len="sm"/>
            </a:ln>
          </p:spPr>
        </p:cxnSp>
        <p:cxnSp>
          <p:nvCxnSpPr>
            <p:cNvPr id="64" name="Shape 64"/>
            <p:cNvCxnSpPr/>
            <p:nvPr/>
          </p:nvCxnSpPr>
          <p:spPr>
            <a:xfrm rot="5400000">
              <a:off x="2895600" y="3276601"/>
              <a:ext cx="6858000" cy="304800"/>
            </a:xfrm>
            <a:prstGeom prst="straightConnector1">
              <a:avLst/>
            </a:prstGeom>
            <a:noFill/>
            <a:ln w="9525" cap="flat" cmpd="sng">
              <a:solidFill>
                <a:schemeClr val="accent1"/>
              </a:solidFill>
              <a:prstDash val="solid"/>
              <a:round/>
              <a:headEnd type="none" w="sm" len="sm"/>
              <a:tailEnd type="none" w="sm" len="sm"/>
            </a:ln>
          </p:spPr>
        </p:cxnSp>
        <p:cxnSp>
          <p:nvCxnSpPr>
            <p:cNvPr id="65" name="Shape 65"/>
            <p:cNvCxnSpPr/>
            <p:nvPr/>
          </p:nvCxnSpPr>
          <p:spPr>
            <a:xfrm rot="5400000">
              <a:off x="2388870" y="3227071"/>
              <a:ext cx="6858000" cy="403860"/>
            </a:xfrm>
            <a:prstGeom prst="straightConnector1">
              <a:avLst/>
            </a:prstGeom>
            <a:noFill/>
            <a:ln w="12700" cap="flat" cmpd="sng">
              <a:solidFill>
                <a:schemeClr val="accent1"/>
              </a:solidFill>
              <a:prstDash val="solid"/>
              <a:round/>
              <a:headEnd type="none" w="sm" len="sm"/>
              <a:tailEnd type="none" w="sm" len="sm"/>
            </a:ln>
          </p:spPr>
        </p:cxnSp>
        <p:cxnSp>
          <p:nvCxnSpPr>
            <p:cNvPr id="66" name="Shape 66"/>
            <p:cNvCxnSpPr/>
            <p:nvPr/>
          </p:nvCxnSpPr>
          <p:spPr>
            <a:xfrm rot="-5400000" flipH="1">
              <a:off x="2236470" y="3326131"/>
              <a:ext cx="6858000" cy="205740"/>
            </a:xfrm>
            <a:prstGeom prst="straightConnector1">
              <a:avLst/>
            </a:prstGeom>
            <a:noFill/>
            <a:ln w="9525" cap="flat" cmpd="sng">
              <a:solidFill>
                <a:schemeClr val="accent1"/>
              </a:solidFill>
              <a:prstDash val="solid"/>
              <a:round/>
              <a:headEnd type="none" w="sm" len="sm"/>
              <a:tailEnd type="none" w="sm" len="sm"/>
            </a:ln>
          </p:spPr>
        </p:cxnSp>
        <p:cxnSp>
          <p:nvCxnSpPr>
            <p:cNvPr id="67" name="Shape 67"/>
            <p:cNvCxnSpPr/>
            <p:nvPr/>
          </p:nvCxnSpPr>
          <p:spPr>
            <a:xfrm rot="-5400000" flipH="1">
              <a:off x="1752600" y="3352801"/>
              <a:ext cx="6858000" cy="152400"/>
            </a:xfrm>
            <a:prstGeom prst="straightConnector1">
              <a:avLst/>
            </a:prstGeom>
            <a:noFill/>
            <a:ln w="9525" cap="flat" cmpd="sng">
              <a:solidFill>
                <a:schemeClr val="accent1"/>
              </a:solidFill>
              <a:prstDash val="solid"/>
              <a:round/>
              <a:headEnd type="none" w="sm" len="sm"/>
              <a:tailEnd type="none" w="sm" len="sm"/>
            </a:ln>
          </p:spPr>
        </p:cxnSp>
        <p:cxnSp>
          <p:nvCxnSpPr>
            <p:cNvPr id="68" name="Shape 68"/>
            <p:cNvCxnSpPr/>
            <p:nvPr/>
          </p:nvCxnSpPr>
          <p:spPr>
            <a:xfrm rot="-5400000" flipH="1">
              <a:off x="1981200" y="3352800"/>
              <a:ext cx="6858000" cy="152400"/>
            </a:xfrm>
            <a:prstGeom prst="straightConnector1">
              <a:avLst/>
            </a:prstGeom>
            <a:noFill/>
            <a:ln w="9525" cap="flat" cmpd="sng">
              <a:solidFill>
                <a:schemeClr val="accent1"/>
              </a:solidFill>
              <a:prstDash val="solid"/>
              <a:round/>
              <a:headEnd type="none" w="sm" len="sm"/>
              <a:tailEnd type="none" w="sm" len="sm"/>
            </a:ln>
          </p:spPr>
        </p:cxnSp>
        <p:cxnSp>
          <p:nvCxnSpPr>
            <p:cNvPr id="69" name="Shape 69"/>
            <p:cNvCxnSpPr/>
            <p:nvPr/>
          </p:nvCxnSpPr>
          <p:spPr>
            <a:xfrm rot="5400000">
              <a:off x="3467100" y="3314701"/>
              <a:ext cx="6858000" cy="228600"/>
            </a:xfrm>
            <a:prstGeom prst="straightConnector1">
              <a:avLst/>
            </a:prstGeom>
            <a:noFill/>
            <a:ln w="28575" cap="flat" cmpd="sng">
              <a:solidFill>
                <a:schemeClr val="accent1">
                  <a:alpha val="57647"/>
                </a:schemeClr>
              </a:solidFill>
              <a:prstDash val="solid"/>
              <a:round/>
              <a:headEnd type="none" w="sm" len="sm"/>
              <a:tailEnd type="none" w="sm" len="sm"/>
            </a:ln>
          </p:spPr>
        </p:cxnSp>
        <p:cxnSp>
          <p:nvCxnSpPr>
            <p:cNvPr id="70" name="Shape 70"/>
            <p:cNvCxnSpPr/>
            <p:nvPr/>
          </p:nvCxnSpPr>
          <p:spPr>
            <a:xfrm rot="-5400000" flipH="1">
              <a:off x="3467099" y="3314701"/>
              <a:ext cx="6858000" cy="228600"/>
            </a:xfrm>
            <a:prstGeom prst="straightConnector1">
              <a:avLst/>
            </a:prstGeom>
            <a:noFill/>
            <a:ln w="9525" cap="flat" cmpd="sng">
              <a:solidFill>
                <a:schemeClr val="accent1"/>
              </a:solidFill>
              <a:prstDash val="solid"/>
              <a:round/>
              <a:headEnd type="none" w="sm" len="sm"/>
              <a:tailEnd type="none" w="sm" len="sm"/>
            </a:ln>
          </p:spPr>
        </p:cxnSp>
        <p:cxnSp>
          <p:nvCxnSpPr>
            <p:cNvPr id="71" name="Shape 71"/>
            <p:cNvCxnSpPr/>
            <p:nvPr/>
          </p:nvCxnSpPr>
          <p:spPr>
            <a:xfrm rot="5400000">
              <a:off x="4038600" y="3429001"/>
              <a:ext cx="6858000" cy="1588"/>
            </a:xfrm>
            <a:prstGeom prst="straightConnector1">
              <a:avLst/>
            </a:prstGeom>
            <a:noFill/>
            <a:ln w="28575" cap="flat" cmpd="sng">
              <a:solidFill>
                <a:schemeClr val="accent1">
                  <a:alpha val="57647"/>
                </a:schemeClr>
              </a:solidFill>
              <a:prstDash val="solid"/>
              <a:round/>
              <a:headEnd type="none" w="sm" len="sm"/>
              <a:tailEnd type="none" w="sm" len="sm"/>
            </a:ln>
          </p:spPr>
        </p:cxnSp>
        <p:cxnSp>
          <p:nvCxnSpPr>
            <p:cNvPr id="72" name="Shape 72"/>
            <p:cNvCxnSpPr/>
            <p:nvPr/>
          </p:nvCxnSpPr>
          <p:spPr>
            <a:xfrm rot="-5400000" flipH="1">
              <a:off x="3886200" y="3200401"/>
              <a:ext cx="6858000" cy="457200"/>
            </a:xfrm>
            <a:prstGeom prst="straightConnector1">
              <a:avLst/>
            </a:prstGeom>
            <a:noFill/>
            <a:ln w="9525" cap="flat" cmpd="sng">
              <a:solidFill>
                <a:schemeClr val="accent1">
                  <a:alpha val="89803"/>
                </a:schemeClr>
              </a:solidFill>
              <a:prstDash val="solid"/>
              <a:round/>
              <a:headEnd type="none" w="sm" len="sm"/>
              <a:tailEnd type="none" w="sm" len="sm"/>
            </a:ln>
          </p:spPr>
        </p:cxnSp>
        <p:cxnSp>
          <p:nvCxnSpPr>
            <p:cNvPr id="73" name="Shape 73"/>
            <p:cNvCxnSpPr/>
            <p:nvPr/>
          </p:nvCxnSpPr>
          <p:spPr>
            <a:xfrm rot="5400000">
              <a:off x="4000501" y="3238501"/>
              <a:ext cx="6858000" cy="381000"/>
            </a:xfrm>
            <a:prstGeom prst="straightConnector1">
              <a:avLst/>
            </a:prstGeom>
            <a:noFill/>
            <a:ln w="12700" cap="flat" cmpd="sng">
              <a:solidFill>
                <a:schemeClr val="accent1"/>
              </a:solidFill>
              <a:prstDash val="solid"/>
              <a:round/>
              <a:headEnd type="none" w="sm" len="sm"/>
              <a:tailEnd type="none" w="sm" len="sm"/>
            </a:ln>
          </p:spPr>
        </p:cxnSp>
        <p:cxnSp>
          <p:nvCxnSpPr>
            <p:cNvPr id="74" name="Shape 74"/>
            <p:cNvCxnSpPr/>
            <p:nvPr/>
          </p:nvCxnSpPr>
          <p:spPr>
            <a:xfrm rot="-5400000" flipH="1">
              <a:off x="4572000" y="3200401"/>
              <a:ext cx="6858000" cy="457199"/>
            </a:xfrm>
            <a:prstGeom prst="straightConnector1">
              <a:avLst/>
            </a:prstGeom>
            <a:noFill/>
            <a:ln w="38100" cap="flat" cmpd="sng">
              <a:solidFill>
                <a:schemeClr val="accent1">
                  <a:alpha val="46666"/>
                </a:schemeClr>
              </a:solidFill>
              <a:prstDash val="solid"/>
              <a:round/>
              <a:headEnd type="none" w="sm" len="sm"/>
              <a:tailEnd type="none" w="sm" len="sm"/>
            </a:ln>
          </p:spPr>
        </p:cxnSp>
        <p:cxnSp>
          <p:nvCxnSpPr>
            <p:cNvPr id="75" name="Shape 75"/>
            <p:cNvCxnSpPr/>
            <p:nvPr/>
          </p:nvCxnSpPr>
          <p:spPr>
            <a:xfrm rot="-5400000" flipH="1">
              <a:off x="3733800" y="3352800"/>
              <a:ext cx="6858000" cy="152400"/>
            </a:xfrm>
            <a:prstGeom prst="straightConnector1">
              <a:avLst/>
            </a:prstGeom>
            <a:noFill/>
            <a:ln w="9525" cap="flat" cmpd="sng">
              <a:solidFill>
                <a:schemeClr val="accent1"/>
              </a:solidFill>
              <a:prstDash val="solid"/>
              <a:round/>
              <a:headEnd type="none" w="sm" len="sm"/>
              <a:tailEnd type="none" w="sm" len="sm"/>
            </a:ln>
          </p:spPr>
        </p:cxnSp>
        <p:cxnSp>
          <p:nvCxnSpPr>
            <p:cNvPr id="76" name="Shape 76"/>
            <p:cNvCxnSpPr/>
            <p:nvPr/>
          </p:nvCxnSpPr>
          <p:spPr>
            <a:xfrm rot="5400000">
              <a:off x="3619500" y="3314700"/>
              <a:ext cx="6858000" cy="228600"/>
            </a:xfrm>
            <a:prstGeom prst="straightConnector1">
              <a:avLst/>
            </a:prstGeom>
            <a:noFill/>
            <a:ln w="15875" cap="flat" cmpd="sng">
              <a:solidFill>
                <a:schemeClr val="accent1"/>
              </a:solidFill>
              <a:prstDash val="solid"/>
              <a:round/>
              <a:headEnd type="none" w="sm" len="sm"/>
              <a:tailEnd type="none" w="sm" len="sm"/>
            </a:ln>
          </p:spPr>
        </p:cxnSp>
        <p:cxnSp>
          <p:nvCxnSpPr>
            <p:cNvPr id="77" name="Shape 77"/>
            <p:cNvCxnSpPr/>
            <p:nvPr/>
          </p:nvCxnSpPr>
          <p:spPr>
            <a:xfrm rot="-5400000" flipH="1">
              <a:off x="4214813" y="3252788"/>
              <a:ext cx="6858000" cy="352425"/>
            </a:xfrm>
            <a:prstGeom prst="straightConnector1">
              <a:avLst/>
            </a:prstGeom>
            <a:noFill/>
            <a:ln w="15875" cap="flat" cmpd="sng">
              <a:solidFill>
                <a:schemeClr val="accent1">
                  <a:alpha val="71764"/>
                </a:schemeClr>
              </a:solidFill>
              <a:prstDash val="solid"/>
              <a:round/>
              <a:headEnd type="none" w="sm" len="sm"/>
              <a:tailEnd type="none" w="sm" len="sm"/>
            </a:ln>
          </p:spPr>
        </p:cxnSp>
        <p:cxnSp>
          <p:nvCxnSpPr>
            <p:cNvPr id="78" name="Shape 78"/>
            <p:cNvCxnSpPr/>
            <p:nvPr/>
          </p:nvCxnSpPr>
          <p:spPr>
            <a:xfrm rot="-5400000" flipH="1">
              <a:off x="4751070" y="3326131"/>
              <a:ext cx="6858000" cy="205740"/>
            </a:xfrm>
            <a:prstGeom prst="straightConnector1">
              <a:avLst/>
            </a:prstGeom>
            <a:noFill/>
            <a:ln w="9525" cap="flat" cmpd="sng">
              <a:solidFill>
                <a:schemeClr val="accent1"/>
              </a:solidFill>
              <a:prstDash val="solid"/>
              <a:round/>
              <a:headEnd type="none" w="sm" len="sm"/>
              <a:tailEnd type="none" w="sm" len="sm"/>
            </a:ln>
          </p:spPr>
        </p:cxnSp>
        <p:cxnSp>
          <p:nvCxnSpPr>
            <p:cNvPr id="79" name="Shape 79"/>
            <p:cNvCxnSpPr/>
            <p:nvPr/>
          </p:nvCxnSpPr>
          <p:spPr>
            <a:xfrm rot="-5400000" flipH="1">
              <a:off x="4343400" y="3352801"/>
              <a:ext cx="6858000" cy="152400"/>
            </a:xfrm>
            <a:prstGeom prst="straightConnector1">
              <a:avLst/>
            </a:prstGeom>
            <a:noFill/>
            <a:ln w="9525" cap="flat" cmpd="sng">
              <a:solidFill>
                <a:schemeClr val="accent1"/>
              </a:solidFill>
              <a:prstDash val="solid"/>
              <a:round/>
              <a:headEnd type="none" w="sm" len="sm"/>
              <a:tailEnd type="none" w="sm" len="sm"/>
            </a:ln>
          </p:spPr>
        </p:cxnSp>
        <p:cxnSp>
          <p:nvCxnSpPr>
            <p:cNvPr id="80" name="Shape 80"/>
            <p:cNvCxnSpPr/>
            <p:nvPr/>
          </p:nvCxnSpPr>
          <p:spPr>
            <a:xfrm rot="-5400000" flipH="1">
              <a:off x="4572000" y="3352801"/>
              <a:ext cx="6858000" cy="152400"/>
            </a:xfrm>
            <a:prstGeom prst="straightConnector1">
              <a:avLst/>
            </a:prstGeom>
            <a:noFill/>
            <a:ln w="9525" cap="flat" cmpd="sng">
              <a:solidFill>
                <a:schemeClr val="accent1"/>
              </a:solidFill>
              <a:prstDash val="solid"/>
              <a:round/>
              <a:headEnd type="none" w="sm" len="sm"/>
              <a:tailEnd type="none" w="sm" len="sm"/>
            </a:ln>
          </p:spPr>
        </p:cxnSp>
        <p:cxnSp>
          <p:nvCxnSpPr>
            <p:cNvPr id="81" name="Shape 81"/>
            <p:cNvCxnSpPr/>
            <p:nvPr/>
          </p:nvCxnSpPr>
          <p:spPr>
            <a:xfrm rot="-5400000" flipH="1">
              <a:off x="5257800" y="3352802"/>
              <a:ext cx="6858000" cy="152400"/>
            </a:xfrm>
            <a:prstGeom prst="straightConnector1">
              <a:avLst/>
            </a:prstGeom>
            <a:noFill/>
            <a:ln w="9525" cap="flat" cmpd="sng">
              <a:solidFill>
                <a:schemeClr val="accent1"/>
              </a:solidFill>
              <a:prstDash val="solid"/>
              <a:round/>
              <a:headEnd type="none" w="sm" len="sm"/>
              <a:tailEnd type="none" w="sm" len="sm"/>
            </a:ln>
          </p:spPr>
        </p:cxnSp>
        <p:cxnSp>
          <p:nvCxnSpPr>
            <p:cNvPr id="82" name="Shape 82"/>
            <p:cNvCxnSpPr/>
            <p:nvPr/>
          </p:nvCxnSpPr>
          <p:spPr>
            <a:xfrm rot="-5400000" flipH="1">
              <a:off x="5067300" y="3238502"/>
              <a:ext cx="6858000" cy="381000"/>
            </a:xfrm>
            <a:prstGeom prst="straightConnector1">
              <a:avLst/>
            </a:prstGeom>
            <a:noFill/>
            <a:ln w="9525" cap="flat" cmpd="sng">
              <a:solidFill>
                <a:schemeClr val="accent1"/>
              </a:solidFill>
              <a:prstDash val="solid"/>
              <a:round/>
              <a:headEnd type="none" w="sm" len="sm"/>
              <a:tailEnd type="none" w="sm" len="sm"/>
            </a:ln>
          </p:spPr>
        </p:cxnSp>
        <p:cxnSp>
          <p:nvCxnSpPr>
            <p:cNvPr id="83" name="Shape 83"/>
            <p:cNvCxnSpPr/>
            <p:nvPr/>
          </p:nvCxnSpPr>
          <p:spPr>
            <a:xfrm rot="5400000">
              <a:off x="5219700" y="3238502"/>
              <a:ext cx="6858000" cy="381000"/>
            </a:xfrm>
            <a:prstGeom prst="straightConnector1">
              <a:avLst/>
            </a:prstGeom>
            <a:noFill/>
            <a:ln w="50800" cap="flat" cmpd="sng">
              <a:solidFill>
                <a:schemeClr val="accent1">
                  <a:alpha val="29803"/>
                </a:schemeClr>
              </a:solidFill>
              <a:prstDash val="solid"/>
              <a:round/>
              <a:headEnd type="none" w="sm" len="sm"/>
              <a:tailEnd type="none" w="sm" len="sm"/>
            </a:ln>
          </p:spPr>
        </p:cxnSp>
        <p:cxnSp>
          <p:nvCxnSpPr>
            <p:cNvPr id="84" name="Shape 84"/>
            <p:cNvCxnSpPr/>
            <p:nvPr/>
          </p:nvCxnSpPr>
          <p:spPr>
            <a:xfrm rot="-5400000" flipH="1">
              <a:off x="4876801" y="3352801"/>
              <a:ext cx="6858000" cy="152401"/>
            </a:xfrm>
            <a:prstGeom prst="straightConnector1">
              <a:avLst/>
            </a:prstGeom>
            <a:noFill/>
            <a:ln w="9525" cap="flat" cmpd="sng">
              <a:solidFill>
                <a:schemeClr val="accent1"/>
              </a:solidFill>
              <a:prstDash val="solid"/>
              <a:round/>
              <a:headEnd type="none" w="sm" len="sm"/>
              <a:tailEnd type="none" w="sm" len="sm"/>
            </a:ln>
          </p:spPr>
        </p:cxnSp>
        <p:cxnSp>
          <p:nvCxnSpPr>
            <p:cNvPr id="85" name="Shape 85"/>
            <p:cNvCxnSpPr/>
            <p:nvPr/>
          </p:nvCxnSpPr>
          <p:spPr>
            <a:xfrm rot="5400000">
              <a:off x="5527994" y="3318196"/>
              <a:ext cx="6888479" cy="191133"/>
            </a:xfrm>
            <a:prstGeom prst="straightConnector1">
              <a:avLst/>
            </a:prstGeom>
            <a:noFill/>
            <a:ln w="9525" cap="flat" cmpd="sng">
              <a:solidFill>
                <a:schemeClr val="accent1"/>
              </a:solidFill>
              <a:prstDash val="solid"/>
              <a:round/>
              <a:headEnd type="none" w="sm" len="sm"/>
              <a:tailEnd type="none" w="sm" len="sm"/>
            </a:ln>
          </p:spPr>
        </p:cxnSp>
        <p:cxnSp>
          <p:nvCxnSpPr>
            <p:cNvPr id="86" name="Shape 86"/>
            <p:cNvCxnSpPr/>
            <p:nvPr/>
          </p:nvCxnSpPr>
          <p:spPr>
            <a:xfrm rot="5400000">
              <a:off x="4850130" y="3227072"/>
              <a:ext cx="6858000" cy="403860"/>
            </a:xfrm>
            <a:prstGeom prst="straightConnector1">
              <a:avLst/>
            </a:prstGeom>
            <a:noFill/>
            <a:ln w="47625" cap="flat" cmpd="sng">
              <a:solidFill>
                <a:schemeClr val="accent1">
                  <a:alpha val="62745"/>
                </a:schemeClr>
              </a:solidFill>
              <a:prstDash val="solid"/>
              <a:round/>
              <a:headEnd type="none" w="sm" len="sm"/>
              <a:tailEnd type="none" w="sm" len="sm"/>
            </a:ln>
          </p:spPr>
        </p:cxnSp>
        <p:cxnSp>
          <p:nvCxnSpPr>
            <p:cNvPr id="87" name="Shape 87"/>
            <p:cNvCxnSpPr/>
            <p:nvPr/>
          </p:nvCxnSpPr>
          <p:spPr>
            <a:xfrm rot="-5400000" flipH="1">
              <a:off x="4751070" y="3326132"/>
              <a:ext cx="6858000" cy="205740"/>
            </a:xfrm>
            <a:prstGeom prst="straightConnector1">
              <a:avLst/>
            </a:prstGeom>
            <a:noFill/>
            <a:ln w="9525" cap="flat" cmpd="sng">
              <a:solidFill>
                <a:schemeClr val="accent1"/>
              </a:solidFill>
              <a:prstDash val="solid"/>
              <a:round/>
              <a:headEnd type="none" w="sm" len="sm"/>
              <a:tailEnd type="none" w="sm" len="sm"/>
            </a:ln>
          </p:spPr>
        </p:cxnSp>
        <p:cxnSp>
          <p:nvCxnSpPr>
            <p:cNvPr id="88" name="Shape 88"/>
            <p:cNvCxnSpPr/>
            <p:nvPr/>
          </p:nvCxnSpPr>
          <p:spPr>
            <a:xfrm rot="5400000">
              <a:off x="5562599" y="3429001"/>
              <a:ext cx="6858002" cy="1588"/>
            </a:xfrm>
            <a:prstGeom prst="straightConnector1">
              <a:avLst/>
            </a:prstGeom>
            <a:noFill/>
            <a:ln w="15875" cap="flat" cmpd="sng">
              <a:solidFill>
                <a:schemeClr val="accent1"/>
              </a:solidFill>
              <a:prstDash val="solid"/>
              <a:round/>
              <a:headEnd type="none" w="sm" len="sm"/>
              <a:tailEnd type="none" w="sm" len="sm"/>
            </a:ln>
          </p:spPr>
        </p:cxnSp>
        <p:cxnSp>
          <p:nvCxnSpPr>
            <p:cNvPr id="89" name="Shape 89"/>
            <p:cNvCxnSpPr/>
            <p:nvPr/>
          </p:nvCxnSpPr>
          <p:spPr>
            <a:xfrm rot="5400000">
              <a:off x="2552700" y="3390900"/>
              <a:ext cx="6858000" cy="76200"/>
            </a:xfrm>
            <a:prstGeom prst="straightConnector1">
              <a:avLst/>
            </a:prstGeom>
            <a:noFill/>
            <a:ln w="38100" cap="flat" cmpd="sng">
              <a:solidFill>
                <a:schemeClr val="accent1">
                  <a:alpha val="46666"/>
                </a:schemeClr>
              </a:solidFill>
              <a:prstDash val="solid"/>
              <a:round/>
              <a:headEnd type="none" w="sm" len="sm"/>
              <a:tailEnd type="none" w="sm" len="sm"/>
            </a:ln>
          </p:spPr>
        </p:cxnSp>
        <p:cxnSp>
          <p:nvCxnSpPr>
            <p:cNvPr id="90" name="Shape 90"/>
            <p:cNvCxnSpPr/>
            <p:nvPr/>
          </p:nvCxnSpPr>
          <p:spPr>
            <a:xfrm rot="-5400000" flipH="1">
              <a:off x="3048000" y="3352800"/>
              <a:ext cx="6858000" cy="152400"/>
            </a:xfrm>
            <a:prstGeom prst="straightConnector1">
              <a:avLst/>
            </a:prstGeom>
            <a:noFill/>
            <a:ln w="47625" cap="flat" cmpd="sng">
              <a:solidFill>
                <a:schemeClr val="accent1">
                  <a:alpha val="62745"/>
                </a:schemeClr>
              </a:solidFill>
              <a:prstDash val="solid"/>
              <a:round/>
              <a:headEnd type="none" w="sm" len="sm"/>
              <a:tailEnd type="none" w="sm" len="sm"/>
            </a:ln>
          </p:spPr>
        </p:cxnSp>
        <p:cxnSp>
          <p:nvCxnSpPr>
            <p:cNvPr id="91" name="Shape 91"/>
            <p:cNvCxnSpPr/>
            <p:nvPr/>
          </p:nvCxnSpPr>
          <p:spPr>
            <a:xfrm rot="-5400000" flipH="1">
              <a:off x="3238500" y="3238500"/>
              <a:ext cx="6858000" cy="381000"/>
            </a:xfrm>
            <a:prstGeom prst="straightConnector1">
              <a:avLst/>
            </a:prstGeom>
            <a:noFill/>
            <a:ln w="19050" cap="flat" cmpd="sng">
              <a:solidFill>
                <a:schemeClr val="accent1">
                  <a:alpha val="57647"/>
                </a:schemeClr>
              </a:solidFill>
              <a:prstDash val="solid"/>
              <a:round/>
              <a:headEnd type="none" w="sm" len="sm"/>
              <a:tailEnd type="none" w="sm" len="sm"/>
            </a:ln>
          </p:spPr>
        </p:cxnSp>
        <p:cxnSp>
          <p:nvCxnSpPr>
            <p:cNvPr id="92" name="Shape 92"/>
            <p:cNvCxnSpPr/>
            <p:nvPr/>
          </p:nvCxnSpPr>
          <p:spPr>
            <a:xfrm rot="5400000">
              <a:off x="2133600" y="3276600"/>
              <a:ext cx="6858000" cy="304800"/>
            </a:xfrm>
            <a:prstGeom prst="straightConnector1">
              <a:avLst/>
            </a:prstGeom>
            <a:noFill/>
            <a:ln w="47625" cap="flat" cmpd="sng">
              <a:solidFill>
                <a:schemeClr val="accent1">
                  <a:alpha val="62745"/>
                </a:schemeClr>
              </a:solidFill>
              <a:prstDash val="solid"/>
              <a:round/>
              <a:headEnd type="none" w="sm" len="sm"/>
              <a:tailEnd type="none" w="sm" len="sm"/>
            </a:ln>
          </p:spPr>
        </p:cxnSp>
        <p:cxnSp>
          <p:nvCxnSpPr>
            <p:cNvPr id="93" name="Shape 93"/>
            <p:cNvCxnSpPr/>
            <p:nvPr/>
          </p:nvCxnSpPr>
          <p:spPr>
            <a:xfrm rot="-5400000" flipH="1">
              <a:off x="3148013" y="3252789"/>
              <a:ext cx="6858000" cy="352425"/>
            </a:xfrm>
            <a:prstGeom prst="straightConnector1">
              <a:avLst/>
            </a:prstGeom>
            <a:noFill/>
            <a:ln w="15875" cap="flat" cmpd="sng">
              <a:solidFill>
                <a:schemeClr val="accent1">
                  <a:alpha val="71764"/>
                </a:schemeClr>
              </a:solidFill>
              <a:prstDash val="solid"/>
              <a:round/>
              <a:headEnd type="none" w="sm" len="sm"/>
              <a:tailEnd type="none" w="sm" len="sm"/>
            </a:ln>
          </p:spPr>
        </p:cxnSp>
        <p:cxnSp>
          <p:nvCxnSpPr>
            <p:cNvPr id="94" name="Shape 94"/>
            <p:cNvCxnSpPr/>
            <p:nvPr/>
          </p:nvCxnSpPr>
          <p:spPr>
            <a:xfrm rot="5400000">
              <a:off x="3771900" y="3238500"/>
              <a:ext cx="6858000" cy="381000"/>
            </a:xfrm>
            <a:prstGeom prst="straightConnector1">
              <a:avLst/>
            </a:prstGeom>
            <a:noFill/>
            <a:ln w="9525" cap="flat" cmpd="sng">
              <a:solidFill>
                <a:schemeClr val="accent1"/>
              </a:solidFill>
              <a:prstDash val="solid"/>
              <a:round/>
              <a:headEnd type="none" w="sm" len="sm"/>
              <a:tailEnd type="none" w="sm" len="sm"/>
            </a:ln>
          </p:spPr>
        </p:cxnSp>
        <p:cxnSp>
          <p:nvCxnSpPr>
            <p:cNvPr id="95" name="Shape 95"/>
            <p:cNvCxnSpPr/>
            <p:nvPr/>
          </p:nvCxnSpPr>
          <p:spPr>
            <a:xfrm rot="5400000">
              <a:off x="4229100" y="2933700"/>
              <a:ext cx="6858000" cy="990600"/>
            </a:xfrm>
            <a:prstGeom prst="straightConnector1">
              <a:avLst/>
            </a:prstGeom>
            <a:noFill/>
            <a:ln w="28575" cap="flat" cmpd="sng">
              <a:solidFill>
                <a:schemeClr val="accent1">
                  <a:alpha val="57647"/>
                </a:schemeClr>
              </a:solidFill>
              <a:prstDash val="solid"/>
              <a:round/>
              <a:headEnd type="none" w="sm" len="sm"/>
              <a:tailEnd type="none" w="sm" len="sm"/>
            </a:ln>
          </p:spPr>
        </p:cxnSp>
        <p:cxnSp>
          <p:nvCxnSpPr>
            <p:cNvPr id="96" name="Shape 96"/>
            <p:cNvCxnSpPr/>
            <p:nvPr/>
          </p:nvCxnSpPr>
          <p:spPr>
            <a:xfrm rot="-5400000" flipH="1">
              <a:off x="1371600" y="3200403"/>
              <a:ext cx="6858000" cy="457199"/>
            </a:xfrm>
            <a:prstGeom prst="straightConnector1">
              <a:avLst/>
            </a:prstGeom>
            <a:noFill/>
            <a:ln w="38100" cap="flat" cmpd="sng">
              <a:solidFill>
                <a:schemeClr val="accent1">
                  <a:alpha val="46666"/>
                </a:schemeClr>
              </a:solidFill>
              <a:prstDash val="solid"/>
              <a:round/>
              <a:headEnd type="none" w="sm" len="sm"/>
              <a:tailEnd type="none" w="sm" len="sm"/>
            </a:ln>
          </p:spPr>
        </p:cxnSp>
      </p:grpSp>
      <p:sp>
        <p:nvSpPr>
          <p:cNvPr id="97" name="Shape 97"/>
          <p:cNvSpPr txBox="1">
            <a:spLocks noGrp="1"/>
          </p:cNvSpPr>
          <p:nvPr>
            <p:ph type="dt" idx="10"/>
          </p:nvPr>
        </p:nvSpPr>
        <p:spPr>
          <a:xfrm>
            <a:off x="457200" y="6312408"/>
            <a:ext cx="2133600" cy="365125"/>
          </a:xfrm>
          <a:prstGeom prst="rect">
            <a:avLst/>
          </a:prstGeom>
          <a:noFill/>
          <a:ln>
            <a:noFill/>
          </a:ln>
        </p:spPr>
        <p:txBody>
          <a:bodyPr spcFirstLastPara="1" wrap="square" lIns="91425" tIns="91425" rIns="91425" bIns="91425" anchor="ctr" anchorCtr="0"/>
          <a:lstStyle>
            <a:lvl1pPr marL="0" marR="0" lvl="0" indent="-88900" algn="l"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a:p>
        </p:txBody>
      </p:sp>
      <p:sp>
        <p:nvSpPr>
          <p:cNvPr id="98" name="Shape 98"/>
          <p:cNvSpPr txBox="1">
            <a:spLocks noGrp="1"/>
          </p:cNvSpPr>
          <p:nvPr>
            <p:ph type="ftr" idx="11"/>
          </p:nvPr>
        </p:nvSpPr>
        <p:spPr>
          <a:xfrm>
            <a:off x="2831123" y="6312408"/>
            <a:ext cx="3481754" cy="365125"/>
          </a:xfrm>
          <a:prstGeom prst="rect">
            <a:avLst/>
          </a:prstGeom>
          <a:noFill/>
          <a:ln>
            <a:noFill/>
          </a:ln>
        </p:spPr>
        <p:txBody>
          <a:bodyPr spcFirstLastPara="1" wrap="square" lIns="91425" tIns="91425" rIns="91425" bIns="91425" anchor="ctr" anchorCtr="0"/>
          <a:lstStyle>
            <a:lvl1pPr marL="0" marR="0" lvl="0" indent="-88900" algn="ctr"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a:p>
        </p:txBody>
      </p:sp>
      <p:sp>
        <p:nvSpPr>
          <p:cNvPr id="99" name="Shape 99"/>
          <p:cNvSpPr txBox="1">
            <a:spLocks noGrp="1"/>
          </p:cNvSpPr>
          <p:nvPr>
            <p:ph type="sldNum" idx="12"/>
          </p:nvPr>
        </p:nvSpPr>
        <p:spPr>
          <a:xfrm>
            <a:off x="6553200" y="6312408"/>
            <a:ext cx="2133600" cy="365125"/>
          </a:xfrm>
          <a:prstGeom prst="rect">
            <a:avLst/>
          </a:prstGeom>
          <a:noFill/>
          <a:ln>
            <a:noFill/>
          </a:ln>
        </p:spPr>
        <p:txBody>
          <a:bodyPr spcFirstLastPara="1" wrap="square" lIns="91425" tIns="91425" rIns="91425" bIns="91425" anchor="ctr" anchorCtr="0">
            <a:noAutofit/>
          </a:bodyPr>
          <a:lstStyle>
            <a:lvl1pPr marL="0" marR="0" lvl="0" indent="0" algn="r" rtl="0">
              <a:buNone/>
              <a:defRPr/>
            </a:lvl1pPr>
            <a:lvl2pPr marL="0" marR="0" lvl="1" indent="0" algn="r" rtl="0">
              <a:buNone/>
              <a:defRPr/>
            </a:lvl2pPr>
            <a:lvl3pPr marL="0" marR="0" lvl="2" indent="0" algn="r" rtl="0">
              <a:buNone/>
              <a:defRPr/>
            </a:lvl3pPr>
            <a:lvl4pPr marL="0" marR="0" lvl="3" indent="0" algn="r" rtl="0">
              <a:buNone/>
              <a:defRPr/>
            </a:lvl4pPr>
            <a:lvl5pPr marL="0" marR="0" lvl="4" indent="0" algn="r" rtl="0">
              <a:buNone/>
              <a:defRPr/>
            </a:lvl5pPr>
            <a:lvl6pPr marL="0" marR="0" lvl="5" indent="0" algn="r" rtl="0">
              <a:buNone/>
              <a:defRPr/>
            </a:lvl6pPr>
            <a:lvl7pPr marL="0" marR="0" lvl="6" indent="0" algn="r" rtl="0">
              <a:buNone/>
              <a:defRPr/>
            </a:lvl7pPr>
            <a:lvl8pPr marL="0" marR="0" lvl="7" indent="0" algn="r" rtl="0">
              <a:buNone/>
              <a:defRPr/>
            </a:lvl8pPr>
            <a:lvl9pPr marL="0" marR="0" lvl="8" indent="0" algn="r" rtl="0">
              <a:buNone/>
              <a:defRPr/>
            </a:lvl9pPr>
          </a:lstStyle>
          <a:p>
            <a:pPr marL="0" lvl="0" indent="-88900">
              <a:spcBef>
                <a:spcPts val="0"/>
              </a:spcBef>
              <a:spcAft>
                <a:spcPts val="0"/>
              </a:spcAft>
              <a:buSzPts val="1400"/>
              <a:buChar char="●"/>
            </a:pPr>
            <a:endParaRPr/>
          </a:p>
          <a:p>
            <a:pPr marL="457200" lvl="1" indent="-88900" algn="l">
              <a:spcBef>
                <a:spcPts val="0"/>
              </a:spcBef>
              <a:spcAft>
                <a:spcPts val="0"/>
              </a:spcAft>
              <a:buSzPts val="1400"/>
              <a:buChar char="○"/>
            </a:pPr>
            <a:endParaRPr/>
          </a:p>
          <a:p>
            <a:pPr marL="914400" lvl="2" indent="-88900" algn="l">
              <a:spcBef>
                <a:spcPts val="0"/>
              </a:spcBef>
              <a:spcAft>
                <a:spcPts val="0"/>
              </a:spcAft>
              <a:buSzPts val="1400"/>
              <a:buChar char="■"/>
            </a:pPr>
            <a:endParaRPr/>
          </a:p>
          <a:p>
            <a:pPr marL="1371600" lvl="3" indent="-88900" algn="l">
              <a:spcBef>
                <a:spcPts val="0"/>
              </a:spcBef>
              <a:spcAft>
                <a:spcPts val="0"/>
              </a:spcAft>
              <a:buSzPts val="1400"/>
              <a:buChar char="●"/>
            </a:pPr>
            <a:endParaRPr/>
          </a:p>
          <a:p>
            <a:pPr marL="1828800" lvl="4" indent="-88900" algn="l">
              <a:spcBef>
                <a:spcPts val="0"/>
              </a:spcBef>
              <a:spcAft>
                <a:spcPts val="0"/>
              </a:spcAft>
              <a:buSzPts val="1400"/>
              <a:buChar char="○"/>
            </a:pPr>
            <a:endParaRPr/>
          </a:p>
          <a:p>
            <a:pPr marL="2286000" lvl="5" indent="-88900" algn="l">
              <a:spcBef>
                <a:spcPts val="0"/>
              </a:spcBef>
              <a:spcAft>
                <a:spcPts val="0"/>
              </a:spcAft>
              <a:buSzPts val="1400"/>
              <a:buChar char="■"/>
            </a:pPr>
            <a:endParaRPr/>
          </a:p>
          <a:p>
            <a:pPr marL="2743200" lvl="6" indent="-88900" algn="l">
              <a:spcBef>
                <a:spcPts val="0"/>
              </a:spcBef>
              <a:spcAft>
                <a:spcPts val="0"/>
              </a:spcAft>
              <a:buSzPts val="1400"/>
              <a:buChar char="●"/>
            </a:pPr>
            <a:endParaRPr/>
          </a:p>
          <a:p>
            <a:pPr marL="3200400" lvl="7" indent="-88900" algn="l">
              <a:spcBef>
                <a:spcPts val="0"/>
              </a:spcBef>
              <a:spcAft>
                <a:spcPts val="0"/>
              </a:spcAft>
              <a:buSzPts val="1400"/>
              <a:buChar char="○"/>
            </a:pPr>
            <a:endParaRPr/>
          </a:p>
          <a:p>
            <a:pPr marL="3657600" lvl="8" indent="-88900" algn="l">
              <a:spcBef>
                <a:spcPts val="0"/>
              </a:spcBef>
              <a:spcAft>
                <a:spcPts val="0"/>
              </a:spcAft>
              <a:buSzPts val="1400"/>
              <a:buChar char="■"/>
            </a:pPr>
            <a:endParaRPr/>
          </a:p>
        </p:txBody>
      </p:sp>
      <p:sp>
        <p:nvSpPr>
          <p:cNvPr id="100" name="Shape 100"/>
          <p:cNvSpPr/>
          <p:nvPr/>
        </p:nvSpPr>
        <p:spPr>
          <a:xfrm>
            <a:off x="0" y="1905000"/>
            <a:ext cx="4953000" cy="31242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Arial"/>
              <a:ea typeface="Arial"/>
              <a:cs typeface="Arial"/>
              <a:sym typeface="Arial"/>
            </a:endParaRPr>
          </a:p>
        </p:txBody>
      </p:sp>
      <p:grpSp>
        <p:nvGrpSpPr>
          <p:cNvPr id="101" name="Shape 101"/>
          <p:cNvGrpSpPr/>
          <p:nvPr/>
        </p:nvGrpSpPr>
        <p:grpSpPr>
          <a:xfrm>
            <a:off x="0" y="2057400"/>
            <a:ext cx="4801394" cy="2820988"/>
            <a:chOff x="0" y="2057400"/>
            <a:chExt cx="4801394" cy="2820988"/>
          </a:xfrm>
        </p:grpSpPr>
        <p:cxnSp>
          <p:nvCxnSpPr>
            <p:cNvPr id="102" name="Shape 102"/>
            <p:cNvCxnSpPr/>
            <p:nvPr/>
          </p:nvCxnSpPr>
          <p:spPr>
            <a:xfrm>
              <a:off x="0" y="2057400"/>
              <a:ext cx="4800600" cy="1588"/>
            </a:xfrm>
            <a:prstGeom prst="straightConnector1">
              <a:avLst/>
            </a:prstGeom>
            <a:noFill/>
            <a:ln w="19050" cap="flat" cmpd="sng">
              <a:solidFill>
                <a:schemeClr val="accent2"/>
              </a:solidFill>
              <a:prstDash val="solid"/>
              <a:round/>
              <a:headEnd type="none" w="sm" len="sm"/>
              <a:tailEnd type="none" w="sm" len="sm"/>
            </a:ln>
          </p:spPr>
        </p:cxnSp>
        <p:cxnSp>
          <p:nvCxnSpPr>
            <p:cNvPr id="103" name="Shape 103"/>
            <p:cNvCxnSpPr/>
            <p:nvPr/>
          </p:nvCxnSpPr>
          <p:spPr>
            <a:xfrm>
              <a:off x="0" y="4876800"/>
              <a:ext cx="4800600" cy="1588"/>
            </a:xfrm>
            <a:prstGeom prst="straightConnector1">
              <a:avLst/>
            </a:prstGeom>
            <a:noFill/>
            <a:ln w="19050" cap="flat" cmpd="sng">
              <a:solidFill>
                <a:schemeClr val="accent2"/>
              </a:solidFill>
              <a:prstDash val="solid"/>
              <a:round/>
              <a:headEnd type="none" w="sm" len="sm"/>
              <a:tailEnd type="none" w="sm" len="sm"/>
            </a:ln>
          </p:spPr>
        </p:cxnSp>
        <p:cxnSp>
          <p:nvCxnSpPr>
            <p:cNvPr id="104" name="Shape 104"/>
            <p:cNvCxnSpPr/>
            <p:nvPr/>
          </p:nvCxnSpPr>
          <p:spPr>
            <a:xfrm rot="5400000">
              <a:off x="3391694" y="3467100"/>
              <a:ext cx="2818606" cy="794"/>
            </a:xfrm>
            <a:prstGeom prst="straightConnector1">
              <a:avLst/>
            </a:prstGeom>
            <a:noFill/>
            <a:ln w="19050" cap="flat" cmpd="sng">
              <a:solidFill>
                <a:schemeClr val="accent2"/>
              </a:solidFill>
              <a:prstDash val="solid"/>
              <a:round/>
              <a:headEnd type="none" w="sm" len="sm"/>
              <a:tailEnd type="none" w="sm" len="sm"/>
            </a:ln>
          </p:spPr>
        </p:cxnSp>
      </p:grpSp>
      <p:sp>
        <p:nvSpPr>
          <p:cNvPr id="105" name="Shape 105"/>
          <p:cNvSpPr txBox="1">
            <a:spLocks noGrp="1"/>
          </p:cNvSpPr>
          <p:nvPr>
            <p:ph type="ctrTitle"/>
          </p:nvPr>
        </p:nvSpPr>
        <p:spPr>
          <a:xfrm>
            <a:off x="228600" y="2130425"/>
            <a:ext cx="4419600" cy="1600327"/>
          </a:xfrm>
          <a:prstGeom prst="rect">
            <a:avLst/>
          </a:prstGeom>
          <a:noFill/>
          <a:ln>
            <a:noFill/>
          </a:ln>
        </p:spPr>
        <p:txBody>
          <a:bodyPr spcFirstLastPara="1" wrap="square" lIns="91425" tIns="91425" rIns="91425" bIns="91425" anchor="b" anchorCtr="0"/>
          <a:lstStyle>
            <a:lvl1pPr marL="0" marR="0" lvl="0" indent="0" algn="l" rtl="0">
              <a:spcBef>
                <a:spcPts val="0"/>
              </a:spcBef>
              <a:spcAft>
                <a:spcPts val="0"/>
              </a:spcAft>
              <a:buClr>
                <a:srgbClr val="FFFFFF"/>
              </a:buClr>
              <a:buSzPts val="1400"/>
              <a:buFont typeface="Arial"/>
              <a:buNone/>
              <a:defRPr/>
            </a:lvl1pPr>
            <a:lvl2pPr marL="0" marR="0" lvl="1" indent="-88900" algn="l" rtl="0">
              <a:spcBef>
                <a:spcPts val="0"/>
              </a:spcBef>
              <a:spcAft>
                <a:spcPts val="0"/>
              </a:spcAft>
              <a:buSzPts val="1400"/>
              <a:buChar char="○"/>
              <a:defRPr/>
            </a:lvl2pPr>
            <a:lvl3pPr marL="0" marR="0" lvl="2" indent="-88900" algn="l" rtl="0">
              <a:spcBef>
                <a:spcPts val="0"/>
              </a:spcBef>
              <a:spcAft>
                <a:spcPts val="0"/>
              </a:spcAft>
              <a:buSzPts val="1400"/>
              <a:buChar char="■"/>
              <a:defRPr/>
            </a:lvl3pPr>
            <a:lvl4pPr marL="0" marR="0" lvl="3" indent="-88900" algn="l" rtl="0">
              <a:spcBef>
                <a:spcPts val="0"/>
              </a:spcBef>
              <a:spcAft>
                <a:spcPts val="0"/>
              </a:spcAft>
              <a:buSzPts val="1400"/>
              <a:buChar char="●"/>
              <a:defRPr/>
            </a:lvl4pPr>
            <a:lvl5pPr marL="0" marR="0" lvl="4" indent="-88900" algn="l" rtl="0">
              <a:spcBef>
                <a:spcPts val="0"/>
              </a:spcBef>
              <a:spcAft>
                <a:spcPts val="0"/>
              </a:spcAft>
              <a:buSzPts val="1400"/>
              <a:buChar char="○"/>
              <a:defRPr/>
            </a:lvl5pPr>
            <a:lvl6pPr marL="0" marR="0" lvl="5" indent="-88900" algn="l" rtl="0">
              <a:spcBef>
                <a:spcPts val="0"/>
              </a:spcBef>
              <a:spcAft>
                <a:spcPts val="0"/>
              </a:spcAft>
              <a:buSzPts val="1400"/>
              <a:buChar char="■"/>
              <a:defRPr/>
            </a:lvl6pPr>
            <a:lvl7pPr marL="0" marR="0" lvl="6" indent="-88900" algn="l" rtl="0">
              <a:spcBef>
                <a:spcPts val="0"/>
              </a:spcBef>
              <a:spcAft>
                <a:spcPts val="0"/>
              </a:spcAft>
              <a:buSzPts val="1400"/>
              <a:buChar char="●"/>
              <a:defRPr/>
            </a:lvl7pPr>
            <a:lvl8pPr marL="0" marR="0" lvl="7" indent="-88900" algn="l" rtl="0">
              <a:spcBef>
                <a:spcPts val="0"/>
              </a:spcBef>
              <a:spcAft>
                <a:spcPts val="0"/>
              </a:spcAft>
              <a:buSzPts val="1400"/>
              <a:buChar char="○"/>
              <a:defRPr/>
            </a:lvl8pPr>
            <a:lvl9pPr marL="0" marR="0" lvl="8" indent="-88900" algn="l" rtl="0">
              <a:spcBef>
                <a:spcPts val="0"/>
              </a:spcBef>
              <a:spcAft>
                <a:spcPts val="0"/>
              </a:spcAft>
              <a:buSzPts val="1400"/>
              <a:buChar char="■"/>
              <a:defRPr/>
            </a:lvl9pPr>
          </a:lstStyle>
          <a:p>
            <a:endParaRPr/>
          </a:p>
        </p:txBody>
      </p:sp>
      <p:sp>
        <p:nvSpPr>
          <p:cNvPr id="106" name="Shape 106"/>
          <p:cNvSpPr txBox="1">
            <a:spLocks noGrp="1"/>
          </p:cNvSpPr>
          <p:nvPr>
            <p:ph type="subTitle" idx="1"/>
          </p:nvPr>
        </p:nvSpPr>
        <p:spPr>
          <a:xfrm>
            <a:off x="228600" y="3733800"/>
            <a:ext cx="4419600" cy="1066800"/>
          </a:xfrm>
          <a:prstGeom prst="rect">
            <a:avLst/>
          </a:prstGeom>
          <a:noFill/>
          <a:ln>
            <a:noFill/>
          </a:ln>
        </p:spPr>
        <p:txBody>
          <a:bodyPr spcFirstLastPara="1" wrap="square" lIns="91425" tIns="91425" rIns="91425" bIns="91425" anchor="t" anchorCtr="0"/>
          <a:lstStyle>
            <a:lvl1pPr marL="0" marR="0" lvl="0" indent="0" algn="l" rtl="0">
              <a:spcBef>
                <a:spcPts val="440"/>
              </a:spcBef>
              <a:spcAft>
                <a:spcPts val="0"/>
              </a:spcAft>
              <a:buClr>
                <a:srgbClr val="ABC2C8"/>
              </a:buClr>
              <a:buSzPts val="1400"/>
              <a:buFont typeface="Arial"/>
              <a:buNone/>
              <a:defRPr/>
            </a:lvl1pPr>
            <a:lvl2pPr marL="457200" marR="0" lvl="1" indent="0" algn="ctr" rtl="0">
              <a:spcBef>
                <a:spcPts val="400"/>
              </a:spcBef>
              <a:spcAft>
                <a:spcPts val="0"/>
              </a:spcAft>
              <a:buClr>
                <a:srgbClr val="ABC2C8"/>
              </a:buClr>
              <a:buSzPts val="1400"/>
              <a:buFont typeface="Arial"/>
              <a:buNone/>
              <a:defRPr/>
            </a:lvl2pPr>
            <a:lvl3pPr marL="914400" marR="0" lvl="2" indent="0" algn="ctr" rtl="0">
              <a:spcBef>
                <a:spcPts val="400"/>
              </a:spcBef>
              <a:spcAft>
                <a:spcPts val="0"/>
              </a:spcAft>
              <a:buClr>
                <a:schemeClr val="accent2"/>
              </a:buClr>
              <a:buSzPts val="1400"/>
              <a:buFont typeface="Arial"/>
              <a:buNone/>
              <a:defRPr/>
            </a:lvl3pPr>
            <a:lvl4pPr marL="1371600" marR="0" lvl="3" indent="0" algn="ctr" rtl="0">
              <a:spcBef>
                <a:spcPts val="360"/>
              </a:spcBef>
              <a:spcAft>
                <a:spcPts val="0"/>
              </a:spcAft>
              <a:buClr>
                <a:schemeClr val="accent3"/>
              </a:buClr>
              <a:buSzPts val="1400"/>
              <a:buFont typeface="Arial"/>
              <a:buNone/>
              <a:defRPr/>
            </a:lvl4pPr>
            <a:lvl5pPr marL="1828800" marR="0" lvl="4" indent="0" algn="ctr" rtl="0">
              <a:spcBef>
                <a:spcPts val="320"/>
              </a:spcBef>
              <a:spcAft>
                <a:spcPts val="0"/>
              </a:spcAft>
              <a:buClr>
                <a:schemeClr val="accent4"/>
              </a:buClr>
              <a:buSzPts val="1400"/>
              <a:buFont typeface="Arial"/>
              <a:buNone/>
              <a:defRPr/>
            </a:lvl5pPr>
            <a:lvl6pPr marL="2286000" marR="0" lvl="5" indent="0" algn="ctr" rtl="0">
              <a:spcBef>
                <a:spcPts val="320"/>
              </a:spcBef>
              <a:spcAft>
                <a:spcPts val="0"/>
              </a:spcAft>
              <a:buClr>
                <a:schemeClr val="accent5"/>
              </a:buClr>
              <a:buSzPts val="1400"/>
              <a:buFont typeface="Arial"/>
              <a:buNone/>
              <a:defRPr/>
            </a:lvl6pPr>
            <a:lvl7pPr marL="2743200" marR="0" lvl="6" indent="0" algn="ctr" rtl="0">
              <a:spcBef>
                <a:spcPts val="320"/>
              </a:spcBef>
              <a:spcAft>
                <a:spcPts val="0"/>
              </a:spcAft>
              <a:buClr>
                <a:schemeClr val="accent6"/>
              </a:buClr>
              <a:buSzPts val="1400"/>
              <a:buFont typeface="Arial"/>
              <a:buNone/>
              <a:defRPr/>
            </a:lvl7pPr>
            <a:lvl8pPr marL="3200400" marR="0" lvl="7" indent="0" algn="ctr" rtl="0">
              <a:spcBef>
                <a:spcPts val="320"/>
              </a:spcBef>
              <a:spcAft>
                <a:spcPts val="0"/>
              </a:spcAft>
              <a:buClr>
                <a:schemeClr val="accent3"/>
              </a:buClr>
              <a:buSzPts val="1400"/>
              <a:buFont typeface="Arial"/>
              <a:buNone/>
              <a:defRPr/>
            </a:lvl8pPr>
            <a:lvl9pPr marL="3657600" marR="0" lvl="8" indent="0" algn="ctr" rtl="0">
              <a:spcBef>
                <a:spcPts val="320"/>
              </a:spcBef>
              <a:spcAft>
                <a:spcPts val="0"/>
              </a:spcAft>
              <a:buClr>
                <a:schemeClr val="accent6"/>
              </a:buClr>
              <a:buSzPts val="1400"/>
              <a:buFont typeface="Arial"/>
              <a:buNone/>
              <a:defRPr/>
            </a:lvl9pPr>
          </a:lstStyle>
          <a:p>
            <a:endParaRPr/>
          </a:p>
        </p:txBody>
      </p:sp>
    </p:spTree>
    <p:extLst>
      <p:ext uri="{BB962C8B-B14F-4D97-AF65-F5344CB8AC3E}">
        <p14:creationId xmlns:p14="http://schemas.microsoft.com/office/powerpoint/2010/main" val="13229810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07"/>
        <p:cNvGrpSpPr/>
        <p:nvPr/>
      </p:nvGrpSpPr>
      <p:grpSpPr>
        <a:xfrm>
          <a:off x="0" y="0"/>
          <a:ext cx="0" cy="0"/>
          <a:chOff x="0" y="0"/>
          <a:chExt cx="0" cy="0"/>
        </a:xfrm>
      </p:grpSpPr>
      <p:sp>
        <p:nvSpPr>
          <p:cNvPr id="108" name="Shape 108"/>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b" anchorCtr="0"/>
          <a:lstStyle>
            <a:lvl1pPr lvl="0" algn="l" rtl="0">
              <a:spcBef>
                <a:spcPts val="0"/>
              </a:spcBef>
              <a:spcAft>
                <a:spcPts val="0"/>
              </a:spcAft>
              <a:buClr>
                <a:srgbClr val="FFFFFF"/>
              </a:buClr>
              <a:buSzPts val="1400"/>
              <a:buNone/>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109" name="Shape 109"/>
          <p:cNvSpPr txBox="1">
            <a:spLocks noGrp="1"/>
          </p:cNvSpPr>
          <p:nvPr>
            <p:ph type="body" idx="1"/>
          </p:nvPr>
        </p:nvSpPr>
        <p:spPr>
          <a:xfrm>
            <a:off x="457200" y="1600200"/>
            <a:ext cx="8229600" cy="4525963"/>
          </a:xfrm>
          <a:prstGeom prst="rect">
            <a:avLst/>
          </a:prstGeom>
          <a:noFill/>
          <a:ln>
            <a:noFill/>
          </a:ln>
        </p:spPr>
        <p:txBody>
          <a:bodyPr spcFirstLastPara="1" wrap="square" lIns="91425" tIns="91425" rIns="91425" bIns="91425" anchor="t" anchorCtr="0"/>
          <a:lstStyle>
            <a:lvl1pPr marL="457200" lvl="0" indent="-317500" algn="l" rtl="0">
              <a:spcBef>
                <a:spcPts val="480"/>
              </a:spcBef>
              <a:spcAft>
                <a:spcPts val="0"/>
              </a:spcAft>
              <a:buClr>
                <a:srgbClr val="ABC2C8"/>
              </a:buClr>
              <a:buSzPts val="1400"/>
              <a:buChar char="•"/>
              <a:defRPr/>
            </a:lvl1pPr>
            <a:lvl2pPr marL="914400" lvl="1" indent="-317500" algn="l" rtl="0">
              <a:spcBef>
                <a:spcPts val="400"/>
              </a:spcBef>
              <a:spcAft>
                <a:spcPts val="0"/>
              </a:spcAft>
              <a:buClr>
                <a:srgbClr val="ABC2C8"/>
              </a:buClr>
              <a:buSzPts val="1400"/>
              <a:buChar char="•"/>
              <a:defRPr/>
            </a:lvl2pPr>
            <a:lvl3pPr marL="1371600" lvl="2" indent="-317500" algn="l" rtl="0">
              <a:spcBef>
                <a:spcPts val="400"/>
              </a:spcBef>
              <a:spcAft>
                <a:spcPts val="0"/>
              </a:spcAft>
              <a:buClr>
                <a:schemeClr val="accent2"/>
              </a:buClr>
              <a:buSzPts val="1400"/>
              <a:buChar char="•"/>
              <a:defRPr/>
            </a:lvl3pPr>
            <a:lvl4pPr marL="1828800" lvl="3" indent="-317500" algn="l" rtl="0">
              <a:spcBef>
                <a:spcPts val="360"/>
              </a:spcBef>
              <a:spcAft>
                <a:spcPts val="0"/>
              </a:spcAft>
              <a:buClr>
                <a:schemeClr val="accent3"/>
              </a:buClr>
              <a:buSzPts val="1400"/>
              <a:buChar char="•"/>
              <a:defRPr/>
            </a:lvl4pPr>
            <a:lvl5pPr marL="2286000" lvl="4" indent="-317500" algn="l" rtl="0">
              <a:spcBef>
                <a:spcPts val="320"/>
              </a:spcBef>
              <a:spcAft>
                <a:spcPts val="0"/>
              </a:spcAft>
              <a:buClr>
                <a:schemeClr val="accent4"/>
              </a:buClr>
              <a:buSzPts val="1400"/>
              <a:buChar char="•"/>
              <a:defRPr/>
            </a:lvl5pPr>
            <a:lvl6pPr marL="2743200" lvl="5" indent="-317500" algn="l" rtl="0">
              <a:spcBef>
                <a:spcPts val="320"/>
              </a:spcBef>
              <a:spcAft>
                <a:spcPts val="0"/>
              </a:spcAft>
              <a:buClr>
                <a:schemeClr val="accent5"/>
              </a:buClr>
              <a:buSzPts val="1400"/>
              <a:buChar char="•"/>
              <a:defRPr/>
            </a:lvl6pPr>
            <a:lvl7pPr marL="3200400" lvl="6" indent="-317500" algn="l" rtl="0">
              <a:spcBef>
                <a:spcPts val="320"/>
              </a:spcBef>
              <a:spcAft>
                <a:spcPts val="0"/>
              </a:spcAft>
              <a:buClr>
                <a:schemeClr val="accent6"/>
              </a:buClr>
              <a:buSzPts val="1400"/>
              <a:buChar char="•"/>
              <a:defRPr/>
            </a:lvl7pPr>
            <a:lvl8pPr marL="3657600" lvl="7" indent="-317500" algn="l" rtl="0">
              <a:spcBef>
                <a:spcPts val="320"/>
              </a:spcBef>
              <a:spcAft>
                <a:spcPts val="0"/>
              </a:spcAft>
              <a:buClr>
                <a:schemeClr val="accent3"/>
              </a:buClr>
              <a:buSzPts val="1400"/>
              <a:buChar char="•"/>
              <a:defRPr/>
            </a:lvl8pPr>
            <a:lvl9pPr marL="4114800" lvl="8" indent="-317500" algn="l" rtl="0">
              <a:spcBef>
                <a:spcPts val="320"/>
              </a:spcBef>
              <a:spcAft>
                <a:spcPts val="0"/>
              </a:spcAft>
              <a:buClr>
                <a:schemeClr val="accent6"/>
              </a:buClr>
              <a:buSzPts val="1400"/>
              <a:buChar char="•"/>
              <a:defRPr/>
            </a:lvl9pPr>
          </a:lstStyle>
          <a:p>
            <a:endParaRPr/>
          </a:p>
        </p:txBody>
      </p:sp>
      <p:sp>
        <p:nvSpPr>
          <p:cNvPr id="110" name="Shape 110"/>
          <p:cNvSpPr txBox="1">
            <a:spLocks noGrp="1"/>
          </p:cNvSpPr>
          <p:nvPr>
            <p:ph type="dt" idx="10"/>
          </p:nvPr>
        </p:nvSpPr>
        <p:spPr>
          <a:xfrm>
            <a:off x="457200" y="6312408"/>
            <a:ext cx="2133600" cy="365125"/>
          </a:xfrm>
          <a:prstGeom prst="rect">
            <a:avLst/>
          </a:prstGeom>
          <a:noFill/>
          <a:ln>
            <a:noFill/>
          </a:ln>
        </p:spPr>
        <p:txBody>
          <a:bodyPr spcFirstLastPara="1" wrap="square" lIns="91425" tIns="91425" rIns="91425" bIns="91425" anchor="ctr" anchorCtr="0"/>
          <a:lstStyle>
            <a:lvl1pPr marL="0" marR="0" lvl="0" indent="-88900" algn="l"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a:p>
        </p:txBody>
      </p:sp>
      <p:sp>
        <p:nvSpPr>
          <p:cNvPr id="111" name="Shape 111"/>
          <p:cNvSpPr txBox="1">
            <a:spLocks noGrp="1"/>
          </p:cNvSpPr>
          <p:nvPr>
            <p:ph type="ftr" idx="11"/>
          </p:nvPr>
        </p:nvSpPr>
        <p:spPr>
          <a:xfrm>
            <a:off x="2831123" y="6312408"/>
            <a:ext cx="3481754" cy="365125"/>
          </a:xfrm>
          <a:prstGeom prst="rect">
            <a:avLst/>
          </a:prstGeom>
          <a:noFill/>
          <a:ln>
            <a:noFill/>
          </a:ln>
        </p:spPr>
        <p:txBody>
          <a:bodyPr spcFirstLastPara="1" wrap="square" lIns="91425" tIns="91425" rIns="91425" bIns="91425" anchor="ctr" anchorCtr="0"/>
          <a:lstStyle>
            <a:lvl1pPr marL="0" marR="0" lvl="0" indent="-88900" algn="ctr"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a:p>
        </p:txBody>
      </p:sp>
      <p:sp>
        <p:nvSpPr>
          <p:cNvPr id="112" name="Shape 112"/>
          <p:cNvSpPr txBox="1">
            <a:spLocks noGrp="1"/>
          </p:cNvSpPr>
          <p:nvPr>
            <p:ph type="sldNum" idx="12"/>
          </p:nvPr>
        </p:nvSpPr>
        <p:spPr>
          <a:xfrm>
            <a:off x="6553200" y="6312408"/>
            <a:ext cx="2133600" cy="365125"/>
          </a:xfrm>
          <a:prstGeom prst="rect">
            <a:avLst/>
          </a:prstGeom>
          <a:noFill/>
          <a:ln>
            <a:noFill/>
          </a:ln>
        </p:spPr>
        <p:txBody>
          <a:bodyPr spcFirstLastPara="1" wrap="square" lIns="91425" tIns="91425" rIns="91425" bIns="91425" anchor="ctr" anchorCtr="0">
            <a:noAutofit/>
          </a:bodyPr>
          <a:lstStyle>
            <a:lvl1pPr marL="0" marR="0" lvl="0" indent="0" algn="r" rtl="0">
              <a:buNone/>
              <a:defRPr/>
            </a:lvl1pPr>
            <a:lvl2pPr marL="0" marR="0" lvl="1" indent="0" algn="r" rtl="0">
              <a:buNone/>
              <a:defRPr/>
            </a:lvl2pPr>
            <a:lvl3pPr marL="0" marR="0" lvl="2" indent="0" algn="r" rtl="0">
              <a:buNone/>
              <a:defRPr/>
            </a:lvl3pPr>
            <a:lvl4pPr marL="0" marR="0" lvl="3" indent="0" algn="r" rtl="0">
              <a:buNone/>
              <a:defRPr/>
            </a:lvl4pPr>
            <a:lvl5pPr marL="0" marR="0" lvl="4" indent="0" algn="r" rtl="0">
              <a:buNone/>
              <a:defRPr/>
            </a:lvl5pPr>
            <a:lvl6pPr marL="0" marR="0" lvl="5" indent="0" algn="r" rtl="0">
              <a:buNone/>
              <a:defRPr/>
            </a:lvl6pPr>
            <a:lvl7pPr marL="0" marR="0" lvl="6" indent="0" algn="r" rtl="0">
              <a:buNone/>
              <a:defRPr/>
            </a:lvl7pPr>
            <a:lvl8pPr marL="0" marR="0" lvl="7" indent="0" algn="r" rtl="0">
              <a:buNone/>
              <a:defRPr/>
            </a:lvl8pPr>
            <a:lvl9pPr marL="0" marR="0" lvl="8" indent="0" algn="r" rtl="0">
              <a:buNone/>
              <a:defRPr/>
            </a:lvl9pPr>
          </a:lstStyle>
          <a:p>
            <a:pPr marL="0" lvl="0" indent="-88900">
              <a:spcBef>
                <a:spcPts val="0"/>
              </a:spcBef>
              <a:spcAft>
                <a:spcPts val="0"/>
              </a:spcAft>
              <a:buSzPts val="1400"/>
              <a:buChar char="●"/>
            </a:pPr>
            <a:endParaRPr/>
          </a:p>
          <a:p>
            <a:pPr marL="457200" lvl="1" indent="-88900" algn="l">
              <a:spcBef>
                <a:spcPts val="0"/>
              </a:spcBef>
              <a:spcAft>
                <a:spcPts val="0"/>
              </a:spcAft>
              <a:buSzPts val="1400"/>
              <a:buChar char="○"/>
            </a:pPr>
            <a:endParaRPr/>
          </a:p>
          <a:p>
            <a:pPr marL="914400" lvl="2" indent="-88900" algn="l">
              <a:spcBef>
                <a:spcPts val="0"/>
              </a:spcBef>
              <a:spcAft>
                <a:spcPts val="0"/>
              </a:spcAft>
              <a:buSzPts val="1400"/>
              <a:buChar char="■"/>
            </a:pPr>
            <a:endParaRPr/>
          </a:p>
          <a:p>
            <a:pPr marL="1371600" lvl="3" indent="-88900" algn="l">
              <a:spcBef>
                <a:spcPts val="0"/>
              </a:spcBef>
              <a:spcAft>
                <a:spcPts val="0"/>
              </a:spcAft>
              <a:buSzPts val="1400"/>
              <a:buChar char="●"/>
            </a:pPr>
            <a:endParaRPr/>
          </a:p>
          <a:p>
            <a:pPr marL="1828800" lvl="4" indent="-88900" algn="l">
              <a:spcBef>
                <a:spcPts val="0"/>
              </a:spcBef>
              <a:spcAft>
                <a:spcPts val="0"/>
              </a:spcAft>
              <a:buSzPts val="1400"/>
              <a:buChar char="○"/>
            </a:pPr>
            <a:endParaRPr/>
          </a:p>
          <a:p>
            <a:pPr marL="2286000" lvl="5" indent="-88900" algn="l">
              <a:spcBef>
                <a:spcPts val="0"/>
              </a:spcBef>
              <a:spcAft>
                <a:spcPts val="0"/>
              </a:spcAft>
              <a:buSzPts val="1400"/>
              <a:buChar char="■"/>
            </a:pPr>
            <a:endParaRPr/>
          </a:p>
          <a:p>
            <a:pPr marL="2743200" lvl="6" indent="-88900" algn="l">
              <a:spcBef>
                <a:spcPts val="0"/>
              </a:spcBef>
              <a:spcAft>
                <a:spcPts val="0"/>
              </a:spcAft>
              <a:buSzPts val="1400"/>
              <a:buChar char="●"/>
            </a:pPr>
            <a:endParaRPr/>
          </a:p>
          <a:p>
            <a:pPr marL="3200400" lvl="7" indent="-88900" algn="l">
              <a:spcBef>
                <a:spcPts val="0"/>
              </a:spcBef>
              <a:spcAft>
                <a:spcPts val="0"/>
              </a:spcAft>
              <a:buSzPts val="1400"/>
              <a:buChar char="○"/>
            </a:pPr>
            <a:endParaRPr/>
          </a:p>
          <a:p>
            <a:pPr marL="3657600" lvl="8" indent="-88900" algn="l">
              <a:spcBef>
                <a:spcPts val="0"/>
              </a:spcBef>
              <a:spcAft>
                <a:spcPts val="0"/>
              </a:spcAft>
              <a:buSzPts val="1400"/>
              <a:buChar char="■"/>
            </a:pPr>
            <a:endParaRPr/>
          </a:p>
        </p:txBody>
      </p:sp>
    </p:spTree>
    <p:extLst>
      <p:ext uri="{BB962C8B-B14F-4D97-AF65-F5344CB8AC3E}">
        <p14:creationId xmlns:p14="http://schemas.microsoft.com/office/powerpoint/2010/main" val="20242512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 Header">
    <p:bg>
      <p:bgPr>
        <a:gradFill>
          <a:gsLst>
            <a:gs pos="0">
              <a:srgbClr val="FDFDFD"/>
            </a:gs>
            <a:gs pos="100000">
              <a:srgbClr val="9F9F9F"/>
            </a:gs>
          </a:gsLst>
          <a:path path="circle">
            <a:fillToRect r="100000" b="100000"/>
          </a:path>
          <a:tileRect l="-100000" t="-100000"/>
        </a:gradFill>
        <a:effectLst/>
      </p:bgPr>
    </p:bg>
    <p:spTree>
      <p:nvGrpSpPr>
        <p:cNvPr id="1" name="Shape 113"/>
        <p:cNvGrpSpPr/>
        <p:nvPr/>
      </p:nvGrpSpPr>
      <p:grpSpPr>
        <a:xfrm>
          <a:off x="0" y="0"/>
          <a:ext cx="0" cy="0"/>
          <a:chOff x="0" y="0"/>
          <a:chExt cx="0" cy="0"/>
        </a:xfrm>
      </p:grpSpPr>
      <p:grpSp>
        <p:nvGrpSpPr>
          <p:cNvPr id="114" name="Shape 114"/>
          <p:cNvGrpSpPr/>
          <p:nvPr/>
        </p:nvGrpSpPr>
        <p:grpSpPr>
          <a:xfrm>
            <a:off x="0" y="-30478"/>
            <a:ext cx="9067800" cy="4846320"/>
            <a:chOff x="0" y="-30477"/>
            <a:chExt cx="9067800" cy="4526277"/>
          </a:xfrm>
        </p:grpSpPr>
        <p:cxnSp>
          <p:nvCxnSpPr>
            <p:cNvPr id="115" name="Shape 115"/>
            <p:cNvCxnSpPr/>
            <p:nvPr/>
          </p:nvCxnSpPr>
          <p:spPr>
            <a:xfrm rot="-5400000" flipH="1">
              <a:off x="-271665" y="2166212"/>
              <a:ext cx="4505731" cy="152400"/>
            </a:xfrm>
            <a:prstGeom prst="straightConnector1">
              <a:avLst/>
            </a:prstGeom>
            <a:noFill/>
            <a:ln w="9525" cap="flat" cmpd="sng">
              <a:solidFill>
                <a:schemeClr val="accent1"/>
              </a:solidFill>
              <a:prstDash val="solid"/>
              <a:round/>
              <a:headEnd type="none" w="sm" len="sm"/>
              <a:tailEnd type="none" w="sm" len="sm"/>
            </a:ln>
          </p:spPr>
        </p:cxnSp>
        <p:cxnSp>
          <p:nvCxnSpPr>
            <p:cNvPr id="116" name="Shape 116"/>
            <p:cNvCxnSpPr/>
            <p:nvPr/>
          </p:nvCxnSpPr>
          <p:spPr>
            <a:xfrm rot="-5400000" flipH="1">
              <a:off x="-462165" y="2051912"/>
              <a:ext cx="4505731" cy="381000"/>
            </a:xfrm>
            <a:prstGeom prst="straightConnector1">
              <a:avLst/>
            </a:prstGeom>
            <a:noFill/>
            <a:ln w="9525" cap="flat" cmpd="sng">
              <a:solidFill>
                <a:schemeClr val="accent1"/>
              </a:solidFill>
              <a:prstDash val="solid"/>
              <a:round/>
              <a:headEnd type="none" w="sm" len="sm"/>
              <a:tailEnd type="none" w="sm" len="sm"/>
            </a:ln>
          </p:spPr>
        </p:cxnSp>
        <p:cxnSp>
          <p:nvCxnSpPr>
            <p:cNvPr id="117" name="Shape 117"/>
            <p:cNvCxnSpPr/>
            <p:nvPr/>
          </p:nvCxnSpPr>
          <p:spPr>
            <a:xfrm rot="5400000">
              <a:off x="-309765" y="2051912"/>
              <a:ext cx="4505731" cy="381000"/>
            </a:xfrm>
            <a:prstGeom prst="straightConnector1">
              <a:avLst/>
            </a:prstGeom>
            <a:noFill/>
            <a:ln w="9525" cap="flat" cmpd="sng">
              <a:solidFill>
                <a:schemeClr val="accent1"/>
              </a:solidFill>
              <a:prstDash val="solid"/>
              <a:round/>
              <a:headEnd type="none" w="sm" len="sm"/>
              <a:tailEnd type="none" w="sm" len="sm"/>
            </a:ln>
          </p:spPr>
        </p:cxnSp>
        <p:cxnSp>
          <p:nvCxnSpPr>
            <p:cNvPr id="118" name="Shape 118"/>
            <p:cNvCxnSpPr/>
            <p:nvPr/>
          </p:nvCxnSpPr>
          <p:spPr>
            <a:xfrm rot="5400000">
              <a:off x="-2062365" y="2128112"/>
              <a:ext cx="4505731" cy="228600"/>
            </a:xfrm>
            <a:prstGeom prst="straightConnector1">
              <a:avLst/>
            </a:prstGeom>
            <a:noFill/>
            <a:ln w="28575" cap="flat" cmpd="sng">
              <a:solidFill>
                <a:schemeClr val="accent1">
                  <a:alpha val="57647"/>
                </a:schemeClr>
              </a:solidFill>
              <a:prstDash val="solid"/>
              <a:round/>
              <a:headEnd type="none" w="sm" len="sm"/>
              <a:tailEnd type="none" w="sm" len="sm"/>
            </a:ln>
          </p:spPr>
        </p:cxnSp>
        <p:cxnSp>
          <p:nvCxnSpPr>
            <p:cNvPr id="119" name="Shape 119"/>
            <p:cNvCxnSpPr/>
            <p:nvPr/>
          </p:nvCxnSpPr>
          <p:spPr>
            <a:xfrm rot="-5400000" flipH="1">
              <a:off x="-2138565" y="2128112"/>
              <a:ext cx="4505731" cy="228600"/>
            </a:xfrm>
            <a:prstGeom prst="straightConnector1">
              <a:avLst/>
            </a:prstGeom>
            <a:noFill/>
            <a:ln w="9525" cap="flat" cmpd="sng">
              <a:solidFill>
                <a:schemeClr val="accent1"/>
              </a:solidFill>
              <a:prstDash val="solid"/>
              <a:round/>
              <a:headEnd type="none" w="sm" len="sm"/>
              <a:tailEnd type="none" w="sm" len="sm"/>
            </a:ln>
          </p:spPr>
        </p:cxnSp>
        <p:cxnSp>
          <p:nvCxnSpPr>
            <p:cNvPr id="120" name="Shape 120"/>
            <p:cNvCxnSpPr/>
            <p:nvPr/>
          </p:nvCxnSpPr>
          <p:spPr>
            <a:xfrm rot="-5400000" flipH="1">
              <a:off x="-195465" y="1785212"/>
              <a:ext cx="4505731" cy="914400"/>
            </a:xfrm>
            <a:prstGeom prst="straightConnector1">
              <a:avLst/>
            </a:prstGeom>
            <a:noFill/>
            <a:ln w="28575" cap="flat" cmpd="sng">
              <a:solidFill>
                <a:schemeClr val="accent1">
                  <a:alpha val="57647"/>
                </a:schemeClr>
              </a:solidFill>
              <a:prstDash val="solid"/>
              <a:round/>
              <a:headEnd type="none" w="sm" len="sm"/>
              <a:tailEnd type="none" w="sm" len="sm"/>
            </a:ln>
          </p:spPr>
        </p:cxnSp>
        <p:cxnSp>
          <p:nvCxnSpPr>
            <p:cNvPr id="121" name="Shape 121"/>
            <p:cNvCxnSpPr/>
            <p:nvPr/>
          </p:nvCxnSpPr>
          <p:spPr>
            <a:xfrm rot="-5400000" flipH="1">
              <a:off x="-1643265" y="2013812"/>
              <a:ext cx="4505731" cy="457200"/>
            </a:xfrm>
            <a:prstGeom prst="straightConnector1">
              <a:avLst/>
            </a:prstGeom>
            <a:noFill/>
            <a:ln w="9525" cap="flat" cmpd="sng">
              <a:solidFill>
                <a:schemeClr val="accent1">
                  <a:alpha val="89803"/>
                </a:schemeClr>
              </a:solidFill>
              <a:prstDash val="solid"/>
              <a:round/>
              <a:headEnd type="none" w="sm" len="sm"/>
              <a:tailEnd type="none" w="sm" len="sm"/>
            </a:ln>
          </p:spPr>
        </p:cxnSp>
        <p:cxnSp>
          <p:nvCxnSpPr>
            <p:cNvPr id="122" name="Shape 122"/>
            <p:cNvCxnSpPr/>
            <p:nvPr/>
          </p:nvCxnSpPr>
          <p:spPr>
            <a:xfrm rot="5400000">
              <a:off x="-1528964" y="2051912"/>
              <a:ext cx="4505731" cy="381000"/>
            </a:xfrm>
            <a:prstGeom prst="straightConnector1">
              <a:avLst/>
            </a:prstGeom>
            <a:noFill/>
            <a:ln w="12700" cap="flat" cmpd="sng">
              <a:solidFill>
                <a:schemeClr val="accent1"/>
              </a:solidFill>
              <a:prstDash val="solid"/>
              <a:round/>
              <a:headEnd type="none" w="sm" len="sm"/>
              <a:tailEnd type="none" w="sm" len="sm"/>
            </a:ln>
          </p:spPr>
        </p:cxnSp>
        <p:cxnSp>
          <p:nvCxnSpPr>
            <p:cNvPr id="123" name="Shape 123"/>
            <p:cNvCxnSpPr/>
            <p:nvPr/>
          </p:nvCxnSpPr>
          <p:spPr>
            <a:xfrm rot="-5400000" flipH="1">
              <a:off x="-957465" y="2013812"/>
              <a:ext cx="4505731" cy="457199"/>
            </a:xfrm>
            <a:prstGeom prst="straightConnector1">
              <a:avLst/>
            </a:prstGeom>
            <a:noFill/>
            <a:ln w="38100" cap="flat" cmpd="sng">
              <a:solidFill>
                <a:schemeClr val="accent1">
                  <a:alpha val="46666"/>
                </a:schemeClr>
              </a:solidFill>
              <a:prstDash val="solid"/>
              <a:round/>
              <a:headEnd type="none" w="sm" len="sm"/>
              <a:tailEnd type="none" w="sm" len="sm"/>
            </a:ln>
          </p:spPr>
        </p:cxnSp>
        <p:cxnSp>
          <p:nvCxnSpPr>
            <p:cNvPr id="124" name="Shape 124"/>
            <p:cNvCxnSpPr/>
            <p:nvPr/>
          </p:nvCxnSpPr>
          <p:spPr>
            <a:xfrm rot="-5400000" flipH="1">
              <a:off x="-1948065" y="2090012"/>
              <a:ext cx="4505731" cy="304800"/>
            </a:xfrm>
            <a:prstGeom prst="straightConnector1">
              <a:avLst/>
            </a:prstGeom>
            <a:noFill/>
            <a:ln w="9525" cap="flat" cmpd="sng">
              <a:solidFill>
                <a:schemeClr val="accent1"/>
              </a:solidFill>
              <a:prstDash val="solid"/>
              <a:round/>
              <a:headEnd type="none" w="sm" len="sm"/>
              <a:tailEnd type="none" w="sm" len="sm"/>
            </a:ln>
          </p:spPr>
        </p:cxnSp>
        <p:cxnSp>
          <p:nvCxnSpPr>
            <p:cNvPr id="125" name="Shape 125"/>
            <p:cNvCxnSpPr/>
            <p:nvPr/>
          </p:nvCxnSpPr>
          <p:spPr>
            <a:xfrm rot="-5400000" flipH="1">
              <a:off x="-652664" y="2166211"/>
              <a:ext cx="4505731" cy="152401"/>
            </a:xfrm>
            <a:prstGeom prst="straightConnector1">
              <a:avLst/>
            </a:prstGeom>
            <a:noFill/>
            <a:ln w="57150" cap="flat" cmpd="sng">
              <a:solidFill>
                <a:schemeClr val="accent1">
                  <a:alpha val="29803"/>
                </a:schemeClr>
              </a:solidFill>
              <a:prstDash val="solid"/>
              <a:round/>
              <a:headEnd type="none" w="sm" len="sm"/>
              <a:tailEnd type="none" w="sm" len="sm"/>
            </a:ln>
          </p:spPr>
        </p:cxnSp>
        <p:cxnSp>
          <p:nvCxnSpPr>
            <p:cNvPr id="126" name="Shape 126"/>
            <p:cNvCxnSpPr/>
            <p:nvPr/>
          </p:nvCxnSpPr>
          <p:spPr>
            <a:xfrm rot="-5400000" flipH="1">
              <a:off x="-1643265" y="2166212"/>
              <a:ext cx="4505731" cy="152400"/>
            </a:xfrm>
            <a:prstGeom prst="straightConnector1">
              <a:avLst/>
            </a:prstGeom>
            <a:noFill/>
            <a:ln w="9525" cap="flat" cmpd="sng">
              <a:solidFill>
                <a:schemeClr val="accent1"/>
              </a:solidFill>
              <a:prstDash val="solid"/>
              <a:round/>
              <a:headEnd type="none" w="sm" len="sm"/>
              <a:tailEnd type="none" w="sm" len="sm"/>
            </a:ln>
          </p:spPr>
        </p:cxnSp>
        <p:cxnSp>
          <p:nvCxnSpPr>
            <p:cNvPr id="127" name="Shape 127"/>
            <p:cNvCxnSpPr/>
            <p:nvPr/>
          </p:nvCxnSpPr>
          <p:spPr>
            <a:xfrm rot="-5400000" flipH="1">
              <a:off x="-1790700" y="2019300"/>
              <a:ext cx="4495800" cy="457200"/>
            </a:xfrm>
            <a:prstGeom prst="straightConnector1">
              <a:avLst/>
            </a:prstGeom>
            <a:noFill/>
            <a:ln w="15875" cap="flat" cmpd="sng">
              <a:solidFill>
                <a:schemeClr val="accent1"/>
              </a:solidFill>
              <a:prstDash val="solid"/>
              <a:round/>
              <a:headEnd type="none" w="sm" len="sm"/>
              <a:tailEnd type="none" w="sm" len="sm"/>
            </a:ln>
          </p:spPr>
        </p:cxnSp>
        <p:cxnSp>
          <p:nvCxnSpPr>
            <p:cNvPr id="128" name="Shape 128"/>
            <p:cNvCxnSpPr/>
            <p:nvPr/>
          </p:nvCxnSpPr>
          <p:spPr>
            <a:xfrm rot="5400000">
              <a:off x="-555510" y="1535657"/>
              <a:ext cx="4505731" cy="1413510"/>
            </a:xfrm>
            <a:prstGeom prst="straightConnector1">
              <a:avLst/>
            </a:prstGeom>
            <a:noFill/>
            <a:ln w="9525" cap="flat" cmpd="sng">
              <a:solidFill>
                <a:schemeClr val="accent1">
                  <a:alpha val="38823"/>
                </a:schemeClr>
              </a:solidFill>
              <a:prstDash val="solid"/>
              <a:round/>
              <a:headEnd type="none" w="sm" len="sm"/>
              <a:tailEnd type="none" w="sm" len="sm"/>
            </a:ln>
          </p:spPr>
        </p:cxnSp>
        <p:cxnSp>
          <p:nvCxnSpPr>
            <p:cNvPr id="129" name="Shape 129"/>
            <p:cNvCxnSpPr/>
            <p:nvPr/>
          </p:nvCxnSpPr>
          <p:spPr>
            <a:xfrm rot="5400000">
              <a:off x="34087" y="2090964"/>
              <a:ext cx="4505731" cy="302895"/>
            </a:xfrm>
            <a:prstGeom prst="straightConnector1">
              <a:avLst/>
            </a:prstGeom>
            <a:noFill/>
            <a:ln w="9525" cap="flat" cmpd="sng">
              <a:solidFill>
                <a:schemeClr val="accent1"/>
              </a:solidFill>
              <a:prstDash val="solid"/>
              <a:round/>
              <a:headEnd type="none" w="sm" len="sm"/>
              <a:tailEnd type="none" w="sm" len="sm"/>
            </a:ln>
          </p:spPr>
        </p:cxnSp>
        <p:cxnSp>
          <p:nvCxnSpPr>
            <p:cNvPr id="130" name="Shape 130"/>
            <p:cNvCxnSpPr/>
            <p:nvPr/>
          </p:nvCxnSpPr>
          <p:spPr>
            <a:xfrm rot="5400000">
              <a:off x="261735" y="2090012"/>
              <a:ext cx="4505731" cy="304800"/>
            </a:xfrm>
            <a:prstGeom prst="straightConnector1">
              <a:avLst/>
            </a:prstGeom>
            <a:noFill/>
            <a:ln w="9525" cap="flat" cmpd="sng">
              <a:solidFill>
                <a:schemeClr val="accent1"/>
              </a:solidFill>
              <a:prstDash val="solid"/>
              <a:round/>
              <a:headEnd type="none" w="sm" len="sm"/>
              <a:tailEnd type="none" w="sm" len="sm"/>
            </a:ln>
          </p:spPr>
        </p:cxnSp>
        <p:cxnSp>
          <p:nvCxnSpPr>
            <p:cNvPr id="131" name="Shape 131"/>
            <p:cNvCxnSpPr/>
            <p:nvPr/>
          </p:nvCxnSpPr>
          <p:spPr>
            <a:xfrm rot="5400000">
              <a:off x="-679335" y="2040482"/>
              <a:ext cx="4505731" cy="403860"/>
            </a:xfrm>
            <a:prstGeom prst="straightConnector1">
              <a:avLst/>
            </a:prstGeom>
            <a:noFill/>
            <a:ln w="12700" cap="flat" cmpd="sng">
              <a:solidFill>
                <a:schemeClr val="accent1"/>
              </a:solidFill>
              <a:prstDash val="solid"/>
              <a:round/>
              <a:headEnd type="none" w="sm" len="sm"/>
              <a:tailEnd type="none" w="sm" len="sm"/>
            </a:ln>
          </p:spPr>
        </p:cxnSp>
        <p:cxnSp>
          <p:nvCxnSpPr>
            <p:cNvPr id="132" name="Shape 132"/>
            <p:cNvCxnSpPr/>
            <p:nvPr/>
          </p:nvCxnSpPr>
          <p:spPr>
            <a:xfrm rot="-5400000" flipH="1">
              <a:off x="-1467052" y="2066200"/>
              <a:ext cx="4505731" cy="352425"/>
            </a:xfrm>
            <a:prstGeom prst="straightConnector1">
              <a:avLst/>
            </a:prstGeom>
            <a:noFill/>
            <a:ln w="15875" cap="flat" cmpd="sng">
              <a:solidFill>
                <a:schemeClr val="accent1"/>
              </a:solidFill>
              <a:prstDash val="solid"/>
              <a:round/>
              <a:headEnd type="none" w="sm" len="sm"/>
              <a:tailEnd type="none" w="sm" len="sm"/>
            </a:ln>
          </p:spPr>
        </p:cxnSp>
        <p:cxnSp>
          <p:nvCxnSpPr>
            <p:cNvPr id="133" name="Shape 133"/>
            <p:cNvCxnSpPr/>
            <p:nvPr/>
          </p:nvCxnSpPr>
          <p:spPr>
            <a:xfrm rot="-5400000" flipH="1">
              <a:off x="-778395" y="2139542"/>
              <a:ext cx="4505731" cy="205740"/>
            </a:xfrm>
            <a:prstGeom prst="straightConnector1">
              <a:avLst/>
            </a:prstGeom>
            <a:noFill/>
            <a:ln w="9525" cap="flat" cmpd="sng">
              <a:solidFill>
                <a:schemeClr val="accent1"/>
              </a:solidFill>
              <a:prstDash val="solid"/>
              <a:round/>
              <a:headEnd type="none" w="sm" len="sm"/>
              <a:tailEnd type="none" w="sm" len="sm"/>
            </a:ln>
          </p:spPr>
        </p:cxnSp>
        <p:cxnSp>
          <p:nvCxnSpPr>
            <p:cNvPr id="134" name="Shape 134"/>
            <p:cNvCxnSpPr/>
            <p:nvPr/>
          </p:nvCxnSpPr>
          <p:spPr>
            <a:xfrm rot="-5400000" flipH="1">
              <a:off x="-1186065" y="2166212"/>
              <a:ext cx="4505731" cy="152400"/>
            </a:xfrm>
            <a:prstGeom prst="straightConnector1">
              <a:avLst/>
            </a:prstGeom>
            <a:noFill/>
            <a:ln w="9525" cap="flat" cmpd="sng">
              <a:solidFill>
                <a:schemeClr val="accent1"/>
              </a:solidFill>
              <a:prstDash val="solid"/>
              <a:round/>
              <a:headEnd type="none" w="sm" len="sm"/>
              <a:tailEnd type="none" w="sm" len="sm"/>
            </a:ln>
          </p:spPr>
        </p:cxnSp>
        <p:cxnSp>
          <p:nvCxnSpPr>
            <p:cNvPr id="135" name="Shape 135"/>
            <p:cNvCxnSpPr/>
            <p:nvPr/>
          </p:nvCxnSpPr>
          <p:spPr>
            <a:xfrm rot="-5400000" flipH="1">
              <a:off x="-957465" y="2166212"/>
              <a:ext cx="4505731" cy="152400"/>
            </a:xfrm>
            <a:prstGeom prst="straightConnector1">
              <a:avLst/>
            </a:prstGeom>
            <a:noFill/>
            <a:ln w="9525" cap="flat" cmpd="sng">
              <a:solidFill>
                <a:schemeClr val="accent1"/>
              </a:solidFill>
              <a:prstDash val="solid"/>
              <a:round/>
              <a:headEnd type="none" w="sm" len="sm"/>
              <a:tailEnd type="none" w="sm" len="sm"/>
            </a:ln>
          </p:spPr>
        </p:cxnSp>
        <p:cxnSp>
          <p:nvCxnSpPr>
            <p:cNvPr id="136" name="Shape 136"/>
            <p:cNvCxnSpPr/>
            <p:nvPr/>
          </p:nvCxnSpPr>
          <p:spPr>
            <a:xfrm rot="-5400000" flipH="1">
              <a:off x="2242935" y="2166212"/>
              <a:ext cx="4505731" cy="152400"/>
            </a:xfrm>
            <a:prstGeom prst="straightConnector1">
              <a:avLst/>
            </a:prstGeom>
            <a:noFill/>
            <a:ln w="9525" cap="flat" cmpd="sng">
              <a:solidFill>
                <a:schemeClr val="accent1"/>
              </a:solidFill>
              <a:prstDash val="solid"/>
              <a:round/>
              <a:headEnd type="none" w="sm" len="sm"/>
              <a:tailEnd type="none" w="sm" len="sm"/>
            </a:ln>
          </p:spPr>
        </p:cxnSp>
        <p:cxnSp>
          <p:nvCxnSpPr>
            <p:cNvPr id="137" name="Shape 137"/>
            <p:cNvCxnSpPr/>
            <p:nvPr/>
          </p:nvCxnSpPr>
          <p:spPr>
            <a:xfrm rot="-5400000" flipH="1">
              <a:off x="2052435" y="2051912"/>
              <a:ext cx="4505731" cy="381000"/>
            </a:xfrm>
            <a:prstGeom prst="straightConnector1">
              <a:avLst/>
            </a:prstGeom>
            <a:noFill/>
            <a:ln w="9525" cap="flat" cmpd="sng">
              <a:solidFill>
                <a:schemeClr val="accent1"/>
              </a:solidFill>
              <a:prstDash val="solid"/>
              <a:round/>
              <a:headEnd type="none" w="sm" len="sm"/>
              <a:tailEnd type="none" w="sm" len="sm"/>
            </a:ln>
          </p:spPr>
        </p:cxnSp>
        <p:cxnSp>
          <p:nvCxnSpPr>
            <p:cNvPr id="138" name="Shape 138"/>
            <p:cNvCxnSpPr/>
            <p:nvPr/>
          </p:nvCxnSpPr>
          <p:spPr>
            <a:xfrm rot="5400000">
              <a:off x="2204835" y="2051912"/>
              <a:ext cx="4505731" cy="381000"/>
            </a:xfrm>
            <a:prstGeom prst="straightConnector1">
              <a:avLst/>
            </a:prstGeom>
            <a:noFill/>
            <a:ln w="47625" cap="flat" cmpd="sng">
              <a:solidFill>
                <a:schemeClr val="accent1">
                  <a:alpha val="62745"/>
                </a:schemeClr>
              </a:solidFill>
              <a:prstDash val="solid"/>
              <a:round/>
              <a:headEnd type="none" w="sm" len="sm"/>
              <a:tailEnd type="none" w="sm" len="sm"/>
            </a:ln>
          </p:spPr>
        </p:cxnSp>
        <p:cxnSp>
          <p:nvCxnSpPr>
            <p:cNvPr id="139" name="Shape 139"/>
            <p:cNvCxnSpPr/>
            <p:nvPr/>
          </p:nvCxnSpPr>
          <p:spPr>
            <a:xfrm rot="5400000">
              <a:off x="452235" y="2128112"/>
              <a:ext cx="4505731" cy="228600"/>
            </a:xfrm>
            <a:prstGeom prst="straightConnector1">
              <a:avLst/>
            </a:prstGeom>
            <a:noFill/>
            <a:ln w="28575" cap="flat" cmpd="sng">
              <a:solidFill>
                <a:schemeClr val="accent1">
                  <a:alpha val="57647"/>
                </a:schemeClr>
              </a:solidFill>
              <a:prstDash val="solid"/>
              <a:round/>
              <a:headEnd type="none" w="sm" len="sm"/>
              <a:tailEnd type="none" w="sm" len="sm"/>
            </a:ln>
          </p:spPr>
        </p:cxnSp>
        <p:cxnSp>
          <p:nvCxnSpPr>
            <p:cNvPr id="140" name="Shape 140"/>
            <p:cNvCxnSpPr/>
            <p:nvPr/>
          </p:nvCxnSpPr>
          <p:spPr>
            <a:xfrm rot="-5400000" flipH="1">
              <a:off x="376035" y="2128112"/>
              <a:ext cx="4505731" cy="228600"/>
            </a:xfrm>
            <a:prstGeom prst="straightConnector1">
              <a:avLst/>
            </a:prstGeom>
            <a:noFill/>
            <a:ln w="9525" cap="flat" cmpd="sng">
              <a:solidFill>
                <a:schemeClr val="accent1"/>
              </a:solidFill>
              <a:prstDash val="solid"/>
              <a:round/>
              <a:headEnd type="none" w="sm" len="sm"/>
              <a:tailEnd type="none" w="sm" len="sm"/>
            </a:ln>
          </p:spPr>
        </p:cxnSp>
        <p:cxnSp>
          <p:nvCxnSpPr>
            <p:cNvPr id="141" name="Shape 141"/>
            <p:cNvCxnSpPr/>
            <p:nvPr/>
          </p:nvCxnSpPr>
          <p:spPr>
            <a:xfrm rot="5400000">
              <a:off x="1023735" y="2242139"/>
              <a:ext cx="4505731" cy="1588"/>
            </a:xfrm>
            <a:prstGeom prst="straightConnector1">
              <a:avLst/>
            </a:prstGeom>
            <a:noFill/>
            <a:ln w="28575" cap="flat" cmpd="sng">
              <a:solidFill>
                <a:schemeClr val="accent1">
                  <a:alpha val="57647"/>
                </a:schemeClr>
              </a:solidFill>
              <a:prstDash val="solid"/>
              <a:round/>
              <a:headEnd type="none" w="sm" len="sm"/>
              <a:tailEnd type="none" w="sm" len="sm"/>
            </a:ln>
          </p:spPr>
        </p:cxnSp>
        <p:cxnSp>
          <p:nvCxnSpPr>
            <p:cNvPr id="142" name="Shape 142"/>
            <p:cNvCxnSpPr/>
            <p:nvPr/>
          </p:nvCxnSpPr>
          <p:spPr>
            <a:xfrm rot="-5400000" flipH="1">
              <a:off x="871335" y="2013812"/>
              <a:ext cx="4505731" cy="457200"/>
            </a:xfrm>
            <a:prstGeom prst="straightConnector1">
              <a:avLst/>
            </a:prstGeom>
            <a:noFill/>
            <a:ln w="47625" cap="flat" cmpd="sng">
              <a:solidFill>
                <a:schemeClr val="accent1">
                  <a:alpha val="62745"/>
                </a:schemeClr>
              </a:solidFill>
              <a:prstDash val="solid"/>
              <a:round/>
              <a:headEnd type="none" w="sm" len="sm"/>
              <a:tailEnd type="none" w="sm" len="sm"/>
            </a:ln>
          </p:spPr>
        </p:cxnSp>
        <p:cxnSp>
          <p:nvCxnSpPr>
            <p:cNvPr id="143" name="Shape 143"/>
            <p:cNvCxnSpPr/>
            <p:nvPr/>
          </p:nvCxnSpPr>
          <p:spPr>
            <a:xfrm rot="5400000">
              <a:off x="985636" y="2051912"/>
              <a:ext cx="4505731" cy="381000"/>
            </a:xfrm>
            <a:prstGeom prst="straightConnector1">
              <a:avLst/>
            </a:prstGeom>
            <a:noFill/>
            <a:ln w="12700" cap="flat" cmpd="sng">
              <a:solidFill>
                <a:schemeClr val="accent1"/>
              </a:solidFill>
              <a:prstDash val="solid"/>
              <a:round/>
              <a:headEnd type="none" w="sm" len="sm"/>
              <a:tailEnd type="none" w="sm" len="sm"/>
            </a:ln>
          </p:spPr>
        </p:cxnSp>
        <p:cxnSp>
          <p:nvCxnSpPr>
            <p:cNvPr id="144" name="Shape 144"/>
            <p:cNvCxnSpPr/>
            <p:nvPr/>
          </p:nvCxnSpPr>
          <p:spPr>
            <a:xfrm rot="-5400000" flipH="1">
              <a:off x="1557135" y="2013812"/>
              <a:ext cx="4505731" cy="457199"/>
            </a:xfrm>
            <a:prstGeom prst="straightConnector1">
              <a:avLst/>
            </a:prstGeom>
            <a:noFill/>
            <a:ln w="38100" cap="flat" cmpd="sng">
              <a:solidFill>
                <a:schemeClr val="accent1">
                  <a:alpha val="46666"/>
                </a:schemeClr>
              </a:solidFill>
              <a:prstDash val="solid"/>
              <a:round/>
              <a:headEnd type="none" w="sm" len="sm"/>
              <a:tailEnd type="none" w="sm" len="sm"/>
            </a:ln>
          </p:spPr>
        </p:cxnSp>
        <p:cxnSp>
          <p:nvCxnSpPr>
            <p:cNvPr id="145" name="Shape 145"/>
            <p:cNvCxnSpPr/>
            <p:nvPr/>
          </p:nvCxnSpPr>
          <p:spPr>
            <a:xfrm rot="-5400000" flipH="1">
              <a:off x="566535" y="2090012"/>
              <a:ext cx="4505731" cy="304800"/>
            </a:xfrm>
            <a:prstGeom prst="straightConnector1">
              <a:avLst/>
            </a:prstGeom>
            <a:noFill/>
            <a:ln w="9525" cap="flat" cmpd="sng">
              <a:solidFill>
                <a:schemeClr val="accent1"/>
              </a:solidFill>
              <a:prstDash val="solid"/>
              <a:round/>
              <a:headEnd type="none" w="sm" len="sm"/>
              <a:tailEnd type="none" w="sm" len="sm"/>
            </a:ln>
          </p:spPr>
        </p:cxnSp>
        <p:cxnSp>
          <p:nvCxnSpPr>
            <p:cNvPr id="146" name="Shape 146"/>
            <p:cNvCxnSpPr/>
            <p:nvPr/>
          </p:nvCxnSpPr>
          <p:spPr>
            <a:xfrm rot="-5400000" flipH="1">
              <a:off x="1861936" y="2166211"/>
              <a:ext cx="4505731" cy="152401"/>
            </a:xfrm>
            <a:prstGeom prst="straightConnector1">
              <a:avLst/>
            </a:prstGeom>
            <a:noFill/>
            <a:ln w="9525" cap="flat" cmpd="sng">
              <a:solidFill>
                <a:schemeClr val="accent1"/>
              </a:solidFill>
              <a:prstDash val="solid"/>
              <a:round/>
              <a:headEnd type="none" w="sm" len="sm"/>
              <a:tailEnd type="none" w="sm" len="sm"/>
            </a:ln>
          </p:spPr>
        </p:cxnSp>
        <p:cxnSp>
          <p:nvCxnSpPr>
            <p:cNvPr id="147" name="Shape 147"/>
            <p:cNvCxnSpPr/>
            <p:nvPr/>
          </p:nvCxnSpPr>
          <p:spPr>
            <a:xfrm rot="-5400000" flipH="1">
              <a:off x="871335" y="2166212"/>
              <a:ext cx="4505731" cy="152400"/>
            </a:xfrm>
            <a:prstGeom prst="straightConnector1">
              <a:avLst/>
            </a:prstGeom>
            <a:noFill/>
            <a:ln w="9525" cap="flat" cmpd="sng">
              <a:solidFill>
                <a:schemeClr val="accent1"/>
              </a:solidFill>
              <a:prstDash val="solid"/>
              <a:round/>
              <a:headEnd type="none" w="sm" len="sm"/>
              <a:tailEnd type="none" w="sm" len="sm"/>
            </a:ln>
          </p:spPr>
        </p:cxnSp>
        <p:cxnSp>
          <p:nvCxnSpPr>
            <p:cNvPr id="148" name="Shape 148"/>
            <p:cNvCxnSpPr/>
            <p:nvPr/>
          </p:nvCxnSpPr>
          <p:spPr>
            <a:xfrm rot="5400000">
              <a:off x="147435" y="2128112"/>
              <a:ext cx="4505731" cy="228600"/>
            </a:xfrm>
            <a:prstGeom prst="straightConnector1">
              <a:avLst/>
            </a:prstGeom>
            <a:noFill/>
            <a:ln w="15875" cap="flat" cmpd="sng">
              <a:solidFill>
                <a:schemeClr val="accent1"/>
              </a:solidFill>
              <a:prstDash val="solid"/>
              <a:round/>
              <a:headEnd type="none" w="sm" len="sm"/>
              <a:tailEnd type="none" w="sm" len="sm"/>
            </a:ln>
          </p:spPr>
        </p:cxnSp>
        <p:cxnSp>
          <p:nvCxnSpPr>
            <p:cNvPr id="149" name="Shape 149"/>
            <p:cNvCxnSpPr/>
            <p:nvPr/>
          </p:nvCxnSpPr>
          <p:spPr>
            <a:xfrm rot="5400000">
              <a:off x="1959090" y="1535657"/>
              <a:ext cx="4505731" cy="1413510"/>
            </a:xfrm>
            <a:prstGeom prst="straightConnector1">
              <a:avLst/>
            </a:prstGeom>
            <a:noFill/>
            <a:ln w="9525" cap="flat" cmpd="sng">
              <a:solidFill>
                <a:schemeClr val="accent1">
                  <a:alpha val="38823"/>
                </a:schemeClr>
              </a:solidFill>
              <a:prstDash val="solid"/>
              <a:round/>
              <a:headEnd type="none" w="sm" len="sm"/>
              <a:tailEnd type="none" w="sm" len="sm"/>
            </a:ln>
          </p:spPr>
        </p:cxnSp>
        <p:cxnSp>
          <p:nvCxnSpPr>
            <p:cNvPr id="150" name="Shape 150"/>
            <p:cNvCxnSpPr/>
            <p:nvPr/>
          </p:nvCxnSpPr>
          <p:spPr>
            <a:xfrm rot="5400000">
              <a:off x="2548687" y="2090964"/>
              <a:ext cx="4505731" cy="302895"/>
            </a:xfrm>
            <a:prstGeom prst="straightConnector1">
              <a:avLst/>
            </a:prstGeom>
            <a:noFill/>
            <a:ln w="9525" cap="flat" cmpd="sng">
              <a:solidFill>
                <a:schemeClr val="accent1"/>
              </a:solidFill>
              <a:prstDash val="solid"/>
              <a:round/>
              <a:headEnd type="none" w="sm" len="sm"/>
              <a:tailEnd type="none" w="sm" len="sm"/>
            </a:ln>
          </p:spPr>
        </p:cxnSp>
        <p:cxnSp>
          <p:nvCxnSpPr>
            <p:cNvPr id="151" name="Shape 151"/>
            <p:cNvCxnSpPr/>
            <p:nvPr/>
          </p:nvCxnSpPr>
          <p:spPr>
            <a:xfrm rot="5400000">
              <a:off x="2776335" y="2166212"/>
              <a:ext cx="4505731" cy="152400"/>
            </a:xfrm>
            <a:prstGeom prst="straightConnector1">
              <a:avLst/>
            </a:prstGeom>
            <a:noFill/>
            <a:ln w="9525" cap="flat" cmpd="sng">
              <a:solidFill>
                <a:schemeClr val="accent1"/>
              </a:solidFill>
              <a:prstDash val="solid"/>
              <a:round/>
              <a:headEnd type="none" w="sm" len="sm"/>
              <a:tailEnd type="none" w="sm" len="sm"/>
            </a:ln>
          </p:spPr>
        </p:cxnSp>
        <p:cxnSp>
          <p:nvCxnSpPr>
            <p:cNvPr id="152" name="Shape 152"/>
            <p:cNvCxnSpPr/>
            <p:nvPr/>
          </p:nvCxnSpPr>
          <p:spPr>
            <a:xfrm rot="5400000">
              <a:off x="1835265" y="2040482"/>
              <a:ext cx="4505731" cy="403860"/>
            </a:xfrm>
            <a:prstGeom prst="straightConnector1">
              <a:avLst/>
            </a:prstGeom>
            <a:noFill/>
            <a:ln w="12700" cap="flat" cmpd="sng">
              <a:solidFill>
                <a:schemeClr val="accent1"/>
              </a:solidFill>
              <a:prstDash val="solid"/>
              <a:round/>
              <a:headEnd type="none" w="sm" len="sm"/>
              <a:tailEnd type="none" w="sm" len="sm"/>
            </a:ln>
          </p:spPr>
        </p:cxnSp>
        <p:cxnSp>
          <p:nvCxnSpPr>
            <p:cNvPr id="153" name="Shape 153"/>
            <p:cNvCxnSpPr/>
            <p:nvPr/>
          </p:nvCxnSpPr>
          <p:spPr>
            <a:xfrm rot="-5400000" flipH="1">
              <a:off x="1047548" y="2066200"/>
              <a:ext cx="4505731" cy="352425"/>
            </a:xfrm>
            <a:prstGeom prst="straightConnector1">
              <a:avLst/>
            </a:prstGeom>
            <a:noFill/>
            <a:ln w="15875" cap="flat" cmpd="sng">
              <a:solidFill>
                <a:schemeClr val="accent1"/>
              </a:solidFill>
              <a:prstDash val="solid"/>
              <a:round/>
              <a:headEnd type="none" w="sm" len="sm"/>
              <a:tailEnd type="none" w="sm" len="sm"/>
            </a:ln>
          </p:spPr>
        </p:cxnSp>
        <p:cxnSp>
          <p:nvCxnSpPr>
            <p:cNvPr id="154" name="Shape 154"/>
            <p:cNvCxnSpPr/>
            <p:nvPr/>
          </p:nvCxnSpPr>
          <p:spPr>
            <a:xfrm rot="-5400000" flipH="1">
              <a:off x="1736205" y="2139542"/>
              <a:ext cx="4505731" cy="205740"/>
            </a:xfrm>
            <a:prstGeom prst="straightConnector1">
              <a:avLst/>
            </a:prstGeom>
            <a:noFill/>
            <a:ln w="9525" cap="flat" cmpd="sng">
              <a:solidFill>
                <a:schemeClr val="accent1"/>
              </a:solidFill>
              <a:prstDash val="solid"/>
              <a:round/>
              <a:headEnd type="none" w="sm" len="sm"/>
              <a:tailEnd type="none" w="sm" len="sm"/>
            </a:ln>
          </p:spPr>
        </p:cxnSp>
        <p:cxnSp>
          <p:nvCxnSpPr>
            <p:cNvPr id="155" name="Shape 155"/>
            <p:cNvCxnSpPr/>
            <p:nvPr/>
          </p:nvCxnSpPr>
          <p:spPr>
            <a:xfrm rot="-5400000" flipH="1">
              <a:off x="1328535" y="2166212"/>
              <a:ext cx="4505731" cy="152400"/>
            </a:xfrm>
            <a:prstGeom prst="straightConnector1">
              <a:avLst/>
            </a:prstGeom>
            <a:noFill/>
            <a:ln w="9525" cap="flat" cmpd="sng">
              <a:solidFill>
                <a:schemeClr val="accent1"/>
              </a:solidFill>
              <a:prstDash val="solid"/>
              <a:round/>
              <a:headEnd type="none" w="sm" len="sm"/>
              <a:tailEnd type="none" w="sm" len="sm"/>
            </a:ln>
          </p:spPr>
        </p:cxnSp>
        <p:cxnSp>
          <p:nvCxnSpPr>
            <p:cNvPr id="156" name="Shape 156"/>
            <p:cNvCxnSpPr/>
            <p:nvPr/>
          </p:nvCxnSpPr>
          <p:spPr>
            <a:xfrm rot="-5400000" flipH="1">
              <a:off x="1557135" y="2166212"/>
              <a:ext cx="4505731" cy="152400"/>
            </a:xfrm>
            <a:prstGeom prst="straightConnector1">
              <a:avLst/>
            </a:prstGeom>
            <a:noFill/>
            <a:ln w="9525" cap="flat" cmpd="sng">
              <a:solidFill>
                <a:schemeClr val="accent1"/>
              </a:solidFill>
              <a:prstDash val="solid"/>
              <a:round/>
              <a:headEnd type="none" w="sm" len="sm"/>
              <a:tailEnd type="none" w="sm" len="sm"/>
            </a:ln>
          </p:spPr>
        </p:cxnSp>
        <p:cxnSp>
          <p:nvCxnSpPr>
            <p:cNvPr id="157" name="Shape 157"/>
            <p:cNvCxnSpPr/>
            <p:nvPr/>
          </p:nvCxnSpPr>
          <p:spPr>
            <a:xfrm rot="-5400000" flipH="1">
              <a:off x="3919335" y="2166212"/>
              <a:ext cx="4505731" cy="152400"/>
            </a:xfrm>
            <a:prstGeom prst="straightConnector1">
              <a:avLst/>
            </a:prstGeom>
            <a:noFill/>
            <a:ln w="57150" cap="flat" cmpd="sng">
              <a:solidFill>
                <a:schemeClr val="accent1">
                  <a:alpha val="29803"/>
                </a:schemeClr>
              </a:solidFill>
              <a:prstDash val="solid"/>
              <a:round/>
              <a:headEnd type="none" w="sm" len="sm"/>
              <a:tailEnd type="none" w="sm" len="sm"/>
            </a:ln>
          </p:spPr>
        </p:cxnSp>
        <p:cxnSp>
          <p:nvCxnSpPr>
            <p:cNvPr id="158" name="Shape 158"/>
            <p:cNvCxnSpPr/>
            <p:nvPr/>
          </p:nvCxnSpPr>
          <p:spPr>
            <a:xfrm rot="-5400000" flipH="1">
              <a:off x="3271636" y="2051912"/>
              <a:ext cx="4505731" cy="381000"/>
            </a:xfrm>
            <a:prstGeom prst="straightConnector1">
              <a:avLst/>
            </a:prstGeom>
            <a:noFill/>
            <a:ln w="9525" cap="flat" cmpd="sng">
              <a:solidFill>
                <a:schemeClr val="accent1"/>
              </a:solidFill>
              <a:prstDash val="solid"/>
              <a:round/>
              <a:headEnd type="none" w="sm" len="sm"/>
              <a:tailEnd type="none" w="sm" len="sm"/>
            </a:ln>
          </p:spPr>
        </p:cxnSp>
        <p:cxnSp>
          <p:nvCxnSpPr>
            <p:cNvPr id="159" name="Shape 159"/>
            <p:cNvCxnSpPr/>
            <p:nvPr/>
          </p:nvCxnSpPr>
          <p:spPr>
            <a:xfrm rot="5400000">
              <a:off x="3881235" y="2051912"/>
              <a:ext cx="4505731" cy="381000"/>
            </a:xfrm>
            <a:prstGeom prst="straightConnector1">
              <a:avLst/>
            </a:prstGeom>
            <a:noFill/>
            <a:ln w="9525" cap="flat" cmpd="sng">
              <a:solidFill>
                <a:schemeClr val="accent1"/>
              </a:solidFill>
              <a:prstDash val="solid"/>
              <a:round/>
              <a:headEnd type="none" w="sm" len="sm"/>
              <a:tailEnd type="none" w="sm" len="sm"/>
            </a:ln>
          </p:spPr>
        </p:cxnSp>
        <p:cxnSp>
          <p:nvCxnSpPr>
            <p:cNvPr id="160" name="Shape 160"/>
            <p:cNvCxnSpPr/>
            <p:nvPr/>
          </p:nvCxnSpPr>
          <p:spPr>
            <a:xfrm rot="5400000">
              <a:off x="3004936" y="2090012"/>
              <a:ext cx="4505730" cy="304800"/>
            </a:xfrm>
            <a:prstGeom prst="straightConnector1">
              <a:avLst/>
            </a:prstGeom>
            <a:noFill/>
            <a:ln w="28575" cap="flat" cmpd="sng">
              <a:solidFill>
                <a:schemeClr val="accent1">
                  <a:alpha val="57647"/>
                </a:schemeClr>
              </a:solidFill>
              <a:prstDash val="solid"/>
              <a:round/>
              <a:headEnd type="none" w="sm" len="sm"/>
              <a:tailEnd type="none" w="sm" len="sm"/>
            </a:ln>
          </p:spPr>
        </p:cxnSp>
        <p:cxnSp>
          <p:nvCxnSpPr>
            <p:cNvPr id="161" name="Shape 161"/>
            <p:cNvCxnSpPr/>
            <p:nvPr/>
          </p:nvCxnSpPr>
          <p:spPr>
            <a:xfrm rot="-5400000" flipH="1">
              <a:off x="2242935" y="2013813"/>
              <a:ext cx="4505731" cy="457199"/>
            </a:xfrm>
            <a:prstGeom prst="straightConnector1">
              <a:avLst/>
            </a:prstGeom>
            <a:noFill/>
            <a:ln w="38100" cap="flat" cmpd="sng">
              <a:solidFill>
                <a:schemeClr val="accent1">
                  <a:alpha val="46666"/>
                </a:schemeClr>
              </a:solidFill>
              <a:prstDash val="solid"/>
              <a:round/>
              <a:headEnd type="none" w="sm" len="sm"/>
              <a:tailEnd type="none" w="sm" len="sm"/>
            </a:ln>
          </p:spPr>
        </p:cxnSp>
        <p:cxnSp>
          <p:nvCxnSpPr>
            <p:cNvPr id="162" name="Shape 162"/>
            <p:cNvCxnSpPr/>
            <p:nvPr/>
          </p:nvCxnSpPr>
          <p:spPr>
            <a:xfrm rot="-5400000" flipH="1">
              <a:off x="3538336" y="2166212"/>
              <a:ext cx="4505731" cy="152401"/>
            </a:xfrm>
            <a:prstGeom prst="straightConnector1">
              <a:avLst/>
            </a:prstGeom>
            <a:noFill/>
            <a:ln w="9525" cap="flat" cmpd="sng">
              <a:solidFill>
                <a:schemeClr val="accent1"/>
              </a:solidFill>
              <a:prstDash val="solid"/>
              <a:round/>
              <a:headEnd type="none" w="sm" len="sm"/>
              <a:tailEnd type="none" w="sm" len="sm"/>
            </a:ln>
          </p:spPr>
        </p:cxnSp>
        <p:cxnSp>
          <p:nvCxnSpPr>
            <p:cNvPr id="163" name="Shape 163"/>
            <p:cNvCxnSpPr/>
            <p:nvPr/>
          </p:nvCxnSpPr>
          <p:spPr>
            <a:xfrm rot="5400000">
              <a:off x="3822180" y="1535657"/>
              <a:ext cx="4505731" cy="1413510"/>
            </a:xfrm>
            <a:prstGeom prst="straightConnector1">
              <a:avLst/>
            </a:prstGeom>
            <a:noFill/>
            <a:ln w="9525" cap="flat" cmpd="sng">
              <a:solidFill>
                <a:schemeClr val="accent1">
                  <a:alpha val="55686"/>
                </a:schemeClr>
              </a:solidFill>
              <a:prstDash val="solid"/>
              <a:round/>
              <a:headEnd type="none" w="sm" len="sm"/>
              <a:tailEnd type="none" w="sm" len="sm"/>
            </a:ln>
          </p:spPr>
        </p:cxnSp>
        <p:cxnSp>
          <p:nvCxnSpPr>
            <p:cNvPr id="164" name="Shape 164"/>
            <p:cNvCxnSpPr/>
            <p:nvPr/>
          </p:nvCxnSpPr>
          <p:spPr>
            <a:xfrm rot="5400000">
              <a:off x="4225087" y="2090965"/>
              <a:ext cx="4505731" cy="302895"/>
            </a:xfrm>
            <a:prstGeom prst="straightConnector1">
              <a:avLst/>
            </a:prstGeom>
            <a:noFill/>
            <a:ln w="9525" cap="flat" cmpd="sng">
              <a:solidFill>
                <a:schemeClr val="accent1"/>
              </a:solidFill>
              <a:prstDash val="solid"/>
              <a:round/>
              <a:headEnd type="none" w="sm" len="sm"/>
              <a:tailEnd type="none" w="sm" len="sm"/>
            </a:ln>
          </p:spPr>
        </p:cxnSp>
        <p:cxnSp>
          <p:nvCxnSpPr>
            <p:cNvPr id="165" name="Shape 165"/>
            <p:cNvCxnSpPr/>
            <p:nvPr/>
          </p:nvCxnSpPr>
          <p:spPr>
            <a:xfrm rot="5400000">
              <a:off x="4071735" y="2090012"/>
              <a:ext cx="4505731" cy="304800"/>
            </a:xfrm>
            <a:prstGeom prst="straightConnector1">
              <a:avLst/>
            </a:prstGeom>
            <a:noFill/>
            <a:ln w="9525" cap="flat" cmpd="sng">
              <a:solidFill>
                <a:schemeClr val="accent1"/>
              </a:solidFill>
              <a:prstDash val="solid"/>
              <a:round/>
              <a:headEnd type="none" w="sm" len="sm"/>
              <a:tailEnd type="none" w="sm" len="sm"/>
            </a:ln>
          </p:spPr>
        </p:cxnSp>
        <p:cxnSp>
          <p:nvCxnSpPr>
            <p:cNvPr id="166" name="Shape 166"/>
            <p:cNvCxnSpPr/>
            <p:nvPr/>
          </p:nvCxnSpPr>
          <p:spPr>
            <a:xfrm rot="5400000">
              <a:off x="3565005" y="2040482"/>
              <a:ext cx="4505731" cy="403860"/>
            </a:xfrm>
            <a:prstGeom prst="straightConnector1">
              <a:avLst/>
            </a:prstGeom>
            <a:noFill/>
            <a:ln w="12700" cap="flat" cmpd="sng">
              <a:solidFill>
                <a:schemeClr val="accent1"/>
              </a:solidFill>
              <a:prstDash val="solid"/>
              <a:round/>
              <a:headEnd type="none" w="sm" len="sm"/>
              <a:tailEnd type="none" w="sm" len="sm"/>
            </a:ln>
          </p:spPr>
        </p:cxnSp>
        <p:cxnSp>
          <p:nvCxnSpPr>
            <p:cNvPr id="167" name="Shape 167"/>
            <p:cNvCxnSpPr/>
            <p:nvPr/>
          </p:nvCxnSpPr>
          <p:spPr>
            <a:xfrm rot="-5400000" flipH="1">
              <a:off x="3412605" y="2139542"/>
              <a:ext cx="4505731" cy="205740"/>
            </a:xfrm>
            <a:prstGeom prst="straightConnector1">
              <a:avLst/>
            </a:prstGeom>
            <a:noFill/>
            <a:ln w="9525" cap="flat" cmpd="sng">
              <a:solidFill>
                <a:schemeClr val="accent1"/>
              </a:solidFill>
              <a:prstDash val="solid"/>
              <a:round/>
              <a:headEnd type="none" w="sm" len="sm"/>
              <a:tailEnd type="none" w="sm" len="sm"/>
            </a:ln>
          </p:spPr>
        </p:cxnSp>
        <p:cxnSp>
          <p:nvCxnSpPr>
            <p:cNvPr id="168" name="Shape 168"/>
            <p:cNvCxnSpPr/>
            <p:nvPr/>
          </p:nvCxnSpPr>
          <p:spPr>
            <a:xfrm rot="-5400000" flipH="1">
              <a:off x="2928735" y="2166212"/>
              <a:ext cx="4505731" cy="152400"/>
            </a:xfrm>
            <a:prstGeom prst="straightConnector1">
              <a:avLst/>
            </a:prstGeom>
            <a:noFill/>
            <a:ln w="57150" cap="flat" cmpd="sng">
              <a:solidFill>
                <a:schemeClr val="accent1">
                  <a:alpha val="29803"/>
                </a:schemeClr>
              </a:solidFill>
              <a:prstDash val="solid"/>
              <a:round/>
              <a:headEnd type="none" w="sm" len="sm"/>
              <a:tailEnd type="none" w="sm" len="sm"/>
            </a:ln>
          </p:spPr>
        </p:cxnSp>
        <p:cxnSp>
          <p:nvCxnSpPr>
            <p:cNvPr id="169" name="Shape 169"/>
            <p:cNvCxnSpPr/>
            <p:nvPr/>
          </p:nvCxnSpPr>
          <p:spPr>
            <a:xfrm rot="-5400000" flipH="1">
              <a:off x="3081135" y="2166212"/>
              <a:ext cx="4505731" cy="152400"/>
            </a:xfrm>
            <a:prstGeom prst="straightConnector1">
              <a:avLst/>
            </a:prstGeom>
            <a:noFill/>
            <a:ln w="9525" cap="flat" cmpd="sng">
              <a:solidFill>
                <a:schemeClr val="accent1"/>
              </a:solidFill>
              <a:prstDash val="solid"/>
              <a:round/>
              <a:headEnd type="none" w="sm" len="sm"/>
              <a:tailEnd type="none" w="sm" len="sm"/>
            </a:ln>
          </p:spPr>
        </p:cxnSp>
        <p:cxnSp>
          <p:nvCxnSpPr>
            <p:cNvPr id="170" name="Shape 170"/>
            <p:cNvCxnSpPr/>
            <p:nvPr/>
          </p:nvCxnSpPr>
          <p:spPr>
            <a:xfrm rot="5400000">
              <a:off x="4643235" y="2128112"/>
              <a:ext cx="4505731" cy="228600"/>
            </a:xfrm>
            <a:prstGeom prst="straightConnector1">
              <a:avLst/>
            </a:prstGeom>
            <a:noFill/>
            <a:ln w="28575" cap="flat" cmpd="sng">
              <a:solidFill>
                <a:schemeClr val="accent1">
                  <a:alpha val="57647"/>
                </a:schemeClr>
              </a:solidFill>
              <a:prstDash val="solid"/>
              <a:round/>
              <a:headEnd type="none" w="sm" len="sm"/>
              <a:tailEnd type="none" w="sm" len="sm"/>
            </a:ln>
          </p:spPr>
        </p:cxnSp>
        <p:cxnSp>
          <p:nvCxnSpPr>
            <p:cNvPr id="171" name="Shape 171"/>
            <p:cNvCxnSpPr/>
            <p:nvPr/>
          </p:nvCxnSpPr>
          <p:spPr>
            <a:xfrm rot="-5400000" flipH="1">
              <a:off x="4643234" y="2128112"/>
              <a:ext cx="4505731" cy="228600"/>
            </a:xfrm>
            <a:prstGeom prst="straightConnector1">
              <a:avLst/>
            </a:prstGeom>
            <a:noFill/>
            <a:ln w="9525" cap="flat" cmpd="sng">
              <a:solidFill>
                <a:schemeClr val="accent1"/>
              </a:solidFill>
              <a:prstDash val="solid"/>
              <a:round/>
              <a:headEnd type="none" w="sm" len="sm"/>
              <a:tailEnd type="none" w="sm" len="sm"/>
            </a:ln>
          </p:spPr>
        </p:cxnSp>
        <p:cxnSp>
          <p:nvCxnSpPr>
            <p:cNvPr id="172" name="Shape 172"/>
            <p:cNvCxnSpPr/>
            <p:nvPr/>
          </p:nvCxnSpPr>
          <p:spPr>
            <a:xfrm rot="5400000">
              <a:off x="5214735" y="2242140"/>
              <a:ext cx="4505731" cy="1588"/>
            </a:xfrm>
            <a:prstGeom prst="straightConnector1">
              <a:avLst/>
            </a:prstGeom>
            <a:noFill/>
            <a:ln w="28575" cap="flat" cmpd="sng">
              <a:solidFill>
                <a:schemeClr val="accent1">
                  <a:alpha val="57647"/>
                </a:schemeClr>
              </a:solidFill>
              <a:prstDash val="solid"/>
              <a:round/>
              <a:headEnd type="none" w="sm" len="sm"/>
              <a:tailEnd type="none" w="sm" len="sm"/>
            </a:ln>
          </p:spPr>
        </p:cxnSp>
        <p:cxnSp>
          <p:nvCxnSpPr>
            <p:cNvPr id="173" name="Shape 173"/>
            <p:cNvCxnSpPr/>
            <p:nvPr/>
          </p:nvCxnSpPr>
          <p:spPr>
            <a:xfrm rot="-5400000" flipH="1">
              <a:off x="5062335" y="2013812"/>
              <a:ext cx="4505731" cy="457200"/>
            </a:xfrm>
            <a:prstGeom prst="straightConnector1">
              <a:avLst/>
            </a:prstGeom>
            <a:noFill/>
            <a:ln w="9525" cap="flat" cmpd="sng">
              <a:solidFill>
                <a:schemeClr val="accent1">
                  <a:alpha val="89803"/>
                </a:schemeClr>
              </a:solidFill>
              <a:prstDash val="solid"/>
              <a:round/>
              <a:headEnd type="none" w="sm" len="sm"/>
              <a:tailEnd type="none" w="sm" len="sm"/>
            </a:ln>
          </p:spPr>
        </p:cxnSp>
        <p:cxnSp>
          <p:nvCxnSpPr>
            <p:cNvPr id="174" name="Shape 174"/>
            <p:cNvCxnSpPr/>
            <p:nvPr/>
          </p:nvCxnSpPr>
          <p:spPr>
            <a:xfrm rot="5400000">
              <a:off x="5176636" y="2051912"/>
              <a:ext cx="4505731" cy="381000"/>
            </a:xfrm>
            <a:prstGeom prst="straightConnector1">
              <a:avLst/>
            </a:prstGeom>
            <a:noFill/>
            <a:ln w="12700" cap="flat" cmpd="sng">
              <a:solidFill>
                <a:schemeClr val="accent1"/>
              </a:solidFill>
              <a:prstDash val="solid"/>
              <a:round/>
              <a:headEnd type="none" w="sm" len="sm"/>
              <a:tailEnd type="none" w="sm" len="sm"/>
            </a:ln>
          </p:spPr>
        </p:cxnSp>
        <p:cxnSp>
          <p:nvCxnSpPr>
            <p:cNvPr id="175" name="Shape 175"/>
            <p:cNvCxnSpPr/>
            <p:nvPr/>
          </p:nvCxnSpPr>
          <p:spPr>
            <a:xfrm rot="-5400000" flipH="1">
              <a:off x="5748135" y="2013813"/>
              <a:ext cx="4505731" cy="457199"/>
            </a:xfrm>
            <a:prstGeom prst="straightConnector1">
              <a:avLst/>
            </a:prstGeom>
            <a:noFill/>
            <a:ln w="38100" cap="flat" cmpd="sng">
              <a:solidFill>
                <a:schemeClr val="accent1">
                  <a:alpha val="46666"/>
                </a:schemeClr>
              </a:solidFill>
              <a:prstDash val="solid"/>
              <a:round/>
              <a:headEnd type="none" w="sm" len="sm"/>
              <a:tailEnd type="none" w="sm" len="sm"/>
            </a:ln>
          </p:spPr>
        </p:cxnSp>
        <p:cxnSp>
          <p:nvCxnSpPr>
            <p:cNvPr id="176" name="Shape 176"/>
            <p:cNvCxnSpPr/>
            <p:nvPr/>
          </p:nvCxnSpPr>
          <p:spPr>
            <a:xfrm rot="-5400000" flipH="1">
              <a:off x="4909935" y="2166212"/>
              <a:ext cx="4505731" cy="152400"/>
            </a:xfrm>
            <a:prstGeom prst="straightConnector1">
              <a:avLst/>
            </a:prstGeom>
            <a:noFill/>
            <a:ln w="9525" cap="flat" cmpd="sng">
              <a:solidFill>
                <a:schemeClr val="accent1"/>
              </a:solidFill>
              <a:prstDash val="solid"/>
              <a:round/>
              <a:headEnd type="none" w="sm" len="sm"/>
              <a:tailEnd type="none" w="sm" len="sm"/>
            </a:ln>
          </p:spPr>
        </p:cxnSp>
        <p:cxnSp>
          <p:nvCxnSpPr>
            <p:cNvPr id="177" name="Shape 177"/>
            <p:cNvCxnSpPr/>
            <p:nvPr/>
          </p:nvCxnSpPr>
          <p:spPr>
            <a:xfrm rot="5400000">
              <a:off x="4795635" y="2128112"/>
              <a:ext cx="4505731" cy="228600"/>
            </a:xfrm>
            <a:prstGeom prst="straightConnector1">
              <a:avLst/>
            </a:prstGeom>
            <a:noFill/>
            <a:ln w="15875" cap="flat" cmpd="sng">
              <a:solidFill>
                <a:schemeClr val="accent1"/>
              </a:solidFill>
              <a:prstDash val="solid"/>
              <a:round/>
              <a:headEnd type="none" w="sm" len="sm"/>
              <a:tailEnd type="none" w="sm" len="sm"/>
            </a:ln>
          </p:spPr>
        </p:cxnSp>
        <p:cxnSp>
          <p:nvCxnSpPr>
            <p:cNvPr id="178" name="Shape 178"/>
            <p:cNvCxnSpPr/>
            <p:nvPr/>
          </p:nvCxnSpPr>
          <p:spPr>
            <a:xfrm rot="-5400000" flipH="1">
              <a:off x="5390948" y="2066200"/>
              <a:ext cx="4505731" cy="352425"/>
            </a:xfrm>
            <a:prstGeom prst="straightConnector1">
              <a:avLst/>
            </a:prstGeom>
            <a:noFill/>
            <a:ln w="15875" cap="flat" cmpd="sng">
              <a:solidFill>
                <a:schemeClr val="accent1">
                  <a:alpha val="71764"/>
                </a:schemeClr>
              </a:solidFill>
              <a:prstDash val="solid"/>
              <a:round/>
              <a:headEnd type="none" w="sm" len="sm"/>
              <a:tailEnd type="none" w="sm" len="sm"/>
            </a:ln>
          </p:spPr>
        </p:cxnSp>
        <p:cxnSp>
          <p:nvCxnSpPr>
            <p:cNvPr id="179" name="Shape 179"/>
            <p:cNvCxnSpPr/>
            <p:nvPr/>
          </p:nvCxnSpPr>
          <p:spPr>
            <a:xfrm rot="-5400000" flipH="1">
              <a:off x="5927205" y="2139542"/>
              <a:ext cx="4505731" cy="205740"/>
            </a:xfrm>
            <a:prstGeom prst="straightConnector1">
              <a:avLst/>
            </a:prstGeom>
            <a:noFill/>
            <a:ln w="9525" cap="flat" cmpd="sng">
              <a:solidFill>
                <a:schemeClr val="accent1"/>
              </a:solidFill>
              <a:prstDash val="solid"/>
              <a:round/>
              <a:headEnd type="none" w="sm" len="sm"/>
              <a:tailEnd type="none" w="sm" len="sm"/>
            </a:ln>
          </p:spPr>
        </p:cxnSp>
        <p:cxnSp>
          <p:nvCxnSpPr>
            <p:cNvPr id="180" name="Shape 180"/>
            <p:cNvCxnSpPr/>
            <p:nvPr/>
          </p:nvCxnSpPr>
          <p:spPr>
            <a:xfrm rot="-5400000" flipH="1">
              <a:off x="5519535" y="2166212"/>
              <a:ext cx="4505731" cy="152400"/>
            </a:xfrm>
            <a:prstGeom prst="straightConnector1">
              <a:avLst/>
            </a:prstGeom>
            <a:noFill/>
            <a:ln w="9525" cap="flat" cmpd="sng">
              <a:solidFill>
                <a:schemeClr val="accent1"/>
              </a:solidFill>
              <a:prstDash val="solid"/>
              <a:round/>
              <a:headEnd type="none" w="sm" len="sm"/>
              <a:tailEnd type="none" w="sm" len="sm"/>
            </a:ln>
          </p:spPr>
        </p:cxnSp>
        <p:cxnSp>
          <p:nvCxnSpPr>
            <p:cNvPr id="181" name="Shape 181"/>
            <p:cNvCxnSpPr/>
            <p:nvPr/>
          </p:nvCxnSpPr>
          <p:spPr>
            <a:xfrm rot="-5400000" flipH="1">
              <a:off x="5748135" y="2166212"/>
              <a:ext cx="4505731" cy="152400"/>
            </a:xfrm>
            <a:prstGeom prst="straightConnector1">
              <a:avLst/>
            </a:prstGeom>
            <a:noFill/>
            <a:ln w="9525" cap="flat" cmpd="sng">
              <a:solidFill>
                <a:schemeClr val="accent1"/>
              </a:solidFill>
              <a:prstDash val="solid"/>
              <a:round/>
              <a:headEnd type="none" w="sm" len="sm"/>
              <a:tailEnd type="none" w="sm" len="sm"/>
            </a:ln>
          </p:spPr>
        </p:cxnSp>
        <p:cxnSp>
          <p:nvCxnSpPr>
            <p:cNvPr id="182" name="Shape 182"/>
            <p:cNvCxnSpPr/>
            <p:nvPr/>
          </p:nvCxnSpPr>
          <p:spPr>
            <a:xfrm rot="-5400000" flipH="1">
              <a:off x="6433935" y="2166213"/>
              <a:ext cx="4505731" cy="152400"/>
            </a:xfrm>
            <a:prstGeom prst="straightConnector1">
              <a:avLst/>
            </a:prstGeom>
            <a:noFill/>
            <a:ln w="9525" cap="flat" cmpd="sng">
              <a:solidFill>
                <a:schemeClr val="accent1"/>
              </a:solidFill>
              <a:prstDash val="solid"/>
              <a:round/>
              <a:headEnd type="none" w="sm" len="sm"/>
              <a:tailEnd type="none" w="sm" len="sm"/>
            </a:ln>
          </p:spPr>
        </p:cxnSp>
        <p:cxnSp>
          <p:nvCxnSpPr>
            <p:cNvPr id="183" name="Shape 183"/>
            <p:cNvCxnSpPr/>
            <p:nvPr/>
          </p:nvCxnSpPr>
          <p:spPr>
            <a:xfrm rot="-5400000" flipH="1">
              <a:off x="6243435" y="2051913"/>
              <a:ext cx="4505731" cy="381000"/>
            </a:xfrm>
            <a:prstGeom prst="straightConnector1">
              <a:avLst/>
            </a:prstGeom>
            <a:noFill/>
            <a:ln w="9525" cap="flat" cmpd="sng">
              <a:solidFill>
                <a:schemeClr val="accent1"/>
              </a:solidFill>
              <a:prstDash val="solid"/>
              <a:round/>
              <a:headEnd type="none" w="sm" len="sm"/>
              <a:tailEnd type="none" w="sm" len="sm"/>
            </a:ln>
          </p:spPr>
        </p:cxnSp>
        <p:cxnSp>
          <p:nvCxnSpPr>
            <p:cNvPr id="184" name="Shape 184"/>
            <p:cNvCxnSpPr/>
            <p:nvPr/>
          </p:nvCxnSpPr>
          <p:spPr>
            <a:xfrm rot="5400000">
              <a:off x="6395835" y="2051913"/>
              <a:ext cx="4505731" cy="381000"/>
            </a:xfrm>
            <a:prstGeom prst="straightConnector1">
              <a:avLst/>
            </a:prstGeom>
            <a:noFill/>
            <a:ln w="9525" cap="flat" cmpd="sng">
              <a:solidFill>
                <a:schemeClr val="accent1"/>
              </a:solidFill>
              <a:prstDash val="solid"/>
              <a:round/>
              <a:headEnd type="none" w="sm" len="sm"/>
              <a:tailEnd type="none" w="sm" len="sm"/>
            </a:ln>
          </p:spPr>
        </p:cxnSp>
        <p:cxnSp>
          <p:nvCxnSpPr>
            <p:cNvPr id="185" name="Shape 185"/>
            <p:cNvCxnSpPr/>
            <p:nvPr/>
          </p:nvCxnSpPr>
          <p:spPr>
            <a:xfrm rot="-5400000" flipH="1">
              <a:off x="6052936" y="2166212"/>
              <a:ext cx="4505731" cy="152401"/>
            </a:xfrm>
            <a:prstGeom prst="straightConnector1">
              <a:avLst/>
            </a:prstGeom>
            <a:noFill/>
            <a:ln w="9525" cap="flat" cmpd="sng">
              <a:solidFill>
                <a:schemeClr val="accent1"/>
              </a:solidFill>
              <a:prstDash val="solid"/>
              <a:round/>
              <a:headEnd type="none" w="sm" len="sm"/>
              <a:tailEnd type="none" w="sm" len="sm"/>
            </a:ln>
          </p:spPr>
        </p:cxnSp>
        <p:cxnSp>
          <p:nvCxnSpPr>
            <p:cNvPr id="186" name="Shape 186"/>
            <p:cNvCxnSpPr/>
            <p:nvPr/>
          </p:nvCxnSpPr>
          <p:spPr>
            <a:xfrm rot="5400000">
              <a:off x="6709356" y="2136834"/>
              <a:ext cx="4525755" cy="191133"/>
            </a:xfrm>
            <a:prstGeom prst="straightConnector1">
              <a:avLst/>
            </a:prstGeom>
            <a:noFill/>
            <a:ln w="9525" cap="flat" cmpd="sng">
              <a:solidFill>
                <a:schemeClr val="accent1"/>
              </a:solidFill>
              <a:prstDash val="solid"/>
              <a:round/>
              <a:headEnd type="none" w="sm" len="sm"/>
              <a:tailEnd type="none" w="sm" len="sm"/>
            </a:ln>
          </p:spPr>
        </p:cxnSp>
        <p:cxnSp>
          <p:nvCxnSpPr>
            <p:cNvPr id="187" name="Shape 187"/>
            <p:cNvCxnSpPr/>
            <p:nvPr/>
          </p:nvCxnSpPr>
          <p:spPr>
            <a:xfrm rot="5400000">
              <a:off x="6026265" y="2040483"/>
              <a:ext cx="4505731" cy="403860"/>
            </a:xfrm>
            <a:prstGeom prst="straightConnector1">
              <a:avLst/>
            </a:prstGeom>
            <a:noFill/>
            <a:ln w="47625" cap="flat" cmpd="sng">
              <a:solidFill>
                <a:schemeClr val="accent1">
                  <a:alpha val="62745"/>
                </a:schemeClr>
              </a:solidFill>
              <a:prstDash val="solid"/>
              <a:round/>
              <a:headEnd type="none" w="sm" len="sm"/>
              <a:tailEnd type="none" w="sm" len="sm"/>
            </a:ln>
          </p:spPr>
        </p:cxnSp>
        <p:cxnSp>
          <p:nvCxnSpPr>
            <p:cNvPr id="188" name="Shape 188"/>
            <p:cNvCxnSpPr/>
            <p:nvPr/>
          </p:nvCxnSpPr>
          <p:spPr>
            <a:xfrm rot="-5400000" flipH="1">
              <a:off x="5927205" y="2139543"/>
              <a:ext cx="4505731" cy="205740"/>
            </a:xfrm>
            <a:prstGeom prst="straightConnector1">
              <a:avLst/>
            </a:prstGeom>
            <a:noFill/>
            <a:ln w="9525" cap="flat" cmpd="sng">
              <a:solidFill>
                <a:schemeClr val="accent1"/>
              </a:solidFill>
              <a:prstDash val="solid"/>
              <a:round/>
              <a:headEnd type="none" w="sm" len="sm"/>
              <a:tailEnd type="none" w="sm" len="sm"/>
            </a:ln>
          </p:spPr>
        </p:cxnSp>
        <p:cxnSp>
          <p:nvCxnSpPr>
            <p:cNvPr id="189" name="Shape 189"/>
            <p:cNvCxnSpPr/>
            <p:nvPr/>
          </p:nvCxnSpPr>
          <p:spPr>
            <a:xfrm rot="5400000">
              <a:off x="6738734" y="2242140"/>
              <a:ext cx="4505732" cy="1588"/>
            </a:xfrm>
            <a:prstGeom prst="straightConnector1">
              <a:avLst/>
            </a:prstGeom>
            <a:noFill/>
            <a:ln w="15875" cap="flat" cmpd="sng">
              <a:solidFill>
                <a:schemeClr val="accent1"/>
              </a:solidFill>
              <a:prstDash val="solid"/>
              <a:round/>
              <a:headEnd type="none" w="sm" len="sm"/>
              <a:tailEnd type="none" w="sm" len="sm"/>
            </a:ln>
          </p:spPr>
        </p:cxnSp>
        <p:cxnSp>
          <p:nvCxnSpPr>
            <p:cNvPr id="190" name="Shape 190"/>
            <p:cNvCxnSpPr/>
            <p:nvPr/>
          </p:nvCxnSpPr>
          <p:spPr>
            <a:xfrm rot="5400000">
              <a:off x="3728835" y="2204312"/>
              <a:ext cx="4505731" cy="76200"/>
            </a:xfrm>
            <a:prstGeom prst="straightConnector1">
              <a:avLst/>
            </a:prstGeom>
            <a:noFill/>
            <a:ln w="38100" cap="flat" cmpd="sng">
              <a:solidFill>
                <a:schemeClr val="accent1">
                  <a:alpha val="46666"/>
                </a:schemeClr>
              </a:solidFill>
              <a:prstDash val="solid"/>
              <a:round/>
              <a:headEnd type="none" w="sm" len="sm"/>
              <a:tailEnd type="none" w="sm" len="sm"/>
            </a:ln>
          </p:spPr>
        </p:cxnSp>
        <p:cxnSp>
          <p:nvCxnSpPr>
            <p:cNvPr id="191" name="Shape 191"/>
            <p:cNvCxnSpPr/>
            <p:nvPr/>
          </p:nvCxnSpPr>
          <p:spPr>
            <a:xfrm rot="-5400000" flipH="1">
              <a:off x="4224135" y="2166212"/>
              <a:ext cx="4505731" cy="152400"/>
            </a:xfrm>
            <a:prstGeom prst="straightConnector1">
              <a:avLst/>
            </a:prstGeom>
            <a:noFill/>
            <a:ln w="47625" cap="flat" cmpd="sng">
              <a:solidFill>
                <a:schemeClr val="accent1">
                  <a:alpha val="62745"/>
                </a:schemeClr>
              </a:solidFill>
              <a:prstDash val="solid"/>
              <a:round/>
              <a:headEnd type="none" w="sm" len="sm"/>
              <a:tailEnd type="none" w="sm" len="sm"/>
            </a:ln>
          </p:spPr>
        </p:cxnSp>
        <p:cxnSp>
          <p:nvCxnSpPr>
            <p:cNvPr id="192" name="Shape 192"/>
            <p:cNvCxnSpPr/>
            <p:nvPr/>
          </p:nvCxnSpPr>
          <p:spPr>
            <a:xfrm rot="-5400000" flipH="1">
              <a:off x="4414635" y="2051912"/>
              <a:ext cx="4505731" cy="381000"/>
            </a:xfrm>
            <a:prstGeom prst="straightConnector1">
              <a:avLst/>
            </a:prstGeom>
            <a:noFill/>
            <a:ln w="19050" cap="flat" cmpd="sng">
              <a:solidFill>
                <a:schemeClr val="accent1">
                  <a:alpha val="57647"/>
                </a:schemeClr>
              </a:solidFill>
              <a:prstDash val="solid"/>
              <a:round/>
              <a:headEnd type="none" w="sm" len="sm"/>
              <a:tailEnd type="none" w="sm" len="sm"/>
            </a:ln>
          </p:spPr>
        </p:cxnSp>
        <p:cxnSp>
          <p:nvCxnSpPr>
            <p:cNvPr id="193" name="Shape 193"/>
            <p:cNvCxnSpPr/>
            <p:nvPr/>
          </p:nvCxnSpPr>
          <p:spPr>
            <a:xfrm rot="5400000">
              <a:off x="3309735" y="2090012"/>
              <a:ext cx="4505731" cy="304800"/>
            </a:xfrm>
            <a:prstGeom prst="straightConnector1">
              <a:avLst/>
            </a:prstGeom>
            <a:noFill/>
            <a:ln w="47625" cap="flat" cmpd="sng">
              <a:solidFill>
                <a:schemeClr val="accent1">
                  <a:alpha val="62745"/>
                </a:schemeClr>
              </a:solidFill>
              <a:prstDash val="solid"/>
              <a:round/>
              <a:headEnd type="none" w="sm" len="sm"/>
              <a:tailEnd type="none" w="sm" len="sm"/>
            </a:ln>
          </p:spPr>
        </p:cxnSp>
        <p:cxnSp>
          <p:nvCxnSpPr>
            <p:cNvPr id="194" name="Shape 194"/>
            <p:cNvCxnSpPr/>
            <p:nvPr/>
          </p:nvCxnSpPr>
          <p:spPr>
            <a:xfrm rot="-5400000" flipH="1">
              <a:off x="4324148" y="2066200"/>
              <a:ext cx="4505731" cy="352425"/>
            </a:xfrm>
            <a:prstGeom prst="straightConnector1">
              <a:avLst/>
            </a:prstGeom>
            <a:noFill/>
            <a:ln w="15875" cap="flat" cmpd="sng">
              <a:solidFill>
                <a:schemeClr val="accent1">
                  <a:alpha val="71764"/>
                </a:schemeClr>
              </a:solidFill>
              <a:prstDash val="solid"/>
              <a:round/>
              <a:headEnd type="none" w="sm" len="sm"/>
              <a:tailEnd type="none" w="sm" len="sm"/>
            </a:ln>
          </p:spPr>
        </p:cxnSp>
        <p:cxnSp>
          <p:nvCxnSpPr>
            <p:cNvPr id="195" name="Shape 195"/>
            <p:cNvCxnSpPr/>
            <p:nvPr/>
          </p:nvCxnSpPr>
          <p:spPr>
            <a:xfrm rot="5400000">
              <a:off x="4948035" y="2051912"/>
              <a:ext cx="4505731" cy="381000"/>
            </a:xfrm>
            <a:prstGeom prst="straightConnector1">
              <a:avLst/>
            </a:prstGeom>
            <a:noFill/>
            <a:ln w="9525" cap="flat" cmpd="sng">
              <a:solidFill>
                <a:schemeClr val="accent1"/>
              </a:solidFill>
              <a:prstDash val="solid"/>
              <a:round/>
              <a:headEnd type="none" w="sm" len="sm"/>
              <a:tailEnd type="none" w="sm" len="sm"/>
            </a:ln>
          </p:spPr>
        </p:cxnSp>
        <p:cxnSp>
          <p:nvCxnSpPr>
            <p:cNvPr id="196" name="Shape 196"/>
            <p:cNvCxnSpPr/>
            <p:nvPr/>
          </p:nvCxnSpPr>
          <p:spPr>
            <a:xfrm rot="5400000">
              <a:off x="5405235" y="1747112"/>
              <a:ext cx="4505731" cy="990600"/>
            </a:xfrm>
            <a:prstGeom prst="straightConnector1">
              <a:avLst/>
            </a:prstGeom>
            <a:noFill/>
            <a:ln w="28575" cap="flat" cmpd="sng">
              <a:solidFill>
                <a:schemeClr val="accent1">
                  <a:alpha val="57647"/>
                </a:schemeClr>
              </a:solidFill>
              <a:prstDash val="solid"/>
              <a:round/>
              <a:headEnd type="none" w="sm" len="sm"/>
              <a:tailEnd type="none" w="sm" len="sm"/>
            </a:ln>
          </p:spPr>
        </p:cxnSp>
        <p:cxnSp>
          <p:nvCxnSpPr>
            <p:cNvPr id="197" name="Shape 197"/>
            <p:cNvCxnSpPr/>
            <p:nvPr/>
          </p:nvCxnSpPr>
          <p:spPr>
            <a:xfrm rot="-5400000" flipH="1">
              <a:off x="2547735" y="2013814"/>
              <a:ext cx="4505731" cy="457199"/>
            </a:xfrm>
            <a:prstGeom prst="straightConnector1">
              <a:avLst/>
            </a:prstGeom>
            <a:noFill/>
            <a:ln w="38100" cap="flat" cmpd="sng">
              <a:solidFill>
                <a:schemeClr val="accent1">
                  <a:alpha val="46666"/>
                </a:schemeClr>
              </a:solidFill>
              <a:prstDash val="solid"/>
              <a:round/>
              <a:headEnd type="none" w="sm" len="sm"/>
              <a:tailEnd type="none" w="sm" len="sm"/>
            </a:ln>
          </p:spPr>
        </p:cxnSp>
      </p:grpSp>
      <p:sp>
        <p:nvSpPr>
          <p:cNvPr id="198" name="Shape 198"/>
          <p:cNvSpPr/>
          <p:nvPr/>
        </p:nvSpPr>
        <p:spPr>
          <a:xfrm>
            <a:off x="0" y="4311168"/>
            <a:ext cx="9144000" cy="1905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Arial"/>
              <a:ea typeface="Arial"/>
              <a:cs typeface="Arial"/>
              <a:sym typeface="Arial"/>
            </a:endParaRPr>
          </a:p>
        </p:txBody>
      </p:sp>
      <p:cxnSp>
        <p:nvCxnSpPr>
          <p:cNvPr id="199" name="Shape 199"/>
          <p:cNvCxnSpPr/>
          <p:nvPr/>
        </p:nvCxnSpPr>
        <p:spPr>
          <a:xfrm>
            <a:off x="0" y="4387368"/>
            <a:ext cx="9144000" cy="1588"/>
          </a:xfrm>
          <a:prstGeom prst="straightConnector1">
            <a:avLst/>
          </a:prstGeom>
          <a:noFill/>
          <a:ln w="19050" cap="flat" cmpd="sng">
            <a:solidFill>
              <a:schemeClr val="accent2"/>
            </a:solidFill>
            <a:prstDash val="solid"/>
            <a:round/>
            <a:headEnd type="none" w="sm" len="sm"/>
            <a:tailEnd type="none" w="sm" len="sm"/>
          </a:ln>
        </p:spPr>
      </p:cxnSp>
      <p:cxnSp>
        <p:nvCxnSpPr>
          <p:cNvPr id="200" name="Shape 200"/>
          <p:cNvCxnSpPr/>
          <p:nvPr/>
        </p:nvCxnSpPr>
        <p:spPr>
          <a:xfrm>
            <a:off x="0" y="6138380"/>
            <a:ext cx="9144000" cy="1588"/>
          </a:xfrm>
          <a:prstGeom prst="straightConnector1">
            <a:avLst/>
          </a:prstGeom>
          <a:noFill/>
          <a:ln w="19050" cap="flat" cmpd="sng">
            <a:solidFill>
              <a:schemeClr val="accent2"/>
            </a:solidFill>
            <a:prstDash val="solid"/>
            <a:round/>
            <a:headEnd type="none" w="sm" len="sm"/>
            <a:tailEnd type="none" w="sm" len="sm"/>
          </a:ln>
        </p:spPr>
      </p:cxnSp>
      <p:sp>
        <p:nvSpPr>
          <p:cNvPr id="201" name="Shape 201"/>
          <p:cNvSpPr txBox="1">
            <a:spLocks noGrp="1"/>
          </p:cNvSpPr>
          <p:nvPr>
            <p:ph type="body" idx="1"/>
          </p:nvPr>
        </p:nvSpPr>
        <p:spPr>
          <a:xfrm>
            <a:off x="457200" y="5621364"/>
            <a:ext cx="8305800" cy="414649"/>
          </a:xfrm>
          <a:prstGeom prst="rect">
            <a:avLst/>
          </a:prstGeom>
          <a:noFill/>
          <a:ln>
            <a:noFill/>
          </a:ln>
        </p:spPr>
        <p:txBody>
          <a:bodyPr spcFirstLastPara="1" wrap="square" lIns="91425" tIns="91425" rIns="91425" bIns="91425" anchor="t" anchorCtr="0"/>
          <a:lstStyle>
            <a:lvl1pPr marL="457200" lvl="0" indent="-228600" rtl="0">
              <a:spcBef>
                <a:spcPts val="480"/>
              </a:spcBef>
              <a:spcAft>
                <a:spcPts val="0"/>
              </a:spcAft>
              <a:buClr>
                <a:srgbClr val="FFFFFF"/>
              </a:buClr>
              <a:buSzPts val="1400"/>
              <a:buNone/>
              <a:defRPr/>
            </a:lvl1pPr>
            <a:lvl2pPr marL="914400" lvl="1" indent="-228600" rtl="0">
              <a:spcBef>
                <a:spcPts val="400"/>
              </a:spcBef>
              <a:spcAft>
                <a:spcPts val="0"/>
              </a:spcAft>
              <a:buClr>
                <a:srgbClr val="888888"/>
              </a:buClr>
              <a:buSzPts val="1400"/>
              <a:buNone/>
              <a:defRPr/>
            </a:lvl2pPr>
            <a:lvl3pPr marL="1371600" lvl="2" indent="-228600" rtl="0">
              <a:spcBef>
                <a:spcPts val="400"/>
              </a:spcBef>
              <a:spcAft>
                <a:spcPts val="0"/>
              </a:spcAft>
              <a:buClr>
                <a:srgbClr val="888888"/>
              </a:buClr>
              <a:buSzPts val="1400"/>
              <a:buNone/>
              <a:defRPr/>
            </a:lvl3pPr>
            <a:lvl4pPr marL="1828800" lvl="3" indent="-228600" rtl="0">
              <a:spcBef>
                <a:spcPts val="360"/>
              </a:spcBef>
              <a:spcAft>
                <a:spcPts val="0"/>
              </a:spcAft>
              <a:buClr>
                <a:srgbClr val="888888"/>
              </a:buClr>
              <a:buSzPts val="1400"/>
              <a:buNone/>
              <a:defRPr/>
            </a:lvl4pPr>
            <a:lvl5pPr marL="2286000" lvl="4" indent="-228600" rtl="0">
              <a:spcBef>
                <a:spcPts val="320"/>
              </a:spcBef>
              <a:spcAft>
                <a:spcPts val="0"/>
              </a:spcAft>
              <a:buClr>
                <a:srgbClr val="888888"/>
              </a:buClr>
              <a:buSzPts val="1400"/>
              <a:buNone/>
              <a:defRPr/>
            </a:lvl5pPr>
            <a:lvl6pPr marL="2743200" lvl="5" indent="-228600" rtl="0">
              <a:spcBef>
                <a:spcPts val="320"/>
              </a:spcBef>
              <a:spcAft>
                <a:spcPts val="0"/>
              </a:spcAft>
              <a:buClr>
                <a:srgbClr val="888888"/>
              </a:buClr>
              <a:buSzPts val="1400"/>
              <a:buNone/>
              <a:defRPr/>
            </a:lvl6pPr>
            <a:lvl7pPr marL="3200400" lvl="6" indent="-228600" rtl="0">
              <a:spcBef>
                <a:spcPts val="320"/>
              </a:spcBef>
              <a:spcAft>
                <a:spcPts val="0"/>
              </a:spcAft>
              <a:buClr>
                <a:srgbClr val="888888"/>
              </a:buClr>
              <a:buSzPts val="1400"/>
              <a:buNone/>
              <a:defRPr/>
            </a:lvl7pPr>
            <a:lvl8pPr marL="3657600" lvl="7" indent="-228600" rtl="0">
              <a:spcBef>
                <a:spcPts val="320"/>
              </a:spcBef>
              <a:spcAft>
                <a:spcPts val="0"/>
              </a:spcAft>
              <a:buClr>
                <a:srgbClr val="888888"/>
              </a:buClr>
              <a:buSzPts val="1400"/>
              <a:buNone/>
              <a:defRPr/>
            </a:lvl8pPr>
            <a:lvl9pPr marL="4114800" lvl="8" indent="-228600" rtl="0">
              <a:spcBef>
                <a:spcPts val="320"/>
              </a:spcBef>
              <a:spcAft>
                <a:spcPts val="0"/>
              </a:spcAft>
              <a:buClr>
                <a:srgbClr val="888888"/>
              </a:buClr>
              <a:buSzPts val="1400"/>
              <a:buNone/>
              <a:defRPr/>
            </a:lvl9pPr>
          </a:lstStyle>
          <a:p>
            <a:endParaRPr/>
          </a:p>
        </p:txBody>
      </p:sp>
      <p:sp>
        <p:nvSpPr>
          <p:cNvPr id="202" name="Shape 202"/>
          <p:cNvSpPr txBox="1">
            <a:spLocks noGrp="1"/>
          </p:cNvSpPr>
          <p:nvPr>
            <p:ph type="title"/>
          </p:nvPr>
        </p:nvSpPr>
        <p:spPr>
          <a:xfrm>
            <a:off x="457200" y="4463568"/>
            <a:ext cx="8305800" cy="1143000"/>
          </a:xfrm>
          <a:prstGeom prst="rect">
            <a:avLst/>
          </a:prstGeom>
          <a:noFill/>
          <a:ln>
            <a:noFill/>
          </a:ln>
        </p:spPr>
        <p:txBody>
          <a:bodyPr spcFirstLastPara="1" wrap="square" lIns="91425" tIns="91425" rIns="91425" bIns="91425" anchor="b" anchorCtr="0"/>
          <a:lstStyle>
            <a:lvl1pPr lvl="0" algn="l" rtl="0">
              <a:spcBef>
                <a:spcPts val="0"/>
              </a:spcBef>
              <a:spcAft>
                <a:spcPts val="0"/>
              </a:spcAft>
              <a:buClr>
                <a:srgbClr val="FFFFFF"/>
              </a:buClr>
              <a:buSzPts val="1400"/>
              <a:buNone/>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203" name="Shape 203"/>
          <p:cNvSpPr txBox="1">
            <a:spLocks noGrp="1"/>
          </p:cNvSpPr>
          <p:nvPr>
            <p:ph type="dt" idx="10"/>
          </p:nvPr>
        </p:nvSpPr>
        <p:spPr>
          <a:xfrm>
            <a:off x="457200" y="6312408"/>
            <a:ext cx="2133600" cy="365125"/>
          </a:xfrm>
          <a:prstGeom prst="rect">
            <a:avLst/>
          </a:prstGeom>
          <a:noFill/>
          <a:ln>
            <a:noFill/>
          </a:ln>
        </p:spPr>
        <p:txBody>
          <a:bodyPr spcFirstLastPara="1" wrap="square" lIns="91425" tIns="91425" rIns="91425" bIns="91425" anchor="ctr" anchorCtr="0"/>
          <a:lstStyle>
            <a:lvl1pPr marL="0" marR="0" lvl="0" indent="-88900" algn="l"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a:p>
        </p:txBody>
      </p:sp>
      <p:sp>
        <p:nvSpPr>
          <p:cNvPr id="204" name="Shape 204"/>
          <p:cNvSpPr txBox="1">
            <a:spLocks noGrp="1"/>
          </p:cNvSpPr>
          <p:nvPr>
            <p:ph type="ftr" idx="11"/>
          </p:nvPr>
        </p:nvSpPr>
        <p:spPr>
          <a:xfrm>
            <a:off x="2831123" y="6312408"/>
            <a:ext cx="3481754" cy="365125"/>
          </a:xfrm>
          <a:prstGeom prst="rect">
            <a:avLst/>
          </a:prstGeom>
          <a:noFill/>
          <a:ln>
            <a:noFill/>
          </a:ln>
        </p:spPr>
        <p:txBody>
          <a:bodyPr spcFirstLastPara="1" wrap="square" lIns="91425" tIns="91425" rIns="91425" bIns="91425" anchor="ctr" anchorCtr="0"/>
          <a:lstStyle>
            <a:lvl1pPr marL="0" marR="0" lvl="0" indent="-88900" algn="ctr"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a:p>
        </p:txBody>
      </p:sp>
      <p:sp>
        <p:nvSpPr>
          <p:cNvPr id="205" name="Shape 205"/>
          <p:cNvSpPr txBox="1">
            <a:spLocks noGrp="1"/>
          </p:cNvSpPr>
          <p:nvPr>
            <p:ph type="sldNum" idx="12"/>
          </p:nvPr>
        </p:nvSpPr>
        <p:spPr>
          <a:xfrm>
            <a:off x="6553200" y="6312408"/>
            <a:ext cx="2133600" cy="365125"/>
          </a:xfrm>
          <a:prstGeom prst="rect">
            <a:avLst/>
          </a:prstGeom>
          <a:noFill/>
          <a:ln>
            <a:noFill/>
          </a:ln>
        </p:spPr>
        <p:txBody>
          <a:bodyPr spcFirstLastPara="1" wrap="square" lIns="91425" tIns="91425" rIns="91425" bIns="91425" anchor="ctr" anchorCtr="0">
            <a:noAutofit/>
          </a:bodyPr>
          <a:lstStyle>
            <a:lvl1pPr marL="0" marR="0" lvl="0" indent="0" algn="r" rtl="0">
              <a:buNone/>
              <a:defRPr/>
            </a:lvl1pPr>
            <a:lvl2pPr marL="0" marR="0" lvl="1" indent="0" algn="r" rtl="0">
              <a:buNone/>
              <a:defRPr/>
            </a:lvl2pPr>
            <a:lvl3pPr marL="0" marR="0" lvl="2" indent="0" algn="r" rtl="0">
              <a:buNone/>
              <a:defRPr/>
            </a:lvl3pPr>
            <a:lvl4pPr marL="0" marR="0" lvl="3" indent="0" algn="r" rtl="0">
              <a:buNone/>
              <a:defRPr/>
            </a:lvl4pPr>
            <a:lvl5pPr marL="0" marR="0" lvl="4" indent="0" algn="r" rtl="0">
              <a:buNone/>
              <a:defRPr/>
            </a:lvl5pPr>
            <a:lvl6pPr marL="0" marR="0" lvl="5" indent="0" algn="r" rtl="0">
              <a:buNone/>
              <a:defRPr/>
            </a:lvl6pPr>
            <a:lvl7pPr marL="0" marR="0" lvl="6" indent="0" algn="r" rtl="0">
              <a:buNone/>
              <a:defRPr/>
            </a:lvl7pPr>
            <a:lvl8pPr marL="0" marR="0" lvl="7" indent="0" algn="r" rtl="0">
              <a:buNone/>
              <a:defRPr/>
            </a:lvl8pPr>
            <a:lvl9pPr marL="0" marR="0" lvl="8" indent="0" algn="r" rtl="0">
              <a:buNone/>
              <a:defRPr/>
            </a:lvl9pPr>
          </a:lstStyle>
          <a:p>
            <a:pPr marL="0" lvl="0" indent="-88900">
              <a:spcBef>
                <a:spcPts val="0"/>
              </a:spcBef>
              <a:spcAft>
                <a:spcPts val="0"/>
              </a:spcAft>
              <a:buSzPts val="1400"/>
              <a:buChar char="●"/>
            </a:pPr>
            <a:endParaRPr/>
          </a:p>
          <a:p>
            <a:pPr marL="457200" lvl="1" indent="-88900" algn="l">
              <a:spcBef>
                <a:spcPts val="0"/>
              </a:spcBef>
              <a:spcAft>
                <a:spcPts val="0"/>
              </a:spcAft>
              <a:buSzPts val="1400"/>
              <a:buChar char="○"/>
            </a:pPr>
            <a:endParaRPr/>
          </a:p>
          <a:p>
            <a:pPr marL="914400" lvl="2" indent="-88900" algn="l">
              <a:spcBef>
                <a:spcPts val="0"/>
              </a:spcBef>
              <a:spcAft>
                <a:spcPts val="0"/>
              </a:spcAft>
              <a:buSzPts val="1400"/>
              <a:buChar char="■"/>
            </a:pPr>
            <a:endParaRPr/>
          </a:p>
          <a:p>
            <a:pPr marL="1371600" lvl="3" indent="-88900" algn="l">
              <a:spcBef>
                <a:spcPts val="0"/>
              </a:spcBef>
              <a:spcAft>
                <a:spcPts val="0"/>
              </a:spcAft>
              <a:buSzPts val="1400"/>
              <a:buChar char="●"/>
            </a:pPr>
            <a:endParaRPr/>
          </a:p>
          <a:p>
            <a:pPr marL="1828800" lvl="4" indent="-88900" algn="l">
              <a:spcBef>
                <a:spcPts val="0"/>
              </a:spcBef>
              <a:spcAft>
                <a:spcPts val="0"/>
              </a:spcAft>
              <a:buSzPts val="1400"/>
              <a:buChar char="○"/>
            </a:pPr>
            <a:endParaRPr/>
          </a:p>
          <a:p>
            <a:pPr marL="2286000" lvl="5" indent="-88900" algn="l">
              <a:spcBef>
                <a:spcPts val="0"/>
              </a:spcBef>
              <a:spcAft>
                <a:spcPts val="0"/>
              </a:spcAft>
              <a:buSzPts val="1400"/>
              <a:buChar char="■"/>
            </a:pPr>
            <a:endParaRPr/>
          </a:p>
          <a:p>
            <a:pPr marL="2743200" lvl="6" indent="-88900" algn="l">
              <a:spcBef>
                <a:spcPts val="0"/>
              </a:spcBef>
              <a:spcAft>
                <a:spcPts val="0"/>
              </a:spcAft>
              <a:buSzPts val="1400"/>
              <a:buChar char="●"/>
            </a:pPr>
            <a:endParaRPr/>
          </a:p>
          <a:p>
            <a:pPr marL="3200400" lvl="7" indent="-88900" algn="l">
              <a:spcBef>
                <a:spcPts val="0"/>
              </a:spcBef>
              <a:spcAft>
                <a:spcPts val="0"/>
              </a:spcAft>
              <a:buSzPts val="1400"/>
              <a:buChar char="○"/>
            </a:pPr>
            <a:endParaRPr/>
          </a:p>
          <a:p>
            <a:pPr marL="3657600" lvl="8" indent="-88900" algn="l">
              <a:spcBef>
                <a:spcPts val="0"/>
              </a:spcBef>
              <a:spcAft>
                <a:spcPts val="0"/>
              </a:spcAft>
              <a:buSzPts val="1400"/>
              <a:buChar char="■"/>
            </a:pPr>
            <a:endParaRPr/>
          </a:p>
        </p:txBody>
      </p:sp>
    </p:spTree>
    <p:extLst>
      <p:ext uri="{BB962C8B-B14F-4D97-AF65-F5344CB8AC3E}">
        <p14:creationId xmlns:p14="http://schemas.microsoft.com/office/powerpoint/2010/main" val="5059756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206"/>
        <p:cNvGrpSpPr/>
        <p:nvPr/>
      </p:nvGrpSpPr>
      <p:grpSpPr>
        <a:xfrm>
          <a:off x="0" y="0"/>
          <a:ext cx="0" cy="0"/>
          <a:chOff x="0" y="0"/>
          <a:chExt cx="0" cy="0"/>
        </a:xfrm>
      </p:grpSpPr>
      <p:sp>
        <p:nvSpPr>
          <p:cNvPr id="207" name="Shape 207"/>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b" anchorCtr="0"/>
          <a:lstStyle>
            <a:lvl1pPr lvl="0" algn="l" rtl="0">
              <a:spcBef>
                <a:spcPts val="0"/>
              </a:spcBef>
              <a:spcAft>
                <a:spcPts val="0"/>
              </a:spcAft>
              <a:buClr>
                <a:srgbClr val="FFFFFF"/>
              </a:buClr>
              <a:buSzPts val="1400"/>
              <a:buNone/>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208" name="Shape 208"/>
          <p:cNvSpPr txBox="1">
            <a:spLocks noGrp="1"/>
          </p:cNvSpPr>
          <p:nvPr>
            <p:ph type="body" idx="1"/>
          </p:nvPr>
        </p:nvSpPr>
        <p:spPr>
          <a:xfrm>
            <a:off x="457200" y="1600200"/>
            <a:ext cx="4038600" cy="4525963"/>
          </a:xfrm>
          <a:prstGeom prst="rect">
            <a:avLst/>
          </a:prstGeom>
          <a:noFill/>
          <a:ln>
            <a:noFill/>
          </a:ln>
        </p:spPr>
        <p:txBody>
          <a:bodyPr spcFirstLastPara="1" wrap="square" lIns="91425" tIns="91425" rIns="91425" bIns="91425" anchor="t" anchorCtr="0"/>
          <a:lstStyle>
            <a:lvl1pPr marL="457200" lvl="0" indent="-317500" rtl="0">
              <a:spcBef>
                <a:spcPts val="480"/>
              </a:spcBef>
              <a:spcAft>
                <a:spcPts val="0"/>
              </a:spcAft>
              <a:buSzPts val="1400"/>
              <a:buChar char="•"/>
              <a:defRPr/>
            </a:lvl1pPr>
            <a:lvl2pPr marL="914400" lvl="1" indent="-317500" rtl="0">
              <a:spcBef>
                <a:spcPts val="400"/>
              </a:spcBef>
              <a:spcAft>
                <a:spcPts val="0"/>
              </a:spcAft>
              <a:buSzPts val="1400"/>
              <a:buChar char="•"/>
              <a:defRPr/>
            </a:lvl2pPr>
            <a:lvl3pPr marL="1371600" lvl="2" indent="-317500" rtl="0">
              <a:spcBef>
                <a:spcPts val="400"/>
              </a:spcBef>
              <a:spcAft>
                <a:spcPts val="0"/>
              </a:spcAft>
              <a:buSzPts val="1400"/>
              <a:buChar char="•"/>
              <a:defRPr/>
            </a:lvl3pPr>
            <a:lvl4pPr marL="1828800" lvl="3" indent="-317500" rtl="0">
              <a:spcBef>
                <a:spcPts val="360"/>
              </a:spcBef>
              <a:spcAft>
                <a:spcPts val="0"/>
              </a:spcAft>
              <a:buSzPts val="1400"/>
              <a:buChar char="•"/>
              <a:defRPr/>
            </a:lvl4pPr>
            <a:lvl5pPr marL="2286000" lvl="4" indent="-317500" rtl="0">
              <a:spcBef>
                <a:spcPts val="320"/>
              </a:spcBef>
              <a:spcAft>
                <a:spcPts val="0"/>
              </a:spcAft>
              <a:buSzPts val="1400"/>
              <a:buChar char="•"/>
              <a:defRPr/>
            </a:lvl5pPr>
            <a:lvl6pPr marL="2743200" lvl="5" indent="-317500" rtl="0">
              <a:spcBef>
                <a:spcPts val="320"/>
              </a:spcBef>
              <a:spcAft>
                <a:spcPts val="0"/>
              </a:spcAft>
              <a:buSzPts val="1400"/>
              <a:buChar char="•"/>
              <a:defRPr/>
            </a:lvl6pPr>
            <a:lvl7pPr marL="3200400" lvl="6" indent="-317500" rtl="0">
              <a:spcBef>
                <a:spcPts val="320"/>
              </a:spcBef>
              <a:spcAft>
                <a:spcPts val="0"/>
              </a:spcAft>
              <a:buSzPts val="1400"/>
              <a:buChar char="•"/>
              <a:defRPr/>
            </a:lvl7pPr>
            <a:lvl8pPr marL="3657600" lvl="7" indent="-317500" rtl="0">
              <a:spcBef>
                <a:spcPts val="320"/>
              </a:spcBef>
              <a:spcAft>
                <a:spcPts val="0"/>
              </a:spcAft>
              <a:buSzPts val="1400"/>
              <a:buChar char="•"/>
              <a:defRPr/>
            </a:lvl8pPr>
            <a:lvl9pPr marL="4114800" lvl="8" indent="-317500" rtl="0">
              <a:spcBef>
                <a:spcPts val="320"/>
              </a:spcBef>
              <a:spcAft>
                <a:spcPts val="0"/>
              </a:spcAft>
              <a:buSzPts val="1400"/>
              <a:buChar char="•"/>
              <a:defRPr/>
            </a:lvl9pPr>
          </a:lstStyle>
          <a:p>
            <a:endParaRPr/>
          </a:p>
        </p:txBody>
      </p:sp>
      <p:sp>
        <p:nvSpPr>
          <p:cNvPr id="209" name="Shape 209"/>
          <p:cNvSpPr txBox="1">
            <a:spLocks noGrp="1"/>
          </p:cNvSpPr>
          <p:nvPr>
            <p:ph type="body" idx="2"/>
          </p:nvPr>
        </p:nvSpPr>
        <p:spPr>
          <a:xfrm>
            <a:off x="4648200" y="1600200"/>
            <a:ext cx="4038600" cy="4525963"/>
          </a:xfrm>
          <a:prstGeom prst="rect">
            <a:avLst/>
          </a:prstGeom>
          <a:noFill/>
          <a:ln>
            <a:noFill/>
          </a:ln>
        </p:spPr>
        <p:txBody>
          <a:bodyPr spcFirstLastPara="1" wrap="square" lIns="91425" tIns="91425" rIns="91425" bIns="91425" anchor="t" anchorCtr="0"/>
          <a:lstStyle>
            <a:lvl1pPr marL="457200" lvl="0" indent="-317500" rtl="0">
              <a:spcBef>
                <a:spcPts val="480"/>
              </a:spcBef>
              <a:spcAft>
                <a:spcPts val="0"/>
              </a:spcAft>
              <a:buSzPts val="1400"/>
              <a:buChar char="•"/>
              <a:defRPr/>
            </a:lvl1pPr>
            <a:lvl2pPr marL="914400" lvl="1" indent="-317500" rtl="0">
              <a:spcBef>
                <a:spcPts val="400"/>
              </a:spcBef>
              <a:spcAft>
                <a:spcPts val="0"/>
              </a:spcAft>
              <a:buSzPts val="1400"/>
              <a:buChar char="•"/>
              <a:defRPr/>
            </a:lvl2pPr>
            <a:lvl3pPr marL="1371600" lvl="2" indent="-317500" rtl="0">
              <a:spcBef>
                <a:spcPts val="400"/>
              </a:spcBef>
              <a:spcAft>
                <a:spcPts val="0"/>
              </a:spcAft>
              <a:buSzPts val="1400"/>
              <a:buChar char="•"/>
              <a:defRPr/>
            </a:lvl3pPr>
            <a:lvl4pPr marL="1828800" lvl="3" indent="-317500" rtl="0">
              <a:spcBef>
                <a:spcPts val="360"/>
              </a:spcBef>
              <a:spcAft>
                <a:spcPts val="0"/>
              </a:spcAft>
              <a:buSzPts val="1400"/>
              <a:buChar char="•"/>
              <a:defRPr/>
            </a:lvl4pPr>
            <a:lvl5pPr marL="2286000" lvl="4" indent="-317500" rtl="0">
              <a:spcBef>
                <a:spcPts val="320"/>
              </a:spcBef>
              <a:spcAft>
                <a:spcPts val="0"/>
              </a:spcAft>
              <a:buSzPts val="1400"/>
              <a:buChar char="•"/>
              <a:defRPr/>
            </a:lvl5pPr>
            <a:lvl6pPr marL="2743200" lvl="5" indent="-317500" rtl="0">
              <a:spcBef>
                <a:spcPts val="320"/>
              </a:spcBef>
              <a:spcAft>
                <a:spcPts val="0"/>
              </a:spcAft>
              <a:buSzPts val="1400"/>
              <a:buChar char="•"/>
              <a:defRPr/>
            </a:lvl6pPr>
            <a:lvl7pPr marL="3200400" lvl="6" indent="-317500" rtl="0">
              <a:spcBef>
                <a:spcPts val="320"/>
              </a:spcBef>
              <a:spcAft>
                <a:spcPts val="0"/>
              </a:spcAft>
              <a:buSzPts val="1400"/>
              <a:buChar char="•"/>
              <a:defRPr/>
            </a:lvl7pPr>
            <a:lvl8pPr marL="3657600" lvl="7" indent="-317500" rtl="0">
              <a:spcBef>
                <a:spcPts val="320"/>
              </a:spcBef>
              <a:spcAft>
                <a:spcPts val="0"/>
              </a:spcAft>
              <a:buSzPts val="1400"/>
              <a:buChar char="•"/>
              <a:defRPr/>
            </a:lvl8pPr>
            <a:lvl9pPr marL="4114800" lvl="8" indent="-317500" rtl="0">
              <a:spcBef>
                <a:spcPts val="320"/>
              </a:spcBef>
              <a:spcAft>
                <a:spcPts val="0"/>
              </a:spcAft>
              <a:buSzPts val="1400"/>
              <a:buChar char="•"/>
              <a:defRPr/>
            </a:lvl9pPr>
          </a:lstStyle>
          <a:p>
            <a:endParaRPr/>
          </a:p>
        </p:txBody>
      </p:sp>
      <p:sp>
        <p:nvSpPr>
          <p:cNvPr id="210" name="Shape 210"/>
          <p:cNvSpPr txBox="1">
            <a:spLocks noGrp="1"/>
          </p:cNvSpPr>
          <p:nvPr>
            <p:ph type="dt" idx="10"/>
          </p:nvPr>
        </p:nvSpPr>
        <p:spPr>
          <a:xfrm>
            <a:off x="457200" y="6312408"/>
            <a:ext cx="2133600" cy="365125"/>
          </a:xfrm>
          <a:prstGeom prst="rect">
            <a:avLst/>
          </a:prstGeom>
          <a:noFill/>
          <a:ln>
            <a:noFill/>
          </a:ln>
        </p:spPr>
        <p:txBody>
          <a:bodyPr spcFirstLastPara="1" wrap="square" lIns="91425" tIns="91425" rIns="91425" bIns="91425" anchor="ctr" anchorCtr="0"/>
          <a:lstStyle>
            <a:lvl1pPr marL="0" marR="0" lvl="0" indent="-88900" algn="l"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a:p>
        </p:txBody>
      </p:sp>
      <p:sp>
        <p:nvSpPr>
          <p:cNvPr id="211" name="Shape 211"/>
          <p:cNvSpPr txBox="1">
            <a:spLocks noGrp="1"/>
          </p:cNvSpPr>
          <p:nvPr>
            <p:ph type="ftr" idx="11"/>
          </p:nvPr>
        </p:nvSpPr>
        <p:spPr>
          <a:xfrm>
            <a:off x="2831123" y="6312408"/>
            <a:ext cx="3481754" cy="365125"/>
          </a:xfrm>
          <a:prstGeom prst="rect">
            <a:avLst/>
          </a:prstGeom>
          <a:noFill/>
          <a:ln>
            <a:noFill/>
          </a:ln>
        </p:spPr>
        <p:txBody>
          <a:bodyPr spcFirstLastPara="1" wrap="square" lIns="91425" tIns="91425" rIns="91425" bIns="91425" anchor="ctr" anchorCtr="0"/>
          <a:lstStyle>
            <a:lvl1pPr marL="0" marR="0" lvl="0" indent="-88900" algn="ctr"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a:p>
        </p:txBody>
      </p:sp>
      <p:sp>
        <p:nvSpPr>
          <p:cNvPr id="212" name="Shape 212"/>
          <p:cNvSpPr txBox="1">
            <a:spLocks noGrp="1"/>
          </p:cNvSpPr>
          <p:nvPr>
            <p:ph type="sldNum" idx="12"/>
          </p:nvPr>
        </p:nvSpPr>
        <p:spPr>
          <a:xfrm>
            <a:off x="6553200" y="6312408"/>
            <a:ext cx="2133600" cy="365125"/>
          </a:xfrm>
          <a:prstGeom prst="rect">
            <a:avLst/>
          </a:prstGeom>
          <a:noFill/>
          <a:ln>
            <a:noFill/>
          </a:ln>
        </p:spPr>
        <p:txBody>
          <a:bodyPr spcFirstLastPara="1" wrap="square" lIns="91425" tIns="91425" rIns="91425" bIns="91425" anchor="ctr" anchorCtr="0">
            <a:noAutofit/>
          </a:bodyPr>
          <a:lstStyle>
            <a:lvl1pPr marL="0" marR="0" lvl="0" indent="0" algn="r" rtl="0">
              <a:buNone/>
              <a:defRPr/>
            </a:lvl1pPr>
            <a:lvl2pPr marL="0" marR="0" lvl="1" indent="0" algn="r" rtl="0">
              <a:buNone/>
              <a:defRPr/>
            </a:lvl2pPr>
            <a:lvl3pPr marL="0" marR="0" lvl="2" indent="0" algn="r" rtl="0">
              <a:buNone/>
              <a:defRPr/>
            </a:lvl3pPr>
            <a:lvl4pPr marL="0" marR="0" lvl="3" indent="0" algn="r" rtl="0">
              <a:buNone/>
              <a:defRPr/>
            </a:lvl4pPr>
            <a:lvl5pPr marL="0" marR="0" lvl="4" indent="0" algn="r" rtl="0">
              <a:buNone/>
              <a:defRPr/>
            </a:lvl5pPr>
            <a:lvl6pPr marL="0" marR="0" lvl="5" indent="0" algn="r" rtl="0">
              <a:buNone/>
              <a:defRPr/>
            </a:lvl6pPr>
            <a:lvl7pPr marL="0" marR="0" lvl="6" indent="0" algn="r" rtl="0">
              <a:buNone/>
              <a:defRPr/>
            </a:lvl7pPr>
            <a:lvl8pPr marL="0" marR="0" lvl="7" indent="0" algn="r" rtl="0">
              <a:buNone/>
              <a:defRPr/>
            </a:lvl8pPr>
            <a:lvl9pPr marL="0" marR="0" lvl="8" indent="0" algn="r" rtl="0">
              <a:buNone/>
              <a:defRPr/>
            </a:lvl9pPr>
          </a:lstStyle>
          <a:p>
            <a:pPr marL="0" lvl="0" indent="-88900">
              <a:spcBef>
                <a:spcPts val="0"/>
              </a:spcBef>
              <a:spcAft>
                <a:spcPts val="0"/>
              </a:spcAft>
              <a:buSzPts val="1400"/>
              <a:buChar char="●"/>
            </a:pPr>
            <a:endParaRPr/>
          </a:p>
          <a:p>
            <a:pPr marL="457200" lvl="1" indent="-88900" algn="l">
              <a:spcBef>
                <a:spcPts val="0"/>
              </a:spcBef>
              <a:spcAft>
                <a:spcPts val="0"/>
              </a:spcAft>
              <a:buSzPts val="1400"/>
              <a:buChar char="○"/>
            </a:pPr>
            <a:endParaRPr/>
          </a:p>
          <a:p>
            <a:pPr marL="914400" lvl="2" indent="-88900" algn="l">
              <a:spcBef>
                <a:spcPts val="0"/>
              </a:spcBef>
              <a:spcAft>
                <a:spcPts val="0"/>
              </a:spcAft>
              <a:buSzPts val="1400"/>
              <a:buChar char="■"/>
            </a:pPr>
            <a:endParaRPr/>
          </a:p>
          <a:p>
            <a:pPr marL="1371600" lvl="3" indent="-88900" algn="l">
              <a:spcBef>
                <a:spcPts val="0"/>
              </a:spcBef>
              <a:spcAft>
                <a:spcPts val="0"/>
              </a:spcAft>
              <a:buSzPts val="1400"/>
              <a:buChar char="●"/>
            </a:pPr>
            <a:endParaRPr/>
          </a:p>
          <a:p>
            <a:pPr marL="1828800" lvl="4" indent="-88900" algn="l">
              <a:spcBef>
                <a:spcPts val="0"/>
              </a:spcBef>
              <a:spcAft>
                <a:spcPts val="0"/>
              </a:spcAft>
              <a:buSzPts val="1400"/>
              <a:buChar char="○"/>
            </a:pPr>
            <a:endParaRPr/>
          </a:p>
          <a:p>
            <a:pPr marL="2286000" lvl="5" indent="-88900" algn="l">
              <a:spcBef>
                <a:spcPts val="0"/>
              </a:spcBef>
              <a:spcAft>
                <a:spcPts val="0"/>
              </a:spcAft>
              <a:buSzPts val="1400"/>
              <a:buChar char="■"/>
            </a:pPr>
            <a:endParaRPr/>
          </a:p>
          <a:p>
            <a:pPr marL="2743200" lvl="6" indent="-88900" algn="l">
              <a:spcBef>
                <a:spcPts val="0"/>
              </a:spcBef>
              <a:spcAft>
                <a:spcPts val="0"/>
              </a:spcAft>
              <a:buSzPts val="1400"/>
              <a:buChar char="●"/>
            </a:pPr>
            <a:endParaRPr/>
          </a:p>
          <a:p>
            <a:pPr marL="3200400" lvl="7" indent="-88900" algn="l">
              <a:spcBef>
                <a:spcPts val="0"/>
              </a:spcBef>
              <a:spcAft>
                <a:spcPts val="0"/>
              </a:spcAft>
              <a:buSzPts val="1400"/>
              <a:buChar char="○"/>
            </a:pPr>
            <a:endParaRPr/>
          </a:p>
          <a:p>
            <a:pPr marL="3657600" lvl="8" indent="-88900" algn="l">
              <a:spcBef>
                <a:spcPts val="0"/>
              </a:spcBef>
              <a:spcAft>
                <a:spcPts val="0"/>
              </a:spcAft>
              <a:buSzPts val="1400"/>
              <a:buChar char="■"/>
            </a:pPr>
            <a:endParaRPr/>
          </a:p>
        </p:txBody>
      </p:sp>
    </p:spTree>
    <p:extLst>
      <p:ext uri="{BB962C8B-B14F-4D97-AF65-F5344CB8AC3E}">
        <p14:creationId xmlns:p14="http://schemas.microsoft.com/office/powerpoint/2010/main" val="8698556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213"/>
        <p:cNvGrpSpPr/>
        <p:nvPr/>
      </p:nvGrpSpPr>
      <p:grpSpPr>
        <a:xfrm>
          <a:off x="0" y="0"/>
          <a:ext cx="0" cy="0"/>
          <a:chOff x="0" y="0"/>
          <a:chExt cx="0" cy="0"/>
        </a:xfrm>
      </p:grpSpPr>
      <p:sp>
        <p:nvSpPr>
          <p:cNvPr id="214" name="Shape 214"/>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b" anchorCtr="0"/>
          <a:lstStyle>
            <a:lvl1pPr lvl="0" rtl="0">
              <a:spcBef>
                <a:spcPts val="0"/>
              </a:spcBef>
              <a:spcAft>
                <a:spcPts val="0"/>
              </a:spcAft>
              <a:buSzPts val="1400"/>
              <a:buNone/>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215" name="Shape 215"/>
          <p:cNvSpPr txBox="1">
            <a:spLocks noGrp="1"/>
          </p:cNvSpPr>
          <p:nvPr>
            <p:ph type="body" idx="1"/>
          </p:nvPr>
        </p:nvSpPr>
        <p:spPr>
          <a:xfrm>
            <a:off x="457200" y="1535113"/>
            <a:ext cx="4040188" cy="639762"/>
          </a:xfrm>
          <a:prstGeom prst="rect">
            <a:avLst/>
          </a:prstGeom>
          <a:noFill/>
          <a:ln>
            <a:noFill/>
          </a:ln>
        </p:spPr>
        <p:txBody>
          <a:bodyPr spcFirstLastPara="1" wrap="square" lIns="91425" tIns="91425" rIns="91425" bIns="91425" anchor="b" anchorCtr="0"/>
          <a:lstStyle>
            <a:lvl1pPr marL="457200" lvl="0" indent="-228600" algn="ctr" rtl="0">
              <a:spcBef>
                <a:spcPts val="480"/>
              </a:spcBef>
              <a:spcAft>
                <a:spcPts val="0"/>
              </a:spcAft>
              <a:buSzPts val="1400"/>
              <a:buNone/>
              <a:defRPr/>
            </a:lvl1pPr>
            <a:lvl2pPr marL="914400" lvl="1" indent="-228600" rtl="0">
              <a:spcBef>
                <a:spcPts val="400"/>
              </a:spcBef>
              <a:spcAft>
                <a:spcPts val="0"/>
              </a:spcAft>
              <a:buSzPts val="1400"/>
              <a:buNone/>
              <a:defRPr/>
            </a:lvl2pPr>
            <a:lvl3pPr marL="1371600" lvl="2" indent="-228600" rtl="0">
              <a:spcBef>
                <a:spcPts val="400"/>
              </a:spcBef>
              <a:spcAft>
                <a:spcPts val="0"/>
              </a:spcAft>
              <a:buSzPts val="1400"/>
              <a:buNone/>
              <a:defRPr/>
            </a:lvl3pPr>
            <a:lvl4pPr marL="1828800" lvl="3" indent="-228600" rtl="0">
              <a:spcBef>
                <a:spcPts val="360"/>
              </a:spcBef>
              <a:spcAft>
                <a:spcPts val="0"/>
              </a:spcAft>
              <a:buSzPts val="1400"/>
              <a:buNone/>
              <a:defRPr/>
            </a:lvl4pPr>
            <a:lvl5pPr marL="2286000" lvl="4" indent="-228600" rtl="0">
              <a:spcBef>
                <a:spcPts val="320"/>
              </a:spcBef>
              <a:spcAft>
                <a:spcPts val="0"/>
              </a:spcAft>
              <a:buSzPts val="1400"/>
              <a:buNone/>
              <a:defRPr/>
            </a:lvl5pPr>
            <a:lvl6pPr marL="2743200" lvl="5" indent="-228600" rtl="0">
              <a:spcBef>
                <a:spcPts val="320"/>
              </a:spcBef>
              <a:spcAft>
                <a:spcPts val="0"/>
              </a:spcAft>
              <a:buSzPts val="1400"/>
              <a:buNone/>
              <a:defRPr/>
            </a:lvl6pPr>
            <a:lvl7pPr marL="3200400" lvl="6" indent="-228600" rtl="0">
              <a:spcBef>
                <a:spcPts val="320"/>
              </a:spcBef>
              <a:spcAft>
                <a:spcPts val="0"/>
              </a:spcAft>
              <a:buSzPts val="1400"/>
              <a:buNone/>
              <a:defRPr/>
            </a:lvl7pPr>
            <a:lvl8pPr marL="3657600" lvl="7" indent="-228600" rtl="0">
              <a:spcBef>
                <a:spcPts val="320"/>
              </a:spcBef>
              <a:spcAft>
                <a:spcPts val="0"/>
              </a:spcAft>
              <a:buSzPts val="1400"/>
              <a:buNone/>
              <a:defRPr/>
            </a:lvl8pPr>
            <a:lvl9pPr marL="4114800" lvl="8" indent="-228600" rtl="0">
              <a:spcBef>
                <a:spcPts val="320"/>
              </a:spcBef>
              <a:spcAft>
                <a:spcPts val="0"/>
              </a:spcAft>
              <a:buSzPts val="1400"/>
              <a:buNone/>
              <a:defRPr/>
            </a:lvl9pPr>
          </a:lstStyle>
          <a:p>
            <a:endParaRPr/>
          </a:p>
        </p:txBody>
      </p:sp>
      <p:sp>
        <p:nvSpPr>
          <p:cNvPr id="216" name="Shape 216"/>
          <p:cNvSpPr txBox="1">
            <a:spLocks noGrp="1"/>
          </p:cNvSpPr>
          <p:nvPr>
            <p:ph type="body" idx="2"/>
          </p:nvPr>
        </p:nvSpPr>
        <p:spPr>
          <a:xfrm>
            <a:off x="457200" y="2174875"/>
            <a:ext cx="4040188" cy="3951288"/>
          </a:xfrm>
          <a:prstGeom prst="rect">
            <a:avLst/>
          </a:prstGeom>
          <a:noFill/>
          <a:ln>
            <a:noFill/>
          </a:ln>
        </p:spPr>
        <p:txBody>
          <a:bodyPr spcFirstLastPara="1" wrap="square" lIns="91425" tIns="91425" rIns="91425" bIns="91425" anchor="t" anchorCtr="0"/>
          <a:lstStyle>
            <a:lvl1pPr marL="457200" lvl="0" indent="-317500" rtl="0">
              <a:spcBef>
                <a:spcPts val="480"/>
              </a:spcBef>
              <a:spcAft>
                <a:spcPts val="0"/>
              </a:spcAft>
              <a:buSzPts val="1400"/>
              <a:buChar char="•"/>
              <a:defRPr/>
            </a:lvl1pPr>
            <a:lvl2pPr marL="914400" lvl="1" indent="-317500" rtl="0">
              <a:spcBef>
                <a:spcPts val="400"/>
              </a:spcBef>
              <a:spcAft>
                <a:spcPts val="0"/>
              </a:spcAft>
              <a:buSzPts val="1400"/>
              <a:buChar char="•"/>
              <a:defRPr/>
            </a:lvl2pPr>
            <a:lvl3pPr marL="1371600" lvl="2" indent="-317500" rtl="0">
              <a:spcBef>
                <a:spcPts val="400"/>
              </a:spcBef>
              <a:spcAft>
                <a:spcPts val="0"/>
              </a:spcAft>
              <a:buSzPts val="1400"/>
              <a:buChar char="•"/>
              <a:defRPr/>
            </a:lvl3pPr>
            <a:lvl4pPr marL="1828800" lvl="3" indent="-317500" rtl="0">
              <a:spcBef>
                <a:spcPts val="360"/>
              </a:spcBef>
              <a:spcAft>
                <a:spcPts val="0"/>
              </a:spcAft>
              <a:buSzPts val="1400"/>
              <a:buChar char="•"/>
              <a:defRPr/>
            </a:lvl4pPr>
            <a:lvl5pPr marL="2286000" lvl="4" indent="-317500" rtl="0">
              <a:spcBef>
                <a:spcPts val="320"/>
              </a:spcBef>
              <a:spcAft>
                <a:spcPts val="0"/>
              </a:spcAft>
              <a:buSzPts val="1400"/>
              <a:buChar char="•"/>
              <a:defRPr/>
            </a:lvl5pPr>
            <a:lvl6pPr marL="2743200" lvl="5" indent="-317500" rtl="0">
              <a:spcBef>
                <a:spcPts val="320"/>
              </a:spcBef>
              <a:spcAft>
                <a:spcPts val="0"/>
              </a:spcAft>
              <a:buSzPts val="1400"/>
              <a:buChar char="•"/>
              <a:defRPr/>
            </a:lvl6pPr>
            <a:lvl7pPr marL="3200400" lvl="6" indent="-317500" rtl="0">
              <a:spcBef>
                <a:spcPts val="320"/>
              </a:spcBef>
              <a:spcAft>
                <a:spcPts val="0"/>
              </a:spcAft>
              <a:buSzPts val="1400"/>
              <a:buChar char="•"/>
              <a:defRPr/>
            </a:lvl7pPr>
            <a:lvl8pPr marL="3657600" lvl="7" indent="-317500" rtl="0">
              <a:spcBef>
                <a:spcPts val="320"/>
              </a:spcBef>
              <a:spcAft>
                <a:spcPts val="0"/>
              </a:spcAft>
              <a:buSzPts val="1400"/>
              <a:buChar char="•"/>
              <a:defRPr/>
            </a:lvl8pPr>
            <a:lvl9pPr marL="4114800" lvl="8" indent="-317500" rtl="0">
              <a:spcBef>
                <a:spcPts val="320"/>
              </a:spcBef>
              <a:spcAft>
                <a:spcPts val="0"/>
              </a:spcAft>
              <a:buSzPts val="1400"/>
              <a:buChar char="•"/>
              <a:defRPr/>
            </a:lvl9pPr>
          </a:lstStyle>
          <a:p>
            <a:endParaRPr/>
          </a:p>
        </p:txBody>
      </p:sp>
      <p:sp>
        <p:nvSpPr>
          <p:cNvPr id="217" name="Shape 217"/>
          <p:cNvSpPr txBox="1">
            <a:spLocks noGrp="1"/>
          </p:cNvSpPr>
          <p:nvPr>
            <p:ph type="body" idx="3"/>
          </p:nvPr>
        </p:nvSpPr>
        <p:spPr>
          <a:xfrm>
            <a:off x="4645025" y="1535113"/>
            <a:ext cx="4041775" cy="639762"/>
          </a:xfrm>
          <a:prstGeom prst="rect">
            <a:avLst/>
          </a:prstGeom>
          <a:noFill/>
          <a:ln>
            <a:noFill/>
          </a:ln>
        </p:spPr>
        <p:txBody>
          <a:bodyPr spcFirstLastPara="1" wrap="square" lIns="91425" tIns="91425" rIns="91425" bIns="91425" anchor="b" anchorCtr="0"/>
          <a:lstStyle>
            <a:lvl1pPr marL="457200" lvl="0" indent="-228600" algn="ctr" rtl="0">
              <a:spcBef>
                <a:spcPts val="480"/>
              </a:spcBef>
              <a:spcAft>
                <a:spcPts val="0"/>
              </a:spcAft>
              <a:buSzPts val="1400"/>
              <a:buNone/>
              <a:defRPr/>
            </a:lvl1pPr>
            <a:lvl2pPr marL="914400" lvl="1" indent="-228600" rtl="0">
              <a:spcBef>
                <a:spcPts val="400"/>
              </a:spcBef>
              <a:spcAft>
                <a:spcPts val="0"/>
              </a:spcAft>
              <a:buSzPts val="1400"/>
              <a:buNone/>
              <a:defRPr/>
            </a:lvl2pPr>
            <a:lvl3pPr marL="1371600" lvl="2" indent="-228600" rtl="0">
              <a:spcBef>
                <a:spcPts val="400"/>
              </a:spcBef>
              <a:spcAft>
                <a:spcPts val="0"/>
              </a:spcAft>
              <a:buSzPts val="1400"/>
              <a:buNone/>
              <a:defRPr/>
            </a:lvl3pPr>
            <a:lvl4pPr marL="1828800" lvl="3" indent="-228600" rtl="0">
              <a:spcBef>
                <a:spcPts val="360"/>
              </a:spcBef>
              <a:spcAft>
                <a:spcPts val="0"/>
              </a:spcAft>
              <a:buSzPts val="1400"/>
              <a:buNone/>
              <a:defRPr/>
            </a:lvl4pPr>
            <a:lvl5pPr marL="2286000" lvl="4" indent="-228600" rtl="0">
              <a:spcBef>
                <a:spcPts val="320"/>
              </a:spcBef>
              <a:spcAft>
                <a:spcPts val="0"/>
              </a:spcAft>
              <a:buSzPts val="1400"/>
              <a:buNone/>
              <a:defRPr/>
            </a:lvl5pPr>
            <a:lvl6pPr marL="2743200" lvl="5" indent="-228600" rtl="0">
              <a:spcBef>
                <a:spcPts val="320"/>
              </a:spcBef>
              <a:spcAft>
                <a:spcPts val="0"/>
              </a:spcAft>
              <a:buSzPts val="1400"/>
              <a:buNone/>
              <a:defRPr/>
            </a:lvl6pPr>
            <a:lvl7pPr marL="3200400" lvl="6" indent="-228600" rtl="0">
              <a:spcBef>
                <a:spcPts val="320"/>
              </a:spcBef>
              <a:spcAft>
                <a:spcPts val="0"/>
              </a:spcAft>
              <a:buSzPts val="1400"/>
              <a:buNone/>
              <a:defRPr/>
            </a:lvl7pPr>
            <a:lvl8pPr marL="3657600" lvl="7" indent="-228600" rtl="0">
              <a:spcBef>
                <a:spcPts val="320"/>
              </a:spcBef>
              <a:spcAft>
                <a:spcPts val="0"/>
              </a:spcAft>
              <a:buSzPts val="1400"/>
              <a:buNone/>
              <a:defRPr/>
            </a:lvl8pPr>
            <a:lvl9pPr marL="4114800" lvl="8" indent="-228600" rtl="0">
              <a:spcBef>
                <a:spcPts val="320"/>
              </a:spcBef>
              <a:spcAft>
                <a:spcPts val="0"/>
              </a:spcAft>
              <a:buSzPts val="1400"/>
              <a:buNone/>
              <a:defRPr/>
            </a:lvl9pPr>
          </a:lstStyle>
          <a:p>
            <a:endParaRPr/>
          </a:p>
        </p:txBody>
      </p:sp>
      <p:sp>
        <p:nvSpPr>
          <p:cNvPr id="218" name="Shape 218"/>
          <p:cNvSpPr txBox="1">
            <a:spLocks noGrp="1"/>
          </p:cNvSpPr>
          <p:nvPr>
            <p:ph type="body" idx="4"/>
          </p:nvPr>
        </p:nvSpPr>
        <p:spPr>
          <a:xfrm>
            <a:off x="4645025" y="2174875"/>
            <a:ext cx="4041775" cy="3951288"/>
          </a:xfrm>
          <a:prstGeom prst="rect">
            <a:avLst/>
          </a:prstGeom>
          <a:noFill/>
          <a:ln>
            <a:noFill/>
          </a:ln>
        </p:spPr>
        <p:txBody>
          <a:bodyPr spcFirstLastPara="1" wrap="square" lIns="91425" tIns="91425" rIns="91425" bIns="91425" anchor="t" anchorCtr="0"/>
          <a:lstStyle>
            <a:lvl1pPr marL="457200" lvl="0" indent="-317500" rtl="0">
              <a:spcBef>
                <a:spcPts val="480"/>
              </a:spcBef>
              <a:spcAft>
                <a:spcPts val="0"/>
              </a:spcAft>
              <a:buSzPts val="1400"/>
              <a:buChar char="•"/>
              <a:defRPr/>
            </a:lvl1pPr>
            <a:lvl2pPr marL="914400" lvl="1" indent="-317500" rtl="0">
              <a:spcBef>
                <a:spcPts val="400"/>
              </a:spcBef>
              <a:spcAft>
                <a:spcPts val="0"/>
              </a:spcAft>
              <a:buSzPts val="1400"/>
              <a:buChar char="•"/>
              <a:defRPr/>
            </a:lvl2pPr>
            <a:lvl3pPr marL="1371600" lvl="2" indent="-317500" rtl="0">
              <a:spcBef>
                <a:spcPts val="400"/>
              </a:spcBef>
              <a:spcAft>
                <a:spcPts val="0"/>
              </a:spcAft>
              <a:buSzPts val="1400"/>
              <a:buChar char="•"/>
              <a:defRPr/>
            </a:lvl3pPr>
            <a:lvl4pPr marL="1828800" lvl="3" indent="-317500" rtl="0">
              <a:spcBef>
                <a:spcPts val="360"/>
              </a:spcBef>
              <a:spcAft>
                <a:spcPts val="0"/>
              </a:spcAft>
              <a:buSzPts val="1400"/>
              <a:buChar char="•"/>
              <a:defRPr/>
            </a:lvl4pPr>
            <a:lvl5pPr marL="2286000" lvl="4" indent="-317500" rtl="0">
              <a:spcBef>
                <a:spcPts val="320"/>
              </a:spcBef>
              <a:spcAft>
                <a:spcPts val="0"/>
              </a:spcAft>
              <a:buSzPts val="1400"/>
              <a:buChar char="•"/>
              <a:defRPr/>
            </a:lvl5pPr>
            <a:lvl6pPr marL="2743200" lvl="5" indent="-317500" rtl="0">
              <a:spcBef>
                <a:spcPts val="320"/>
              </a:spcBef>
              <a:spcAft>
                <a:spcPts val="0"/>
              </a:spcAft>
              <a:buSzPts val="1400"/>
              <a:buChar char="•"/>
              <a:defRPr/>
            </a:lvl6pPr>
            <a:lvl7pPr marL="3200400" lvl="6" indent="-317500" rtl="0">
              <a:spcBef>
                <a:spcPts val="320"/>
              </a:spcBef>
              <a:spcAft>
                <a:spcPts val="0"/>
              </a:spcAft>
              <a:buSzPts val="1400"/>
              <a:buChar char="•"/>
              <a:defRPr/>
            </a:lvl7pPr>
            <a:lvl8pPr marL="3657600" lvl="7" indent="-317500" rtl="0">
              <a:spcBef>
                <a:spcPts val="320"/>
              </a:spcBef>
              <a:spcAft>
                <a:spcPts val="0"/>
              </a:spcAft>
              <a:buSzPts val="1400"/>
              <a:buChar char="•"/>
              <a:defRPr/>
            </a:lvl8pPr>
            <a:lvl9pPr marL="4114800" lvl="8" indent="-317500" rtl="0">
              <a:spcBef>
                <a:spcPts val="320"/>
              </a:spcBef>
              <a:spcAft>
                <a:spcPts val="0"/>
              </a:spcAft>
              <a:buSzPts val="1400"/>
              <a:buChar char="•"/>
              <a:defRPr/>
            </a:lvl9pPr>
          </a:lstStyle>
          <a:p>
            <a:endParaRPr/>
          </a:p>
        </p:txBody>
      </p:sp>
      <p:sp>
        <p:nvSpPr>
          <p:cNvPr id="219" name="Shape 219"/>
          <p:cNvSpPr txBox="1">
            <a:spLocks noGrp="1"/>
          </p:cNvSpPr>
          <p:nvPr>
            <p:ph type="dt" idx="10"/>
          </p:nvPr>
        </p:nvSpPr>
        <p:spPr>
          <a:xfrm>
            <a:off x="457200" y="6312408"/>
            <a:ext cx="2133600" cy="365125"/>
          </a:xfrm>
          <a:prstGeom prst="rect">
            <a:avLst/>
          </a:prstGeom>
          <a:noFill/>
          <a:ln>
            <a:noFill/>
          </a:ln>
        </p:spPr>
        <p:txBody>
          <a:bodyPr spcFirstLastPara="1" wrap="square" lIns="91425" tIns="91425" rIns="91425" bIns="91425" anchor="ctr" anchorCtr="0"/>
          <a:lstStyle>
            <a:lvl1pPr marL="0" marR="0" lvl="0" indent="-88900" algn="l"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a:p>
        </p:txBody>
      </p:sp>
      <p:sp>
        <p:nvSpPr>
          <p:cNvPr id="220" name="Shape 220"/>
          <p:cNvSpPr txBox="1">
            <a:spLocks noGrp="1"/>
          </p:cNvSpPr>
          <p:nvPr>
            <p:ph type="ftr" idx="11"/>
          </p:nvPr>
        </p:nvSpPr>
        <p:spPr>
          <a:xfrm>
            <a:off x="2831123" y="6312408"/>
            <a:ext cx="3481754" cy="365125"/>
          </a:xfrm>
          <a:prstGeom prst="rect">
            <a:avLst/>
          </a:prstGeom>
          <a:noFill/>
          <a:ln>
            <a:noFill/>
          </a:ln>
        </p:spPr>
        <p:txBody>
          <a:bodyPr spcFirstLastPara="1" wrap="square" lIns="91425" tIns="91425" rIns="91425" bIns="91425" anchor="ctr" anchorCtr="0"/>
          <a:lstStyle>
            <a:lvl1pPr marL="0" marR="0" lvl="0" indent="-88900" algn="ctr"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a:p>
        </p:txBody>
      </p:sp>
      <p:sp>
        <p:nvSpPr>
          <p:cNvPr id="221" name="Shape 221"/>
          <p:cNvSpPr txBox="1">
            <a:spLocks noGrp="1"/>
          </p:cNvSpPr>
          <p:nvPr>
            <p:ph type="sldNum" idx="12"/>
          </p:nvPr>
        </p:nvSpPr>
        <p:spPr>
          <a:xfrm>
            <a:off x="6553200" y="6312408"/>
            <a:ext cx="2133600" cy="365125"/>
          </a:xfrm>
          <a:prstGeom prst="rect">
            <a:avLst/>
          </a:prstGeom>
          <a:noFill/>
          <a:ln>
            <a:noFill/>
          </a:ln>
        </p:spPr>
        <p:txBody>
          <a:bodyPr spcFirstLastPara="1" wrap="square" lIns="91425" tIns="91425" rIns="91425" bIns="91425" anchor="ctr" anchorCtr="0">
            <a:noAutofit/>
          </a:bodyPr>
          <a:lstStyle>
            <a:lvl1pPr marL="0" marR="0" lvl="0" indent="0" algn="r" rtl="0">
              <a:buNone/>
              <a:defRPr/>
            </a:lvl1pPr>
            <a:lvl2pPr marL="0" marR="0" lvl="1" indent="0" algn="r" rtl="0">
              <a:buNone/>
              <a:defRPr/>
            </a:lvl2pPr>
            <a:lvl3pPr marL="0" marR="0" lvl="2" indent="0" algn="r" rtl="0">
              <a:buNone/>
              <a:defRPr/>
            </a:lvl3pPr>
            <a:lvl4pPr marL="0" marR="0" lvl="3" indent="0" algn="r" rtl="0">
              <a:buNone/>
              <a:defRPr/>
            </a:lvl4pPr>
            <a:lvl5pPr marL="0" marR="0" lvl="4" indent="0" algn="r" rtl="0">
              <a:buNone/>
              <a:defRPr/>
            </a:lvl5pPr>
            <a:lvl6pPr marL="0" marR="0" lvl="5" indent="0" algn="r" rtl="0">
              <a:buNone/>
              <a:defRPr/>
            </a:lvl6pPr>
            <a:lvl7pPr marL="0" marR="0" lvl="6" indent="0" algn="r" rtl="0">
              <a:buNone/>
              <a:defRPr/>
            </a:lvl7pPr>
            <a:lvl8pPr marL="0" marR="0" lvl="7" indent="0" algn="r" rtl="0">
              <a:buNone/>
              <a:defRPr/>
            </a:lvl8pPr>
            <a:lvl9pPr marL="0" marR="0" lvl="8" indent="0" algn="r" rtl="0">
              <a:buNone/>
              <a:defRPr/>
            </a:lvl9pPr>
          </a:lstStyle>
          <a:p>
            <a:pPr marL="0" lvl="0" indent="-88900">
              <a:spcBef>
                <a:spcPts val="0"/>
              </a:spcBef>
              <a:spcAft>
                <a:spcPts val="0"/>
              </a:spcAft>
              <a:buSzPts val="1400"/>
              <a:buChar char="●"/>
            </a:pPr>
            <a:endParaRPr/>
          </a:p>
          <a:p>
            <a:pPr marL="457200" lvl="1" indent="-88900" algn="l">
              <a:spcBef>
                <a:spcPts val="0"/>
              </a:spcBef>
              <a:spcAft>
                <a:spcPts val="0"/>
              </a:spcAft>
              <a:buSzPts val="1400"/>
              <a:buChar char="○"/>
            </a:pPr>
            <a:endParaRPr/>
          </a:p>
          <a:p>
            <a:pPr marL="914400" lvl="2" indent="-88900" algn="l">
              <a:spcBef>
                <a:spcPts val="0"/>
              </a:spcBef>
              <a:spcAft>
                <a:spcPts val="0"/>
              </a:spcAft>
              <a:buSzPts val="1400"/>
              <a:buChar char="■"/>
            </a:pPr>
            <a:endParaRPr/>
          </a:p>
          <a:p>
            <a:pPr marL="1371600" lvl="3" indent="-88900" algn="l">
              <a:spcBef>
                <a:spcPts val="0"/>
              </a:spcBef>
              <a:spcAft>
                <a:spcPts val="0"/>
              </a:spcAft>
              <a:buSzPts val="1400"/>
              <a:buChar char="●"/>
            </a:pPr>
            <a:endParaRPr/>
          </a:p>
          <a:p>
            <a:pPr marL="1828800" lvl="4" indent="-88900" algn="l">
              <a:spcBef>
                <a:spcPts val="0"/>
              </a:spcBef>
              <a:spcAft>
                <a:spcPts val="0"/>
              </a:spcAft>
              <a:buSzPts val="1400"/>
              <a:buChar char="○"/>
            </a:pPr>
            <a:endParaRPr/>
          </a:p>
          <a:p>
            <a:pPr marL="2286000" lvl="5" indent="-88900" algn="l">
              <a:spcBef>
                <a:spcPts val="0"/>
              </a:spcBef>
              <a:spcAft>
                <a:spcPts val="0"/>
              </a:spcAft>
              <a:buSzPts val="1400"/>
              <a:buChar char="■"/>
            </a:pPr>
            <a:endParaRPr/>
          </a:p>
          <a:p>
            <a:pPr marL="2743200" lvl="6" indent="-88900" algn="l">
              <a:spcBef>
                <a:spcPts val="0"/>
              </a:spcBef>
              <a:spcAft>
                <a:spcPts val="0"/>
              </a:spcAft>
              <a:buSzPts val="1400"/>
              <a:buChar char="●"/>
            </a:pPr>
            <a:endParaRPr/>
          </a:p>
          <a:p>
            <a:pPr marL="3200400" lvl="7" indent="-88900" algn="l">
              <a:spcBef>
                <a:spcPts val="0"/>
              </a:spcBef>
              <a:spcAft>
                <a:spcPts val="0"/>
              </a:spcAft>
              <a:buSzPts val="1400"/>
              <a:buChar char="○"/>
            </a:pPr>
            <a:endParaRPr/>
          </a:p>
          <a:p>
            <a:pPr marL="3657600" lvl="8" indent="-88900" algn="l">
              <a:spcBef>
                <a:spcPts val="0"/>
              </a:spcBef>
              <a:spcAft>
                <a:spcPts val="0"/>
              </a:spcAft>
              <a:buSzPts val="1400"/>
              <a:buChar char="■"/>
            </a:pPr>
            <a:endParaRPr/>
          </a:p>
        </p:txBody>
      </p:sp>
    </p:spTree>
    <p:extLst>
      <p:ext uri="{BB962C8B-B14F-4D97-AF65-F5344CB8AC3E}">
        <p14:creationId xmlns:p14="http://schemas.microsoft.com/office/powerpoint/2010/main" val="9672761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22"/>
        <p:cNvGrpSpPr/>
        <p:nvPr/>
      </p:nvGrpSpPr>
      <p:grpSpPr>
        <a:xfrm>
          <a:off x="0" y="0"/>
          <a:ext cx="0" cy="0"/>
          <a:chOff x="0" y="0"/>
          <a:chExt cx="0" cy="0"/>
        </a:xfrm>
      </p:grpSpPr>
      <p:sp>
        <p:nvSpPr>
          <p:cNvPr id="223" name="Shape 223"/>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b" anchorCtr="0"/>
          <a:lstStyle>
            <a:lvl1pPr lvl="0" algn="l" rtl="0">
              <a:spcBef>
                <a:spcPts val="0"/>
              </a:spcBef>
              <a:spcAft>
                <a:spcPts val="0"/>
              </a:spcAft>
              <a:buClr>
                <a:srgbClr val="FFFFFF"/>
              </a:buClr>
              <a:buSzPts val="1400"/>
              <a:buNone/>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224" name="Shape 224"/>
          <p:cNvSpPr txBox="1">
            <a:spLocks noGrp="1"/>
          </p:cNvSpPr>
          <p:nvPr>
            <p:ph type="dt" idx="10"/>
          </p:nvPr>
        </p:nvSpPr>
        <p:spPr>
          <a:xfrm>
            <a:off x="457200" y="6312408"/>
            <a:ext cx="2133600" cy="365125"/>
          </a:xfrm>
          <a:prstGeom prst="rect">
            <a:avLst/>
          </a:prstGeom>
          <a:noFill/>
          <a:ln>
            <a:noFill/>
          </a:ln>
        </p:spPr>
        <p:txBody>
          <a:bodyPr spcFirstLastPara="1" wrap="square" lIns="91425" tIns="91425" rIns="91425" bIns="91425" anchor="ctr" anchorCtr="0"/>
          <a:lstStyle>
            <a:lvl1pPr marL="0" marR="0" lvl="0" indent="-88900" algn="l"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a:p>
        </p:txBody>
      </p:sp>
      <p:sp>
        <p:nvSpPr>
          <p:cNvPr id="225" name="Shape 225"/>
          <p:cNvSpPr txBox="1">
            <a:spLocks noGrp="1"/>
          </p:cNvSpPr>
          <p:nvPr>
            <p:ph type="ftr" idx="11"/>
          </p:nvPr>
        </p:nvSpPr>
        <p:spPr>
          <a:xfrm>
            <a:off x="2831123" y="6312408"/>
            <a:ext cx="3481754" cy="365125"/>
          </a:xfrm>
          <a:prstGeom prst="rect">
            <a:avLst/>
          </a:prstGeom>
          <a:noFill/>
          <a:ln>
            <a:noFill/>
          </a:ln>
        </p:spPr>
        <p:txBody>
          <a:bodyPr spcFirstLastPara="1" wrap="square" lIns="91425" tIns="91425" rIns="91425" bIns="91425" anchor="ctr" anchorCtr="0"/>
          <a:lstStyle>
            <a:lvl1pPr marL="0" marR="0" lvl="0" indent="-88900" algn="ctr"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a:p>
        </p:txBody>
      </p:sp>
      <p:sp>
        <p:nvSpPr>
          <p:cNvPr id="226" name="Shape 226"/>
          <p:cNvSpPr txBox="1">
            <a:spLocks noGrp="1"/>
          </p:cNvSpPr>
          <p:nvPr>
            <p:ph type="sldNum" idx="12"/>
          </p:nvPr>
        </p:nvSpPr>
        <p:spPr>
          <a:xfrm>
            <a:off x="6553200" y="6312408"/>
            <a:ext cx="2133600" cy="365125"/>
          </a:xfrm>
          <a:prstGeom prst="rect">
            <a:avLst/>
          </a:prstGeom>
          <a:noFill/>
          <a:ln>
            <a:noFill/>
          </a:ln>
        </p:spPr>
        <p:txBody>
          <a:bodyPr spcFirstLastPara="1" wrap="square" lIns="91425" tIns="91425" rIns="91425" bIns="91425" anchor="ctr" anchorCtr="0">
            <a:noAutofit/>
          </a:bodyPr>
          <a:lstStyle>
            <a:lvl1pPr marL="0" marR="0" lvl="0" indent="0" algn="r" rtl="0">
              <a:buNone/>
              <a:defRPr/>
            </a:lvl1pPr>
            <a:lvl2pPr marL="0" marR="0" lvl="1" indent="0" algn="r" rtl="0">
              <a:buNone/>
              <a:defRPr/>
            </a:lvl2pPr>
            <a:lvl3pPr marL="0" marR="0" lvl="2" indent="0" algn="r" rtl="0">
              <a:buNone/>
              <a:defRPr/>
            </a:lvl3pPr>
            <a:lvl4pPr marL="0" marR="0" lvl="3" indent="0" algn="r" rtl="0">
              <a:buNone/>
              <a:defRPr/>
            </a:lvl4pPr>
            <a:lvl5pPr marL="0" marR="0" lvl="4" indent="0" algn="r" rtl="0">
              <a:buNone/>
              <a:defRPr/>
            </a:lvl5pPr>
            <a:lvl6pPr marL="0" marR="0" lvl="5" indent="0" algn="r" rtl="0">
              <a:buNone/>
              <a:defRPr/>
            </a:lvl6pPr>
            <a:lvl7pPr marL="0" marR="0" lvl="6" indent="0" algn="r" rtl="0">
              <a:buNone/>
              <a:defRPr/>
            </a:lvl7pPr>
            <a:lvl8pPr marL="0" marR="0" lvl="7" indent="0" algn="r" rtl="0">
              <a:buNone/>
              <a:defRPr/>
            </a:lvl8pPr>
            <a:lvl9pPr marL="0" marR="0" lvl="8" indent="0" algn="r" rtl="0">
              <a:buNone/>
              <a:defRPr/>
            </a:lvl9pPr>
          </a:lstStyle>
          <a:p>
            <a:pPr marL="0" lvl="0" indent="-88900">
              <a:spcBef>
                <a:spcPts val="0"/>
              </a:spcBef>
              <a:spcAft>
                <a:spcPts val="0"/>
              </a:spcAft>
              <a:buSzPts val="1400"/>
              <a:buChar char="●"/>
            </a:pPr>
            <a:endParaRPr/>
          </a:p>
          <a:p>
            <a:pPr marL="457200" lvl="1" indent="-88900" algn="l">
              <a:spcBef>
                <a:spcPts val="0"/>
              </a:spcBef>
              <a:spcAft>
                <a:spcPts val="0"/>
              </a:spcAft>
              <a:buSzPts val="1400"/>
              <a:buChar char="○"/>
            </a:pPr>
            <a:endParaRPr/>
          </a:p>
          <a:p>
            <a:pPr marL="914400" lvl="2" indent="-88900" algn="l">
              <a:spcBef>
                <a:spcPts val="0"/>
              </a:spcBef>
              <a:spcAft>
                <a:spcPts val="0"/>
              </a:spcAft>
              <a:buSzPts val="1400"/>
              <a:buChar char="■"/>
            </a:pPr>
            <a:endParaRPr/>
          </a:p>
          <a:p>
            <a:pPr marL="1371600" lvl="3" indent="-88900" algn="l">
              <a:spcBef>
                <a:spcPts val="0"/>
              </a:spcBef>
              <a:spcAft>
                <a:spcPts val="0"/>
              </a:spcAft>
              <a:buSzPts val="1400"/>
              <a:buChar char="●"/>
            </a:pPr>
            <a:endParaRPr/>
          </a:p>
          <a:p>
            <a:pPr marL="1828800" lvl="4" indent="-88900" algn="l">
              <a:spcBef>
                <a:spcPts val="0"/>
              </a:spcBef>
              <a:spcAft>
                <a:spcPts val="0"/>
              </a:spcAft>
              <a:buSzPts val="1400"/>
              <a:buChar char="○"/>
            </a:pPr>
            <a:endParaRPr/>
          </a:p>
          <a:p>
            <a:pPr marL="2286000" lvl="5" indent="-88900" algn="l">
              <a:spcBef>
                <a:spcPts val="0"/>
              </a:spcBef>
              <a:spcAft>
                <a:spcPts val="0"/>
              </a:spcAft>
              <a:buSzPts val="1400"/>
              <a:buChar char="■"/>
            </a:pPr>
            <a:endParaRPr/>
          </a:p>
          <a:p>
            <a:pPr marL="2743200" lvl="6" indent="-88900" algn="l">
              <a:spcBef>
                <a:spcPts val="0"/>
              </a:spcBef>
              <a:spcAft>
                <a:spcPts val="0"/>
              </a:spcAft>
              <a:buSzPts val="1400"/>
              <a:buChar char="●"/>
            </a:pPr>
            <a:endParaRPr/>
          </a:p>
          <a:p>
            <a:pPr marL="3200400" lvl="7" indent="-88900" algn="l">
              <a:spcBef>
                <a:spcPts val="0"/>
              </a:spcBef>
              <a:spcAft>
                <a:spcPts val="0"/>
              </a:spcAft>
              <a:buSzPts val="1400"/>
              <a:buChar char="○"/>
            </a:pPr>
            <a:endParaRPr/>
          </a:p>
          <a:p>
            <a:pPr marL="3657600" lvl="8" indent="-88900" algn="l">
              <a:spcBef>
                <a:spcPts val="0"/>
              </a:spcBef>
              <a:spcAft>
                <a:spcPts val="0"/>
              </a:spcAft>
              <a:buSzPts val="1400"/>
              <a:buChar char="■"/>
            </a:pPr>
            <a:endParaRPr/>
          </a:p>
        </p:txBody>
      </p:sp>
    </p:spTree>
    <p:extLst>
      <p:ext uri="{BB962C8B-B14F-4D97-AF65-F5344CB8AC3E}">
        <p14:creationId xmlns:p14="http://schemas.microsoft.com/office/powerpoint/2010/main" val="30660722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27"/>
        <p:cNvGrpSpPr/>
        <p:nvPr/>
      </p:nvGrpSpPr>
      <p:grpSpPr>
        <a:xfrm>
          <a:off x="0" y="0"/>
          <a:ext cx="0" cy="0"/>
          <a:chOff x="0" y="0"/>
          <a:chExt cx="0" cy="0"/>
        </a:xfrm>
      </p:grpSpPr>
      <p:sp>
        <p:nvSpPr>
          <p:cNvPr id="228" name="Shape 228"/>
          <p:cNvSpPr txBox="1">
            <a:spLocks noGrp="1"/>
          </p:cNvSpPr>
          <p:nvPr>
            <p:ph type="dt" idx="10"/>
          </p:nvPr>
        </p:nvSpPr>
        <p:spPr>
          <a:xfrm>
            <a:off x="457200" y="6312408"/>
            <a:ext cx="2133600" cy="365125"/>
          </a:xfrm>
          <a:prstGeom prst="rect">
            <a:avLst/>
          </a:prstGeom>
          <a:noFill/>
          <a:ln>
            <a:noFill/>
          </a:ln>
        </p:spPr>
        <p:txBody>
          <a:bodyPr spcFirstLastPara="1" wrap="square" lIns="91425" tIns="91425" rIns="91425" bIns="91425" anchor="ctr" anchorCtr="0"/>
          <a:lstStyle>
            <a:lvl1pPr marL="0" marR="0" lvl="0" indent="-88900" algn="l"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a:p>
        </p:txBody>
      </p:sp>
      <p:sp>
        <p:nvSpPr>
          <p:cNvPr id="229" name="Shape 229"/>
          <p:cNvSpPr txBox="1">
            <a:spLocks noGrp="1"/>
          </p:cNvSpPr>
          <p:nvPr>
            <p:ph type="ftr" idx="11"/>
          </p:nvPr>
        </p:nvSpPr>
        <p:spPr>
          <a:xfrm>
            <a:off x="2831123" y="6312408"/>
            <a:ext cx="3481754" cy="365125"/>
          </a:xfrm>
          <a:prstGeom prst="rect">
            <a:avLst/>
          </a:prstGeom>
          <a:noFill/>
          <a:ln>
            <a:noFill/>
          </a:ln>
        </p:spPr>
        <p:txBody>
          <a:bodyPr spcFirstLastPara="1" wrap="square" lIns="91425" tIns="91425" rIns="91425" bIns="91425" anchor="ctr" anchorCtr="0"/>
          <a:lstStyle>
            <a:lvl1pPr marL="0" marR="0" lvl="0" indent="-88900" algn="ctr"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a:p>
        </p:txBody>
      </p:sp>
      <p:sp>
        <p:nvSpPr>
          <p:cNvPr id="230" name="Shape 230"/>
          <p:cNvSpPr txBox="1">
            <a:spLocks noGrp="1"/>
          </p:cNvSpPr>
          <p:nvPr>
            <p:ph type="sldNum" idx="12"/>
          </p:nvPr>
        </p:nvSpPr>
        <p:spPr>
          <a:xfrm>
            <a:off x="6553200" y="6312408"/>
            <a:ext cx="2133600" cy="365125"/>
          </a:xfrm>
          <a:prstGeom prst="rect">
            <a:avLst/>
          </a:prstGeom>
          <a:noFill/>
          <a:ln>
            <a:noFill/>
          </a:ln>
        </p:spPr>
        <p:txBody>
          <a:bodyPr spcFirstLastPara="1" wrap="square" lIns="91425" tIns="91425" rIns="91425" bIns="91425" anchor="ctr" anchorCtr="0">
            <a:noAutofit/>
          </a:bodyPr>
          <a:lstStyle>
            <a:lvl1pPr marL="0" marR="0" lvl="0" indent="0" algn="r" rtl="0">
              <a:buNone/>
              <a:defRPr/>
            </a:lvl1pPr>
            <a:lvl2pPr marL="0" marR="0" lvl="1" indent="0" algn="r" rtl="0">
              <a:buNone/>
              <a:defRPr/>
            </a:lvl2pPr>
            <a:lvl3pPr marL="0" marR="0" lvl="2" indent="0" algn="r" rtl="0">
              <a:buNone/>
              <a:defRPr/>
            </a:lvl3pPr>
            <a:lvl4pPr marL="0" marR="0" lvl="3" indent="0" algn="r" rtl="0">
              <a:buNone/>
              <a:defRPr/>
            </a:lvl4pPr>
            <a:lvl5pPr marL="0" marR="0" lvl="4" indent="0" algn="r" rtl="0">
              <a:buNone/>
              <a:defRPr/>
            </a:lvl5pPr>
            <a:lvl6pPr marL="0" marR="0" lvl="5" indent="0" algn="r" rtl="0">
              <a:buNone/>
              <a:defRPr/>
            </a:lvl6pPr>
            <a:lvl7pPr marL="0" marR="0" lvl="6" indent="0" algn="r" rtl="0">
              <a:buNone/>
              <a:defRPr/>
            </a:lvl7pPr>
            <a:lvl8pPr marL="0" marR="0" lvl="7" indent="0" algn="r" rtl="0">
              <a:buNone/>
              <a:defRPr/>
            </a:lvl8pPr>
            <a:lvl9pPr marL="0" marR="0" lvl="8" indent="0" algn="r" rtl="0">
              <a:buNone/>
              <a:defRPr/>
            </a:lvl9pPr>
          </a:lstStyle>
          <a:p>
            <a:pPr marL="0" lvl="0" indent="-88900">
              <a:spcBef>
                <a:spcPts val="0"/>
              </a:spcBef>
              <a:spcAft>
                <a:spcPts val="0"/>
              </a:spcAft>
              <a:buSzPts val="1400"/>
              <a:buChar char="●"/>
            </a:pPr>
            <a:endParaRPr/>
          </a:p>
          <a:p>
            <a:pPr marL="457200" lvl="1" indent="-88900" algn="l">
              <a:spcBef>
                <a:spcPts val="0"/>
              </a:spcBef>
              <a:spcAft>
                <a:spcPts val="0"/>
              </a:spcAft>
              <a:buSzPts val="1400"/>
              <a:buChar char="○"/>
            </a:pPr>
            <a:endParaRPr/>
          </a:p>
          <a:p>
            <a:pPr marL="914400" lvl="2" indent="-88900" algn="l">
              <a:spcBef>
                <a:spcPts val="0"/>
              </a:spcBef>
              <a:spcAft>
                <a:spcPts val="0"/>
              </a:spcAft>
              <a:buSzPts val="1400"/>
              <a:buChar char="■"/>
            </a:pPr>
            <a:endParaRPr/>
          </a:p>
          <a:p>
            <a:pPr marL="1371600" lvl="3" indent="-88900" algn="l">
              <a:spcBef>
                <a:spcPts val="0"/>
              </a:spcBef>
              <a:spcAft>
                <a:spcPts val="0"/>
              </a:spcAft>
              <a:buSzPts val="1400"/>
              <a:buChar char="●"/>
            </a:pPr>
            <a:endParaRPr/>
          </a:p>
          <a:p>
            <a:pPr marL="1828800" lvl="4" indent="-88900" algn="l">
              <a:spcBef>
                <a:spcPts val="0"/>
              </a:spcBef>
              <a:spcAft>
                <a:spcPts val="0"/>
              </a:spcAft>
              <a:buSzPts val="1400"/>
              <a:buChar char="○"/>
            </a:pPr>
            <a:endParaRPr/>
          </a:p>
          <a:p>
            <a:pPr marL="2286000" lvl="5" indent="-88900" algn="l">
              <a:spcBef>
                <a:spcPts val="0"/>
              </a:spcBef>
              <a:spcAft>
                <a:spcPts val="0"/>
              </a:spcAft>
              <a:buSzPts val="1400"/>
              <a:buChar char="■"/>
            </a:pPr>
            <a:endParaRPr/>
          </a:p>
          <a:p>
            <a:pPr marL="2743200" lvl="6" indent="-88900" algn="l">
              <a:spcBef>
                <a:spcPts val="0"/>
              </a:spcBef>
              <a:spcAft>
                <a:spcPts val="0"/>
              </a:spcAft>
              <a:buSzPts val="1400"/>
              <a:buChar char="●"/>
            </a:pPr>
            <a:endParaRPr/>
          </a:p>
          <a:p>
            <a:pPr marL="3200400" lvl="7" indent="-88900" algn="l">
              <a:spcBef>
                <a:spcPts val="0"/>
              </a:spcBef>
              <a:spcAft>
                <a:spcPts val="0"/>
              </a:spcAft>
              <a:buSzPts val="1400"/>
              <a:buChar char="○"/>
            </a:pPr>
            <a:endParaRPr/>
          </a:p>
          <a:p>
            <a:pPr marL="3657600" lvl="8" indent="-88900" algn="l">
              <a:spcBef>
                <a:spcPts val="0"/>
              </a:spcBef>
              <a:spcAft>
                <a:spcPts val="0"/>
              </a:spcAft>
              <a:buSzPts val="1400"/>
              <a:buChar char="■"/>
            </a:pPr>
            <a:endParaRPr/>
          </a:p>
        </p:txBody>
      </p:sp>
    </p:spTree>
    <p:extLst>
      <p:ext uri="{BB962C8B-B14F-4D97-AF65-F5344CB8AC3E}">
        <p14:creationId xmlns:p14="http://schemas.microsoft.com/office/powerpoint/2010/main" val="33456976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Content with Caption">
    <p:spTree>
      <p:nvGrpSpPr>
        <p:cNvPr id="1" name="Shape 231"/>
        <p:cNvGrpSpPr/>
        <p:nvPr/>
      </p:nvGrpSpPr>
      <p:grpSpPr>
        <a:xfrm>
          <a:off x="0" y="0"/>
          <a:ext cx="0" cy="0"/>
          <a:chOff x="0" y="0"/>
          <a:chExt cx="0" cy="0"/>
        </a:xfrm>
      </p:grpSpPr>
      <p:sp>
        <p:nvSpPr>
          <p:cNvPr id="232" name="Shape 232"/>
          <p:cNvSpPr txBox="1">
            <a:spLocks noGrp="1"/>
          </p:cNvSpPr>
          <p:nvPr>
            <p:ph type="body" idx="1"/>
          </p:nvPr>
        </p:nvSpPr>
        <p:spPr>
          <a:xfrm>
            <a:off x="3200400" y="273050"/>
            <a:ext cx="5486400" cy="5853113"/>
          </a:xfrm>
          <a:prstGeom prst="rect">
            <a:avLst/>
          </a:prstGeom>
          <a:noFill/>
          <a:ln>
            <a:noFill/>
          </a:ln>
        </p:spPr>
        <p:txBody>
          <a:bodyPr spcFirstLastPara="1" wrap="square" lIns="91425" tIns="91425" rIns="91425" bIns="91425" anchor="t" anchorCtr="0"/>
          <a:lstStyle>
            <a:lvl1pPr marL="457200" lvl="0" indent="-317500" rtl="0">
              <a:spcBef>
                <a:spcPts val="480"/>
              </a:spcBef>
              <a:spcAft>
                <a:spcPts val="0"/>
              </a:spcAft>
              <a:buSzPts val="1400"/>
              <a:buChar char="•"/>
              <a:defRPr/>
            </a:lvl1pPr>
            <a:lvl2pPr marL="914400" lvl="1" indent="-317500" rtl="0">
              <a:spcBef>
                <a:spcPts val="400"/>
              </a:spcBef>
              <a:spcAft>
                <a:spcPts val="0"/>
              </a:spcAft>
              <a:buSzPts val="1400"/>
              <a:buChar char="•"/>
              <a:defRPr/>
            </a:lvl2pPr>
            <a:lvl3pPr marL="1371600" lvl="2" indent="-317500" rtl="0">
              <a:spcBef>
                <a:spcPts val="400"/>
              </a:spcBef>
              <a:spcAft>
                <a:spcPts val="0"/>
              </a:spcAft>
              <a:buSzPts val="1400"/>
              <a:buChar char="•"/>
              <a:defRPr/>
            </a:lvl3pPr>
            <a:lvl4pPr marL="1828800" lvl="3" indent="-317500" rtl="0">
              <a:spcBef>
                <a:spcPts val="360"/>
              </a:spcBef>
              <a:spcAft>
                <a:spcPts val="0"/>
              </a:spcAft>
              <a:buSzPts val="1400"/>
              <a:buChar char="•"/>
              <a:defRPr/>
            </a:lvl4pPr>
            <a:lvl5pPr marL="2286000" lvl="4" indent="-317500" rtl="0">
              <a:spcBef>
                <a:spcPts val="320"/>
              </a:spcBef>
              <a:spcAft>
                <a:spcPts val="0"/>
              </a:spcAft>
              <a:buSzPts val="1400"/>
              <a:buChar char="•"/>
              <a:defRPr/>
            </a:lvl5pPr>
            <a:lvl6pPr marL="2743200" lvl="5" indent="-317500" rtl="0">
              <a:spcBef>
                <a:spcPts val="320"/>
              </a:spcBef>
              <a:spcAft>
                <a:spcPts val="0"/>
              </a:spcAft>
              <a:buSzPts val="1400"/>
              <a:buChar char="•"/>
              <a:defRPr/>
            </a:lvl6pPr>
            <a:lvl7pPr marL="3200400" lvl="6" indent="-317500" rtl="0">
              <a:spcBef>
                <a:spcPts val="320"/>
              </a:spcBef>
              <a:spcAft>
                <a:spcPts val="0"/>
              </a:spcAft>
              <a:buSzPts val="1400"/>
              <a:buChar char="•"/>
              <a:defRPr/>
            </a:lvl7pPr>
            <a:lvl8pPr marL="3657600" lvl="7" indent="-317500" rtl="0">
              <a:spcBef>
                <a:spcPts val="320"/>
              </a:spcBef>
              <a:spcAft>
                <a:spcPts val="0"/>
              </a:spcAft>
              <a:buSzPts val="1400"/>
              <a:buChar char="•"/>
              <a:defRPr/>
            </a:lvl8pPr>
            <a:lvl9pPr marL="4114800" lvl="8" indent="-317500" rtl="0">
              <a:spcBef>
                <a:spcPts val="320"/>
              </a:spcBef>
              <a:spcAft>
                <a:spcPts val="0"/>
              </a:spcAft>
              <a:buSzPts val="1400"/>
              <a:buChar char="•"/>
              <a:defRPr/>
            </a:lvl9pPr>
          </a:lstStyle>
          <a:p>
            <a:endParaRPr/>
          </a:p>
        </p:txBody>
      </p:sp>
      <p:sp>
        <p:nvSpPr>
          <p:cNvPr id="233" name="Shape 233"/>
          <p:cNvSpPr txBox="1">
            <a:spLocks noGrp="1"/>
          </p:cNvSpPr>
          <p:nvPr>
            <p:ph type="dt" idx="10"/>
          </p:nvPr>
        </p:nvSpPr>
        <p:spPr>
          <a:xfrm>
            <a:off x="457200" y="6312408"/>
            <a:ext cx="2133600" cy="365125"/>
          </a:xfrm>
          <a:prstGeom prst="rect">
            <a:avLst/>
          </a:prstGeom>
          <a:noFill/>
          <a:ln>
            <a:noFill/>
          </a:ln>
        </p:spPr>
        <p:txBody>
          <a:bodyPr spcFirstLastPara="1" wrap="square" lIns="91425" tIns="91425" rIns="91425" bIns="91425" anchor="ctr" anchorCtr="0"/>
          <a:lstStyle>
            <a:lvl1pPr marL="0" marR="0" lvl="0" indent="-88900" algn="l"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a:p>
        </p:txBody>
      </p:sp>
      <p:sp>
        <p:nvSpPr>
          <p:cNvPr id="234" name="Shape 234"/>
          <p:cNvSpPr txBox="1">
            <a:spLocks noGrp="1"/>
          </p:cNvSpPr>
          <p:nvPr>
            <p:ph type="ftr" idx="11"/>
          </p:nvPr>
        </p:nvSpPr>
        <p:spPr>
          <a:xfrm>
            <a:off x="2831123" y="6312408"/>
            <a:ext cx="3481754" cy="365125"/>
          </a:xfrm>
          <a:prstGeom prst="rect">
            <a:avLst/>
          </a:prstGeom>
          <a:noFill/>
          <a:ln>
            <a:noFill/>
          </a:ln>
        </p:spPr>
        <p:txBody>
          <a:bodyPr spcFirstLastPara="1" wrap="square" lIns="91425" tIns="91425" rIns="91425" bIns="91425" anchor="ctr" anchorCtr="0"/>
          <a:lstStyle>
            <a:lvl1pPr marL="0" marR="0" lvl="0" indent="-88900" algn="ctr"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a:p>
        </p:txBody>
      </p:sp>
      <p:sp>
        <p:nvSpPr>
          <p:cNvPr id="235" name="Shape 235"/>
          <p:cNvSpPr txBox="1">
            <a:spLocks noGrp="1"/>
          </p:cNvSpPr>
          <p:nvPr>
            <p:ph type="sldNum" idx="12"/>
          </p:nvPr>
        </p:nvSpPr>
        <p:spPr>
          <a:xfrm>
            <a:off x="6553200" y="6312408"/>
            <a:ext cx="2133600" cy="365125"/>
          </a:xfrm>
          <a:prstGeom prst="rect">
            <a:avLst/>
          </a:prstGeom>
          <a:noFill/>
          <a:ln>
            <a:noFill/>
          </a:ln>
        </p:spPr>
        <p:txBody>
          <a:bodyPr spcFirstLastPara="1" wrap="square" lIns="91425" tIns="91425" rIns="91425" bIns="91425" anchor="ctr" anchorCtr="0">
            <a:noAutofit/>
          </a:bodyPr>
          <a:lstStyle>
            <a:lvl1pPr marL="0" marR="0" lvl="0" indent="0" algn="r" rtl="0">
              <a:buNone/>
              <a:defRPr/>
            </a:lvl1pPr>
            <a:lvl2pPr marL="0" marR="0" lvl="1" indent="0" algn="r" rtl="0">
              <a:buNone/>
              <a:defRPr/>
            </a:lvl2pPr>
            <a:lvl3pPr marL="0" marR="0" lvl="2" indent="0" algn="r" rtl="0">
              <a:buNone/>
              <a:defRPr/>
            </a:lvl3pPr>
            <a:lvl4pPr marL="0" marR="0" lvl="3" indent="0" algn="r" rtl="0">
              <a:buNone/>
              <a:defRPr/>
            </a:lvl4pPr>
            <a:lvl5pPr marL="0" marR="0" lvl="4" indent="0" algn="r" rtl="0">
              <a:buNone/>
              <a:defRPr/>
            </a:lvl5pPr>
            <a:lvl6pPr marL="0" marR="0" lvl="5" indent="0" algn="r" rtl="0">
              <a:buNone/>
              <a:defRPr/>
            </a:lvl6pPr>
            <a:lvl7pPr marL="0" marR="0" lvl="6" indent="0" algn="r" rtl="0">
              <a:buNone/>
              <a:defRPr/>
            </a:lvl7pPr>
            <a:lvl8pPr marL="0" marR="0" lvl="7" indent="0" algn="r" rtl="0">
              <a:buNone/>
              <a:defRPr/>
            </a:lvl8pPr>
            <a:lvl9pPr marL="0" marR="0" lvl="8" indent="0" algn="r" rtl="0">
              <a:buNone/>
              <a:defRPr/>
            </a:lvl9pPr>
          </a:lstStyle>
          <a:p>
            <a:pPr marL="0" lvl="0" indent="-88900">
              <a:spcBef>
                <a:spcPts val="0"/>
              </a:spcBef>
              <a:spcAft>
                <a:spcPts val="0"/>
              </a:spcAft>
              <a:buSzPts val="1400"/>
              <a:buChar char="●"/>
            </a:pPr>
            <a:endParaRPr/>
          </a:p>
          <a:p>
            <a:pPr marL="457200" lvl="1" indent="-88900" algn="l">
              <a:spcBef>
                <a:spcPts val="0"/>
              </a:spcBef>
              <a:spcAft>
                <a:spcPts val="0"/>
              </a:spcAft>
              <a:buSzPts val="1400"/>
              <a:buChar char="○"/>
            </a:pPr>
            <a:endParaRPr/>
          </a:p>
          <a:p>
            <a:pPr marL="914400" lvl="2" indent="-88900" algn="l">
              <a:spcBef>
                <a:spcPts val="0"/>
              </a:spcBef>
              <a:spcAft>
                <a:spcPts val="0"/>
              </a:spcAft>
              <a:buSzPts val="1400"/>
              <a:buChar char="■"/>
            </a:pPr>
            <a:endParaRPr/>
          </a:p>
          <a:p>
            <a:pPr marL="1371600" lvl="3" indent="-88900" algn="l">
              <a:spcBef>
                <a:spcPts val="0"/>
              </a:spcBef>
              <a:spcAft>
                <a:spcPts val="0"/>
              </a:spcAft>
              <a:buSzPts val="1400"/>
              <a:buChar char="●"/>
            </a:pPr>
            <a:endParaRPr/>
          </a:p>
          <a:p>
            <a:pPr marL="1828800" lvl="4" indent="-88900" algn="l">
              <a:spcBef>
                <a:spcPts val="0"/>
              </a:spcBef>
              <a:spcAft>
                <a:spcPts val="0"/>
              </a:spcAft>
              <a:buSzPts val="1400"/>
              <a:buChar char="○"/>
            </a:pPr>
            <a:endParaRPr/>
          </a:p>
          <a:p>
            <a:pPr marL="2286000" lvl="5" indent="-88900" algn="l">
              <a:spcBef>
                <a:spcPts val="0"/>
              </a:spcBef>
              <a:spcAft>
                <a:spcPts val="0"/>
              </a:spcAft>
              <a:buSzPts val="1400"/>
              <a:buChar char="■"/>
            </a:pPr>
            <a:endParaRPr/>
          </a:p>
          <a:p>
            <a:pPr marL="2743200" lvl="6" indent="-88900" algn="l">
              <a:spcBef>
                <a:spcPts val="0"/>
              </a:spcBef>
              <a:spcAft>
                <a:spcPts val="0"/>
              </a:spcAft>
              <a:buSzPts val="1400"/>
              <a:buChar char="●"/>
            </a:pPr>
            <a:endParaRPr/>
          </a:p>
          <a:p>
            <a:pPr marL="3200400" lvl="7" indent="-88900" algn="l">
              <a:spcBef>
                <a:spcPts val="0"/>
              </a:spcBef>
              <a:spcAft>
                <a:spcPts val="0"/>
              </a:spcAft>
              <a:buSzPts val="1400"/>
              <a:buChar char="○"/>
            </a:pPr>
            <a:endParaRPr/>
          </a:p>
          <a:p>
            <a:pPr marL="3657600" lvl="8" indent="-88900" algn="l">
              <a:spcBef>
                <a:spcPts val="0"/>
              </a:spcBef>
              <a:spcAft>
                <a:spcPts val="0"/>
              </a:spcAft>
              <a:buSzPts val="1400"/>
              <a:buChar char="■"/>
            </a:pPr>
            <a:endParaRPr/>
          </a:p>
        </p:txBody>
      </p:sp>
      <p:sp>
        <p:nvSpPr>
          <p:cNvPr id="236" name="Shape 236"/>
          <p:cNvSpPr/>
          <p:nvPr/>
        </p:nvSpPr>
        <p:spPr>
          <a:xfrm>
            <a:off x="0" y="1563624"/>
            <a:ext cx="2761488" cy="331317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Arial"/>
              <a:ea typeface="Arial"/>
              <a:cs typeface="Arial"/>
              <a:sym typeface="Arial"/>
            </a:endParaRPr>
          </a:p>
        </p:txBody>
      </p:sp>
      <p:cxnSp>
        <p:nvCxnSpPr>
          <p:cNvPr id="237" name="Shape 237"/>
          <p:cNvCxnSpPr/>
          <p:nvPr/>
        </p:nvCxnSpPr>
        <p:spPr>
          <a:xfrm rot="5400000">
            <a:off x="1128157" y="3221339"/>
            <a:ext cx="3017520" cy="794"/>
          </a:xfrm>
          <a:prstGeom prst="straightConnector1">
            <a:avLst/>
          </a:prstGeom>
          <a:noFill/>
          <a:ln w="19050" cap="flat" cmpd="sng">
            <a:solidFill>
              <a:schemeClr val="accent2"/>
            </a:solidFill>
            <a:prstDash val="solid"/>
            <a:round/>
            <a:headEnd type="none" w="sm" len="sm"/>
            <a:tailEnd type="none" w="sm" len="sm"/>
          </a:ln>
        </p:spPr>
      </p:cxnSp>
      <p:cxnSp>
        <p:nvCxnSpPr>
          <p:cNvPr id="238" name="Shape 238"/>
          <p:cNvCxnSpPr/>
          <p:nvPr/>
        </p:nvCxnSpPr>
        <p:spPr>
          <a:xfrm>
            <a:off x="0" y="1712976"/>
            <a:ext cx="2651760" cy="1588"/>
          </a:xfrm>
          <a:prstGeom prst="straightConnector1">
            <a:avLst/>
          </a:prstGeom>
          <a:noFill/>
          <a:ln w="19050" cap="flat" cmpd="sng">
            <a:solidFill>
              <a:schemeClr val="accent2"/>
            </a:solidFill>
            <a:prstDash val="solid"/>
            <a:round/>
            <a:headEnd type="none" w="sm" len="sm"/>
            <a:tailEnd type="none" w="sm" len="sm"/>
          </a:ln>
        </p:spPr>
      </p:cxnSp>
      <p:cxnSp>
        <p:nvCxnSpPr>
          <p:cNvPr id="239" name="Shape 239"/>
          <p:cNvCxnSpPr/>
          <p:nvPr/>
        </p:nvCxnSpPr>
        <p:spPr>
          <a:xfrm>
            <a:off x="0" y="4733544"/>
            <a:ext cx="2651760" cy="1588"/>
          </a:xfrm>
          <a:prstGeom prst="straightConnector1">
            <a:avLst/>
          </a:prstGeom>
          <a:noFill/>
          <a:ln w="19050" cap="flat" cmpd="sng">
            <a:solidFill>
              <a:schemeClr val="accent2"/>
            </a:solidFill>
            <a:prstDash val="solid"/>
            <a:round/>
            <a:headEnd type="none" w="sm" len="sm"/>
            <a:tailEnd type="none" w="sm" len="sm"/>
          </a:ln>
        </p:spPr>
      </p:cxnSp>
      <p:sp>
        <p:nvSpPr>
          <p:cNvPr id="240" name="Shape 240"/>
          <p:cNvSpPr txBox="1">
            <a:spLocks noGrp="1"/>
          </p:cNvSpPr>
          <p:nvPr>
            <p:ph type="title"/>
          </p:nvPr>
        </p:nvSpPr>
        <p:spPr>
          <a:xfrm>
            <a:off x="152400" y="1901952"/>
            <a:ext cx="2377440" cy="1371600"/>
          </a:xfrm>
          <a:prstGeom prst="rect">
            <a:avLst/>
          </a:prstGeom>
          <a:noFill/>
          <a:ln>
            <a:noFill/>
          </a:ln>
        </p:spPr>
        <p:txBody>
          <a:bodyPr spcFirstLastPara="1" wrap="square" lIns="91425" tIns="91425" rIns="91425" bIns="91425" anchor="b" anchorCtr="0"/>
          <a:lstStyle>
            <a:lvl1pPr lvl="0" algn="l" rtl="0">
              <a:spcBef>
                <a:spcPts val="0"/>
              </a:spcBef>
              <a:spcAft>
                <a:spcPts val="0"/>
              </a:spcAft>
              <a:buClr>
                <a:srgbClr val="FFFFFF"/>
              </a:buClr>
              <a:buSzPts val="1400"/>
              <a:buNone/>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241" name="Shape 241"/>
          <p:cNvSpPr txBox="1">
            <a:spLocks noGrp="1"/>
          </p:cNvSpPr>
          <p:nvPr>
            <p:ph type="body" idx="2"/>
          </p:nvPr>
        </p:nvSpPr>
        <p:spPr>
          <a:xfrm>
            <a:off x="152400" y="3273552"/>
            <a:ext cx="2377440" cy="1371600"/>
          </a:xfrm>
          <a:prstGeom prst="rect">
            <a:avLst/>
          </a:prstGeom>
          <a:noFill/>
          <a:ln>
            <a:noFill/>
          </a:ln>
        </p:spPr>
        <p:txBody>
          <a:bodyPr spcFirstLastPara="1" wrap="square" lIns="91425" tIns="91425" rIns="91425" bIns="91425" anchor="t" anchorCtr="0"/>
          <a:lstStyle>
            <a:lvl1pPr marL="457200" lvl="0" indent="-228600" rtl="0">
              <a:spcBef>
                <a:spcPts val="480"/>
              </a:spcBef>
              <a:spcAft>
                <a:spcPts val="0"/>
              </a:spcAft>
              <a:buClr>
                <a:srgbClr val="FFFFFF"/>
              </a:buClr>
              <a:buSzPts val="1400"/>
              <a:buNone/>
              <a:defRPr/>
            </a:lvl1pPr>
            <a:lvl2pPr marL="914400" lvl="1" indent="-228600" rtl="0">
              <a:spcBef>
                <a:spcPts val="400"/>
              </a:spcBef>
              <a:spcAft>
                <a:spcPts val="0"/>
              </a:spcAft>
              <a:buSzPts val="1400"/>
              <a:buNone/>
              <a:defRPr/>
            </a:lvl2pPr>
            <a:lvl3pPr marL="1371600" lvl="2" indent="-228600" rtl="0">
              <a:spcBef>
                <a:spcPts val="400"/>
              </a:spcBef>
              <a:spcAft>
                <a:spcPts val="0"/>
              </a:spcAft>
              <a:buSzPts val="1400"/>
              <a:buNone/>
              <a:defRPr/>
            </a:lvl3pPr>
            <a:lvl4pPr marL="1828800" lvl="3" indent="-228600" rtl="0">
              <a:spcBef>
                <a:spcPts val="360"/>
              </a:spcBef>
              <a:spcAft>
                <a:spcPts val="0"/>
              </a:spcAft>
              <a:buSzPts val="1400"/>
              <a:buNone/>
              <a:defRPr/>
            </a:lvl4pPr>
            <a:lvl5pPr marL="2286000" lvl="4" indent="-228600" rtl="0">
              <a:spcBef>
                <a:spcPts val="320"/>
              </a:spcBef>
              <a:spcAft>
                <a:spcPts val="0"/>
              </a:spcAft>
              <a:buSzPts val="1400"/>
              <a:buNone/>
              <a:defRPr/>
            </a:lvl5pPr>
            <a:lvl6pPr marL="2743200" lvl="5" indent="-228600" rtl="0">
              <a:spcBef>
                <a:spcPts val="320"/>
              </a:spcBef>
              <a:spcAft>
                <a:spcPts val="0"/>
              </a:spcAft>
              <a:buSzPts val="1400"/>
              <a:buNone/>
              <a:defRPr/>
            </a:lvl6pPr>
            <a:lvl7pPr marL="3200400" lvl="6" indent="-228600" rtl="0">
              <a:spcBef>
                <a:spcPts val="320"/>
              </a:spcBef>
              <a:spcAft>
                <a:spcPts val="0"/>
              </a:spcAft>
              <a:buSzPts val="1400"/>
              <a:buNone/>
              <a:defRPr/>
            </a:lvl7pPr>
            <a:lvl8pPr marL="3657600" lvl="7" indent="-228600" rtl="0">
              <a:spcBef>
                <a:spcPts val="320"/>
              </a:spcBef>
              <a:spcAft>
                <a:spcPts val="0"/>
              </a:spcAft>
              <a:buSzPts val="1400"/>
              <a:buNone/>
              <a:defRPr/>
            </a:lvl8pPr>
            <a:lvl9pPr marL="4114800" lvl="8" indent="-228600" rtl="0">
              <a:spcBef>
                <a:spcPts val="320"/>
              </a:spcBef>
              <a:spcAft>
                <a:spcPts val="0"/>
              </a:spcAft>
              <a:buSzPts val="1400"/>
              <a:buNone/>
              <a:defRPr/>
            </a:lvl9pPr>
          </a:lstStyle>
          <a:p>
            <a:endParaRPr/>
          </a:p>
        </p:txBody>
      </p:sp>
    </p:spTree>
    <p:extLst>
      <p:ext uri="{BB962C8B-B14F-4D97-AF65-F5344CB8AC3E}">
        <p14:creationId xmlns:p14="http://schemas.microsoft.com/office/powerpoint/2010/main" val="39049513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 with Caption">
    <p:spTree>
      <p:nvGrpSpPr>
        <p:cNvPr id="1" name="Shape 242"/>
        <p:cNvGrpSpPr/>
        <p:nvPr/>
      </p:nvGrpSpPr>
      <p:grpSpPr>
        <a:xfrm>
          <a:off x="0" y="0"/>
          <a:ext cx="0" cy="0"/>
          <a:chOff x="0" y="0"/>
          <a:chExt cx="0" cy="0"/>
        </a:xfrm>
      </p:grpSpPr>
      <p:sp>
        <p:nvSpPr>
          <p:cNvPr id="243" name="Shape 243"/>
          <p:cNvSpPr>
            <a:spLocks noGrp="1"/>
          </p:cNvSpPr>
          <p:nvPr>
            <p:ph type="pic" idx="2"/>
          </p:nvPr>
        </p:nvSpPr>
        <p:spPr>
          <a:xfrm>
            <a:off x="3200400" y="381000"/>
            <a:ext cx="5562600" cy="5638800"/>
          </a:xfrm>
          <a:prstGeom prst="rect">
            <a:avLst/>
          </a:prstGeom>
          <a:solidFill>
            <a:schemeClr val="dk2"/>
          </a:solidFill>
          <a:ln w="88900" cap="sq" cmpd="sng">
            <a:solidFill>
              <a:srgbClr val="FFFFFF"/>
            </a:solidFill>
            <a:prstDash val="solid"/>
            <a:miter lim="8000"/>
            <a:headEnd type="none" w="sm" len="sm"/>
            <a:tailEnd type="none" w="sm" len="sm"/>
          </a:ln>
        </p:spPr>
      </p:sp>
      <p:sp>
        <p:nvSpPr>
          <p:cNvPr id="244" name="Shape 244"/>
          <p:cNvSpPr txBox="1">
            <a:spLocks noGrp="1"/>
          </p:cNvSpPr>
          <p:nvPr>
            <p:ph type="dt" idx="10"/>
          </p:nvPr>
        </p:nvSpPr>
        <p:spPr>
          <a:xfrm>
            <a:off x="457200" y="6312408"/>
            <a:ext cx="2133600" cy="365125"/>
          </a:xfrm>
          <a:prstGeom prst="rect">
            <a:avLst/>
          </a:prstGeom>
          <a:noFill/>
          <a:ln>
            <a:noFill/>
          </a:ln>
        </p:spPr>
        <p:txBody>
          <a:bodyPr spcFirstLastPara="1" wrap="square" lIns="91425" tIns="91425" rIns="91425" bIns="91425" anchor="ctr" anchorCtr="0"/>
          <a:lstStyle>
            <a:lvl1pPr marL="0" marR="0" lvl="0" indent="-88900" algn="l"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a:p>
        </p:txBody>
      </p:sp>
      <p:sp>
        <p:nvSpPr>
          <p:cNvPr id="245" name="Shape 245"/>
          <p:cNvSpPr txBox="1">
            <a:spLocks noGrp="1"/>
          </p:cNvSpPr>
          <p:nvPr>
            <p:ph type="ftr" idx="11"/>
          </p:nvPr>
        </p:nvSpPr>
        <p:spPr>
          <a:xfrm>
            <a:off x="2831123" y="6312408"/>
            <a:ext cx="3481754" cy="365125"/>
          </a:xfrm>
          <a:prstGeom prst="rect">
            <a:avLst/>
          </a:prstGeom>
          <a:noFill/>
          <a:ln>
            <a:noFill/>
          </a:ln>
        </p:spPr>
        <p:txBody>
          <a:bodyPr spcFirstLastPara="1" wrap="square" lIns="91425" tIns="91425" rIns="91425" bIns="91425" anchor="ctr" anchorCtr="0"/>
          <a:lstStyle>
            <a:lvl1pPr marL="0" marR="0" lvl="0" indent="-88900" algn="ctr"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a:p>
        </p:txBody>
      </p:sp>
      <p:sp>
        <p:nvSpPr>
          <p:cNvPr id="246" name="Shape 246"/>
          <p:cNvSpPr txBox="1">
            <a:spLocks noGrp="1"/>
          </p:cNvSpPr>
          <p:nvPr>
            <p:ph type="sldNum" idx="12"/>
          </p:nvPr>
        </p:nvSpPr>
        <p:spPr>
          <a:xfrm>
            <a:off x="6553200" y="6312408"/>
            <a:ext cx="2133600" cy="365125"/>
          </a:xfrm>
          <a:prstGeom prst="rect">
            <a:avLst/>
          </a:prstGeom>
          <a:noFill/>
          <a:ln>
            <a:noFill/>
          </a:ln>
        </p:spPr>
        <p:txBody>
          <a:bodyPr spcFirstLastPara="1" wrap="square" lIns="91425" tIns="91425" rIns="91425" bIns="91425" anchor="ctr" anchorCtr="0">
            <a:noAutofit/>
          </a:bodyPr>
          <a:lstStyle>
            <a:lvl1pPr marL="0" marR="0" lvl="0" indent="0" algn="r" rtl="0">
              <a:buNone/>
              <a:defRPr/>
            </a:lvl1pPr>
            <a:lvl2pPr marL="0" marR="0" lvl="1" indent="0" algn="r" rtl="0">
              <a:buNone/>
              <a:defRPr/>
            </a:lvl2pPr>
            <a:lvl3pPr marL="0" marR="0" lvl="2" indent="0" algn="r" rtl="0">
              <a:buNone/>
              <a:defRPr/>
            </a:lvl3pPr>
            <a:lvl4pPr marL="0" marR="0" lvl="3" indent="0" algn="r" rtl="0">
              <a:buNone/>
              <a:defRPr/>
            </a:lvl4pPr>
            <a:lvl5pPr marL="0" marR="0" lvl="4" indent="0" algn="r" rtl="0">
              <a:buNone/>
              <a:defRPr/>
            </a:lvl5pPr>
            <a:lvl6pPr marL="0" marR="0" lvl="5" indent="0" algn="r" rtl="0">
              <a:buNone/>
              <a:defRPr/>
            </a:lvl6pPr>
            <a:lvl7pPr marL="0" marR="0" lvl="6" indent="0" algn="r" rtl="0">
              <a:buNone/>
              <a:defRPr/>
            </a:lvl7pPr>
            <a:lvl8pPr marL="0" marR="0" lvl="7" indent="0" algn="r" rtl="0">
              <a:buNone/>
              <a:defRPr/>
            </a:lvl8pPr>
            <a:lvl9pPr marL="0" marR="0" lvl="8" indent="0" algn="r" rtl="0">
              <a:buNone/>
              <a:defRPr/>
            </a:lvl9pPr>
          </a:lstStyle>
          <a:p>
            <a:pPr marL="0" lvl="0" indent="-88900">
              <a:spcBef>
                <a:spcPts val="0"/>
              </a:spcBef>
              <a:spcAft>
                <a:spcPts val="0"/>
              </a:spcAft>
              <a:buSzPts val="1400"/>
              <a:buChar char="●"/>
            </a:pPr>
            <a:endParaRPr/>
          </a:p>
          <a:p>
            <a:pPr marL="457200" lvl="1" indent="-88900" algn="l">
              <a:spcBef>
                <a:spcPts val="0"/>
              </a:spcBef>
              <a:spcAft>
                <a:spcPts val="0"/>
              </a:spcAft>
              <a:buSzPts val="1400"/>
              <a:buChar char="○"/>
            </a:pPr>
            <a:endParaRPr/>
          </a:p>
          <a:p>
            <a:pPr marL="914400" lvl="2" indent="-88900" algn="l">
              <a:spcBef>
                <a:spcPts val="0"/>
              </a:spcBef>
              <a:spcAft>
                <a:spcPts val="0"/>
              </a:spcAft>
              <a:buSzPts val="1400"/>
              <a:buChar char="■"/>
            </a:pPr>
            <a:endParaRPr/>
          </a:p>
          <a:p>
            <a:pPr marL="1371600" lvl="3" indent="-88900" algn="l">
              <a:spcBef>
                <a:spcPts val="0"/>
              </a:spcBef>
              <a:spcAft>
                <a:spcPts val="0"/>
              </a:spcAft>
              <a:buSzPts val="1400"/>
              <a:buChar char="●"/>
            </a:pPr>
            <a:endParaRPr/>
          </a:p>
          <a:p>
            <a:pPr marL="1828800" lvl="4" indent="-88900" algn="l">
              <a:spcBef>
                <a:spcPts val="0"/>
              </a:spcBef>
              <a:spcAft>
                <a:spcPts val="0"/>
              </a:spcAft>
              <a:buSzPts val="1400"/>
              <a:buChar char="○"/>
            </a:pPr>
            <a:endParaRPr/>
          </a:p>
          <a:p>
            <a:pPr marL="2286000" lvl="5" indent="-88900" algn="l">
              <a:spcBef>
                <a:spcPts val="0"/>
              </a:spcBef>
              <a:spcAft>
                <a:spcPts val="0"/>
              </a:spcAft>
              <a:buSzPts val="1400"/>
              <a:buChar char="■"/>
            </a:pPr>
            <a:endParaRPr/>
          </a:p>
          <a:p>
            <a:pPr marL="2743200" lvl="6" indent="-88900" algn="l">
              <a:spcBef>
                <a:spcPts val="0"/>
              </a:spcBef>
              <a:spcAft>
                <a:spcPts val="0"/>
              </a:spcAft>
              <a:buSzPts val="1400"/>
              <a:buChar char="●"/>
            </a:pPr>
            <a:endParaRPr/>
          </a:p>
          <a:p>
            <a:pPr marL="3200400" lvl="7" indent="-88900" algn="l">
              <a:spcBef>
                <a:spcPts val="0"/>
              </a:spcBef>
              <a:spcAft>
                <a:spcPts val="0"/>
              </a:spcAft>
              <a:buSzPts val="1400"/>
              <a:buChar char="○"/>
            </a:pPr>
            <a:endParaRPr/>
          </a:p>
          <a:p>
            <a:pPr marL="3657600" lvl="8" indent="-88900" algn="l">
              <a:spcBef>
                <a:spcPts val="0"/>
              </a:spcBef>
              <a:spcAft>
                <a:spcPts val="0"/>
              </a:spcAft>
              <a:buSzPts val="1400"/>
              <a:buChar char="■"/>
            </a:pPr>
            <a:endParaRPr/>
          </a:p>
        </p:txBody>
      </p:sp>
      <p:sp>
        <p:nvSpPr>
          <p:cNvPr id="247" name="Shape 247"/>
          <p:cNvSpPr/>
          <p:nvPr/>
        </p:nvSpPr>
        <p:spPr>
          <a:xfrm>
            <a:off x="0" y="1563624"/>
            <a:ext cx="2761488" cy="331317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Arial"/>
              <a:ea typeface="Arial"/>
              <a:cs typeface="Arial"/>
              <a:sym typeface="Arial"/>
            </a:endParaRPr>
          </a:p>
        </p:txBody>
      </p:sp>
      <p:cxnSp>
        <p:nvCxnSpPr>
          <p:cNvPr id="248" name="Shape 248"/>
          <p:cNvCxnSpPr/>
          <p:nvPr/>
        </p:nvCxnSpPr>
        <p:spPr>
          <a:xfrm rot="5400000">
            <a:off x="1128157" y="3221339"/>
            <a:ext cx="3017520" cy="794"/>
          </a:xfrm>
          <a:prstGeom prst="straightConnector1">
            <a:avLst/>
          </a:prstGeom>
          <a:noFill/>
          <a:ln w="19050" cap="flat" cmpd="sng">
            <a:solidFill>
              <a:schemeClr val="accent2"/>
            </a:solidFill>
            <a:prstDash val="solid"/>
            <a:round/>
            <a:headEnd type="none" w="sm" len="sm"/>
            <a:tailEnd type="none" w="sm" len="sm"/>
          </a:ln>
        </p:spPr>
      </p:cxnSp>
      <p:cxnSp>
        <p:nvCxnSpPr>
          <p:cNvPr id="249" name="Shape 249"/>
          <p:cNvCxnSpPr/>
          <p:nvPr/>
        </p:nvCxnSpPr>
        <p:spPr>
          <a:xfrm>
            <a:off x="0" y="1712976"/>
            <a:ext cx="2651760" cy="1588"/>
          </a:xfrm>
          <a:prstGeom prst="straightConnector1">
            <a:avLst/>
          </a:prstGeom>
          <a:noFill/>
          <a:ln w="19050" cap="flat" cmpd="sng">
            <a:solidFill>
              <a:schemeClr val="accent2"/>
            </a:solidFill>
            <a:prstDash val="solid"/>
            <a:round/>
            <a:headEnd type="none" w="sm" len="sm"/>
            <a:tailEnd type="none" w="sm" len="sm"/>
          </a:ln>
        </p:spPr>
      </p:cxnSp>
      <p:cxnSp>
        <p:nvCxnSpPr>
          <p:cNvPr id="250" name="Shape 250"/>
          <p:cNvCxnSpPr/>
          <p:nvPr/>
        </p:nvCxnSpPr>
        <p:spPr>
          <a:xfrm>
            <a:off x="0" y="4733544"/>
            <a:ext cx="2651760" cy="1588"/>
          </a:xfrm>
          <a:prstGeom prst="straightConnector1">
            <a:avLst/>
          </a:prstGeom>
          <a:noFill/>
          <a:ln w="19050" cap="flat" cmpd="sng">
            <a:solidFill>
              <a:schemeClr val="accent2"/>
            </a:solidFill>
            <a:prstDash val="solid"/>
            <a:round/>
            <a:headEnd type="none" w="sm" len="sm"/>
            <a:tailEnd type="none" w="sm" len="sm"/>
          </a:ln>
        </p:spPr>
      </p:cxnSp>
      <p:sp>
        <p:nvSpPr>
          <p:cNvPr id="251" name="Shape 251"/>
          <p:cNvSpPr txBox="1">
            <a:spLocks noGrp="1"/>
          </p:cNvSpPr>
          <p:nvPr>
            <p:ph type="title"/>
          </p:nvPr>
        </p:nvSpPr>
        <p:spPr>
          <a:xfrm>
            <a:off x="155448" y="1905000"/>
            <a:ext cx="2377440" cy="1371600"/>
          </a:xfrm>
          <a:prstGeom prst="rect">
            <a:avLst/>
          </a:prstGeom>
          <a:noFill/>
          <a:ln>
            <a:noFill/>
          </a:ln>
        </p:spPr>
        <p:txBody>
          <a:bodyPr spcFirstLastPara="1" wrap="square" lIns="91425" tIns="91425" rIns="91425" bIns="91425" anchor="b" anchorCtr="0"/>
          <a:lstStyle>
            <a:lvl1pPr lvl="0" algn="l" rtl="0">
              <a:spcBef>
                <a:spcPts val="0"/>
              </a:spcBef>
              <a:spcAft>
                <a:spcPts val="0"/>
              </a:spcAft>
              <a:buSzPts val="1400"/>
              <a:buNone/>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252" name="Shape 252"/>
          <p:cNvSpPr txBox="1">
            <a:spLocks noGrp="1"/>
          </p:cNvSpPr>
          <p:nvPr>
            <p:ph type="body" idx="1"/>
          </p:nvPr>
        </p:nvSpPr>
        <p:spPr>
          <a:xfrm>
            <a:off x="152400" y="3276600"/>
            <a:ext cx="2377440" cy="1371600"/>
          </a:xfrm>
          <a:prstGeom prst="rect">
            <a:avLst/>
          </a:prstGeom>
          <a:noFill/>
          <a:ln>
            <a:noFill/>
          </a:ln>
        </p:spPr>
        <p:txBody>
          <a:bodyPr spcFirstLastPara="1" wrap="square" lIns="91425" tIns="91425" rIns="91425" bIns="91425" anchor="t" anchorCtr="0"/>
          <a:lstStyle>
            <a:lvl1pPr marL="457200" lvl="0" indent="-228600" rtl="0">
              <a:spcBef>
                <a:spcPts val="480"/>
              </a:spcBef>
              <a:spcAft>
                <a:spcPts val="0"/>
              </a:spcAft>
              <a:buClr>
                <a:srgbClr val="FFFFFF"/>
              </a:buClr>
              <a:buSzPts val="1400"/>
              <a:buNone/>
              <a:defRPr/>
            </a:lvl1pPr>
            <a:lvl2pPr marL="914400" lvl="1" indent="-228600" rtl="0">
              <a:spcBef>
                <a:spcPts val="400"/>
              </a:spcBef>
              <a:spcAft>
                <a:spcPts val="0"/>
              </a:spcAft>
              <a:buSzPts val="1400"/>
              <a:buNone/>
              <a:defRPr/>
            </a:lvl2pPr>
            <a:lvl3pPr marL="1371600" lvl="2" indent="-228600" rtl="0">
              <a:spcBef>
                <a:spcPts val="400"/>
              </a:spcBef>
              <a:spcAft>
                <a:spcPts val="0"/>
              </a:spcAft>
              <a:buSzPts val="1400"/>
              <a:buNone/>
              <a:defRPr/>
            </a:lvl3pPr>
            <a:lvl4pPr marL="1828800" lvl="3" indent="-228600" rtl="0">
              <a:spcBef>
                <a:spcPts val="360"/>
              </a:spcBef>
              <a:spcAft>
                <a:spcPts val="0"/>
              </a:spcAft>
              <a:buSzPts val="1400"/>
              <a:buNone/>
              <a:defRPr/>
            </a:lvl4pPr>
            <a:lvl5pPr marL="2286000" lvl="4" indent="-228600" rtl="0">
              <a:spcBef>
                <a:spcPts val="320"/>
              </a:spcBef>
              <a:spcAft>
                <a:spcPts val="0"/>
              </a:spcAft>
              <a:buSzPts val="1400"/>
              <a:buNone/>
              <a:defRPr/>
            </a:lvl5pPr>
            <a:lvl6pPr marL="2743200" lvl="5" indent="-228600" rtl="0">
              <a:spcBef>
                <a:spcPts val="320"/>
              </a:spcBef>
              <a:spcAft>
                <a:spcPts val="0"/>
              </a:spcAft>
              <a:buSzPts val="1400"/>
              <a:buNone/>
              <a:defRPr/>
            </a:lvl6pPr>
            <a:lvl7pPr marL="3200400" lvl="6" indent="-228600" rtl="0">
              <a:spcBef>
                <a:spcPts val="320"/>
              </a:spcBef>
              <a:spcAft>
                <a:spcPts val="0"/>
              </a:spcAft>
              <a:buSzPts val="1400"/>
              <a:buNone/>
              <a:defRPr/>
            </a:lvl7pPr>
            <a:lvl8pPr marL="3657600" lvl="7" indent="-228600" rtl="0">
              <a:spcBef>
                <a:spcPts val="320"/>
              </a:spcBef>
              <a:spcAft>
                <a:spcPts val="0"/>
              </a:spcAft>
              <a:buSzPts val="1400"/>
              <a:buNone/>
              <a:defRPr/>
            </a:lvl8pPr>
            <a:lvl9pPr marL="4114800" lvl="8" indent="-228600" rtl="0">
              <a:spcBef>
                <a:spcPts val="320"/>
              </a:spcBef>
              <a:spcAft>
                <a:spcPts val="0"/>
              </a:spcAft>
              <a:buSzPts val="1400"/>
              <a:buNone/>
              <a:defRPr/>
            </a:lvl9pPr>
          </a:lstStyle>
          <a:p>
            <a:endParaRPr/>
          </a:p>
        </p:txBody>
      </p:sp>
    </p:spTree>
    <p:extLst>
      <p:ext uri="{BB962C8B-B14F-4D97-AF65-F5344CB8AC3E}">
        <p14:creationId xmlns:p14="http://schemas.microsoft.com/office/powerpoint/2010/main" val="12515435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with Watermark">
  <p:cSld name="Title Slide with Watermark">
    <p:bg>
      <p:bgPr>
        <a:blipFill rotWithShape="1">
          <a:blip r:embed="rId2">
            <a:alphaModFix/>
          </a:blip>
          <a:stretch>
            <a:fillRect/>
          </a:stretch>
        </a:blipFill>
        <a:effectLst/>
      </p:bgPr>
    </p:bg>
    <p:spTree>
      <p:nvGrpSpPr>
        <p:cNvPr id="1" name="Shape 23"/>
        <p:cNvGrpSpPr/>
        <p:nvPr/>
      </p:nvGrpSpPr>
      <p:grpSpPr>
        <a:xfrm>
          <a:off x="0" y="0"/>
          <a:ext cx="0" cy="0"/>
          <a:chOff x="0" y="0"/>
          <a:chExt cx="0" cy="0"/>
        </a:xfrm>
      </p:grpSpPr>
      <p:sp>
        <p:nvSpPr>
          <p:cNvPr id="24" name="Shape 24"/>
          <p:cNvSpPr txBox="1">
            <a:spLocks noGrp="1"/>
          </p:cNvSpPr>
          <p:nvPr>
            <p:ph type="body" idx="1"/>
          </p:nvPr>
        </p:nvSpPr>
        <p:spPr>
          <a:xfrm>
            <a:off x="1122215" y="3200400"/>
            <a:ext cx="8021782" cy="2209800"/>
          </a:xfrm>
          <a:prstGeom prst="rect">
            <a:avLst/>
          </a:prstGeom>
          <a:noFill/>
          <a:ln>
            <a:noFill/>
          </a:ln>
        </p:spPr>
        <p:txBody>
          <a:bodyPr spcFirstLastPara="1" wrap="square" lIns="91425" tIns="91425" rIns="91425" bIns="91425" anchor="ctr" anchorCtr="0"/>
          <a:lstStyle>
            <a:lvl1pPr marL="457200" lvl="0" indent="-228600" algn="r" rtl="0">
              <a:spcBef>
                <a:spcPts val="0"/>
              </a:spcBef>
              <a:spcAft>
                <a:spcPts val="0"/>
              </a:spcAft>
              <a:buClr>
                <a:schemeClr val="dk1"/>
              </a:buClr>
              <a:buSzPts val="1400"/>
              <a:buFont typeface="Impact"/>
              <a:buNone/>
              <a:defRPr/>
            </a:lvl1pPr>
            <a:lvl2pPr marL="914400" lvl="1" indent="-228600" algn="r" rtl="0">
              <a:spcBef>
                <a:spcPts val="0"/>
              </a:spcBef>
              <a:spcAft>
                <a:spcPts val="0"/>
              </a:spcAft>
              <a:buClr>
                <a:schemeClr val="dk1"/>
              </a:buClr>
              <a:buSzPts val="1400"/>
              <a:buFont typeface="Impact"/>
              <a:buNone/>
              <a:defRPr/>
            </a:lvl2pPr>
            <a:lvl3pPr marL="1371600" lvl="2" indent="-228600" algn="r" rtl="0">
              <a:spcBef>
                <a:spcPts val="0"/>
              </a:spcBef>
              <a:spcAft>
                <a:spcPts val="0"/>
              </a:spcAft>
              <a:buClr>
                <a:schemeClr val="dk1"/>
              </a:buClr>
              <a:buSzPts val="1400"/>
              <a:buFont typeface="Impact"/>
              <a:buNone/>
              <a:defRPr/>
            </a:lvl3pPr>
            <a:lvl4pPr marL="1828800" lvl="3" indent="-228600" algn="r" rtl="0">
              <a:spcBef>
                <a:spcPts val="0"/>
              </a:spcBef>
              <a:spcAft>
                <a:spcPts val="0"/>
              </a:spcAft>
              <a:buClr>
                <a:schemeClr val="dk1"/>
              </a:buClr>
              <a:buSzPts val="1400"/>
              <a:buFont typeface="Impact"/>
              <a:buNone/>
              <a:defRPr/>
            </a:lvl4pPr>
            <a:lvl5pPr marL="2286000" lvl="4" indent="-228600" algn="r" rtl="0">
              <a:spcBef>
                <a:spcPts val="0"/>
              </a:spcBef>
              <a:spcAft>
                <a:spcPts val="0"/>
              </a:spcAft>
              <a:buClr>
                <a:schemeClr val="dk1"/>
              </a:buClr>
              <a:buSzPts val="1400"/>
              <a:buFont typeface="Impact"/>
              <a:buNone/>
              <a:defRPr/>
            </a:lvl5pPr>
            <a:lvl6pPr marL="2743200" lvl="5" indent="-317500" rtl="0">
              <a:spcBef>
                <a:spcPts val="360"/>
              </a:spcBef>
              <a:spcAft>
                <a:spcPts val="0"/>
              </a:spcAft>
              <a:buSzPts val="1400"/>
              <a:buChar char="•"/>
              <a:defRPr/>
            </a:lvl6pPr>
            <a:lvl7pPr marL="3200400" lvl="6" indent="-317500" rtl="0">
              <a:spcBef>
                <a:spcPts val="360"/>
              </a:spcBef>
              <a:spcAft>
                <a:spcPts val="0"/>
              </a:spcAft>
              <a:buSzPts val="1400"/>
              <a:buChar char="•"/>
              <a:defRPr/>
            </a:lvl7pPr>
            <a:lvl8pPr marL="3657600" lvl="7" indent="-317500" rtl="0">
              <a:spcBef>
                <a:spcPts val="360"/>
              </a:spcBef>
              <a:spcAft>
                <a:spcPts val="0"/>
              </a:spcAft>
              <a:buSzPts val="1400"/>
              <a:buChar char="•"/>
              <a:defRPr/>
            </a:lvl8pPr>
            <a:lvl9pPr marL="4114800" lvl="8" indent="-317500" rtl="0">
              <a:spcBef>
                <a:spcPts val="360"/>
              </a:spcBef>
              <a:spcAft>
                <a:spcPts val="0"/>
              </a:spcAft>
              <a:buSzPts val="1400"/>
              <a:buChar char="•"/>
              <a:defRPr/>
            </a:lvl9pPr>
          </a:lstStyle>
          <a:p>
            <a:endParaRPr/>
          </a:p>
        </p:txBody>
      </p:sp>
      <p:sp>
        <p:nvSpPr>
          <p:cNvPr id="25" name="Shape 25"/>
          <p:cNvSpPr txBox="1">
            <a:spLocks noGrp="1"/>
          </p:cNvSpPr>
          <p:nvPr>
            <p:ph type="ctrTitle"/>
          </p:nvPr>
        </p:nvSpPr>
        <p:spPr>
          <a:xfrm>
            <a:off x="3960813" y="3833095"/>
            <a:ext cx="4724400" cy="1209964"/>
          </a:xfrm>
          <a:prstGeom prst="rect">
            <a:avLst/>
          </a:prstGeom>
          <a:noFill/>
          <a:ln>
            <a:noFill/>
          </a:ln>
        </p:spPr>
        <p:txBody>
          <a:bodyPr spcFirstLastPara="1" wrap="square" lIns="91425" tIns="91425" rIns="91425" bIns="91425" anchor="b" anchorCtr="0"/>
          <a:lstStyle>
            <a:lvl1pPr marL="0" marR="0" lvl="0" indent="0" algn="l" rtl="0">
              <a:lnSpc>
                <a:spcPct val="108695"/>
              </a:lnSpc>
              <a:spcBef>
                <a:spcPts val="0"/>
              </a:spcBef>
              <a:spcAft>
                <a:spcPts val="0"/>
              </a:spcAft>
              <a:buClr>
                <a:schemeClr val="dk1"/>
              </a:buClr>
              <a:buSzPts val="1400"/>
              <a:buFont typeface="Arial"/>
              <a:buNone/>
              <a:defRPr/>
            </a:lvl1pPr>
            <a:lvl2pPr marL="0" marR="0" lvl="1" indent="-88900" algn="l" rtl="0">
              <a:spcBef>
                <a:spcPts val="0"/>
              </a:spcBef>
              <a:spcAft>
                <a:spcPts val="0"/>
              </a:spcAft>
              <a:buSzPts val="1400"/>
              <a:buChar char="○"/>
              <a:defRPr/>
            </a:lvl2pPr>
            <a:lvl3pPr marL="0" marR="0" lvl="2" indent="-88900" algn="l" rtl="0">
              <a:spcBef>
                <a:spcPts val="0"/>
              </a:spcBef>
              <a:spcAft>
                <a:spcPts val="0"/>
              </a:spcAft>
              <a:buSzPts val="1400"/>
              <a:buChar char="■"/>
              <a:defRPr/>
            </a:lvl3pPr>
            <a:lvl4pPr marL="0" marR="0" lvl="3" indent="-88900" algn="l" rtl="0">
              <a:spcBef>
                <a:spcPts val="0"/>
              </a:spcBef>
              <a:spcAft>
                <a:spcPts val="0"/>
              </a:spcAft>
              <a:buSzPts val="1400"/>
              <a:buChar char="●"/>
              <a:defRPr/>
            </a:lvl4pPr>
            <a:lvl5pPr marL="0" marR="0" lvl="4" indent="-88900" algn="l" rtl="0">
              <a:spcBef>
                <a:spcPts val="0"/>
              </a:spcBef>
              <a:spcAft>
                <a:spcPts val="0"/>
              </a:spcAft>
              <a:buSzPts val="1400"/>
              <a:buChar char="○"/>
              <a:defRPr/>
            </a:lvl5pPr>
            <a:lvl6pPr marL="0" marR="0" lvl="5" indent="-88900" algn="l" rtl="0">
              <a:spcBef>
                <a:spcPts val="0"/>
              </a:spcBef>
              <a:spcAft>
                <a:spcPts val="0"/>
              </a:spcAft>
              <a:buSzPts val="1400"/>
              <a:buChar char="■"/>
              <a:defRPr/>
            </a:lvl6pPr>
            <a:lvl7pPr marL="0" marR="0" lvl="6" indent="-88900" algn="l" rtl="0">
              <a:spcBef>
                <a:spcPts val="0"/>
              </a:spcBef>
              <a:spcAft>
                <a:spcPts val="0"/>
              </a:spcAft>
              <a:buSzPts val="1400"/>
              <a:buChar char="●"/>
              <a:defRPr/>
            </a:lvl7pPr>
            <a:lvl8pPr marL="0" marR="0" lvl="7" indent="-88900" algn="l" rtl="0">
              <a:spcBef>
                <a:spcPts val="0"/>
              </a:spcBef>
              <a:spcAft>
                <a:spcPts val="0"/>
              </a:spcAft>
              <a:buSzPts val="1400"/>
              <a:buChar char="○"/>
              <a:defRPr/>
            </a:lvl8pPr>
            <a:lvl9pPr marL="0" marR="0" lvl="8" indent="-88900" algn="l" rtl="0">
              <a:spcBef>
                <a:spcPts val="0"/>
              </a:spcBef>
              <a:spcAft>
                <a:spcPts val="0"/>
              </a:spcAft>
              <a:buSzPts val="1400"/>
              <a:buChar char="■"/>
              <a:defRPr/>
            </a:lvl9pPr>
          </a:lstStyle>
          <a:p>
            <a:endParaRPr/>
          </a:p>
        </p:txBody>
      </p:sp>
      <p:sp>
        <p:nvSpPr>
          <p:cNvPr id="26" name="Shape 26"/>
          <p:cNvSpPr txBox="1">
            <a:spLocks noGrp="1"/>
          </p:cNvSpPr>
          <p:nvPr>
            <p:ph type="subTitle" idx="2"/>
          </p:nvPr>
        </p:nvSpPr>
        <p:spPr>
          <a:xfrm>
            <a:off x="3960813" y="5056909"/>
            <a:ext cx="4724400" cy="1156586"/>
          </a:xfrm>
          <a:prstGeom prst="rect">
            <a:avLst/>
          </a:prstGeom>
          <a:noFill/>
          <a:ln>
            <a:noFill/>
          </a:ln>
        </p:spPr>
        <p:txBody>
          <a:bodyPr spcFirstLastPara="1" wrap="square" lIns="91425" tIns="91425" rIns="91425" bIns="91425" anchor="t" anchorCtr="0"/>
          <a:lstStyle>
            <a:lvl1pPr marL="0" marR="0" lvl="0" indent="0" algn="l" rtl="0">
              <a:lnSpc>
                <a:spcPct val="118181"/>
              </a:lnSpc>
              <a:spcBef>
                <a:spcPts val="0"/>
              </a:spcBef>
              <a:spcAft>
                <a:spcPts val="0"/>
              </a:spcAft>
              <a:buClr>
                <a:schemeClr val="dk1"/>
              </a:buClr>
              <a:buSzPts val="1400"/>
              <a:buFont typeface="Arial"/>
              <a:buNone/>
              <a:defRPr/>
            </a:lvl1pPr>
            <a:lvl2pPr marL="457200" marR="0" lvl="1" indent="0" algn="ctr" rtl="0">
              <a:spcBef>
                <a:spcPts val="600"/>
              </a:spcBef>
              <a:spcAft>
                <a:spcPts val="0"/>
              </a:spcAft>
              <a:buClr>
                <a:srgbClr val="888888"/>
              </a:buClr>
              <a:buSzPts val="1400"/>
              <a:buFont typeface="Arial"/>
              <a:buNone/>
              <a:defRPr/>
            </a:lvl2pPr>
            <a:lvl3pPr marL="914400" marR="0" lvl="2" indent="0" algn="ctr" rtl="0">
              <a:spcBef>
                <a:spcPts val="600"/>
              </a:spcBef>
              <a:spcAft>
                <a:spcPts val="0"/>
              </a:spcAft>
              <a:buClr>
                <a:srgbClr val="888888"/>
              </a:buClr>
              <a:buSzPts val="1400"/>
              <a:buFont typeface="Arial"/>
              <a:buNone/>
              <a:defRPr/>
            </a:lvl3pPr>
            <a:lvl4pPr marL="1371600" marR="0" lvl="3" indent="0" algn="ctr" rtl="0">
              <a:spcBef>
                <a:spcPts val="600"/>
              </a:spcBef>
              <a:spcAft>
                <a:spcPts val="0"/>
              </a:spcAft>
              <a:buClr>
                <a:srgbClr val="888888"/>
              </a:buClr>
              <a:buSzPts val="1400"/>
              <a:buFont typeface="Arial"/>
              <a:buNone/>
              <a:defRPr/>
            </a:lvl4pPr>
            <a:lvl5pPr marL="1828800" marR="0" lvl="4" indent="0" algn="ctr" rtl="0">
              <a:spcBef>
                <a:spcPts val="600"/>
              </a:spcBef>
              <a:spcAft>
                <a:spcPts val="0"/>
              </a:spcAft>
              <a:buClr>
                <a:srgbClr val="888888"/>
              </a:buClr>
              <a:buSzPts val="1400"/>
              <a:buFont typeface="Arial"/>
              <a:buNone/>
              <a:defRPr/>
            </a:lvl5pPr>
            <a:lvl6pPr marL="2286000" marR="0" lvl="5" indent="0" algn="ctr" rtl="0">
              <a:spcBef>
                <a:spcPts val="360"/>
              </a:spcBef>
              <a:spcAft>
                <a:spcPts val="0"/>
              </a:spcAft>
              <a:buClr>
                <a:srgbClr val="888888"/>
              </a:buClr>
              <a:buSzPts val="1400"/>
              <a:buFont typeface="Arial"/>
              <a:buNone/>
              <a:defRPr/>
            </a:lvl6pPr>
            <a:lvl7pPr marL="2743200" marR="0" lvl="6" indent="0" algn="ctr" rtl="0">
              <a:spcBef>
                <a:spcPts val="360"/>
              </a:spcBef>
              <a:spcAft>
                <a:spcPts val="0"/>
              </a:spcAft>
              <a:buClr>
                <a:srgbClr val="888888"/>
              </a:buClr>
              <a:buSzPts val="1400"/>
              <a:buFont typeface="Arial"/>
              <a:buNone/>
              <a:defRPr/>
            </a:lvl7pPr>
            <a:lvl8pPr marL="3200400" marR="0" lvl="7" indent="0" algn="ctr" rtl="0">
              <a:spcBef>
                <a:spcPts val="360"/>
              </a:spcBef>
              <a:spcAft>
                <a:spcPts val="0"/>
              </a:spcAft>
              <a:buClr>
                <a:srgbClr val="888888"/>
              </a:buClr>
              <a:buSzPts val="1400"/>
              <a:buFont typeface="Arial"/>
              <a:buNone/>
              <a:defRPr/>
            </a:lvl8pPr>
            <a:lvl9pPr marL="3657600" marR="0" lvl="8" indent="0" algn="ctr" rtl="0">
              <a:spcBef>
                <a:spcPts val="360"/>
              </a:spcBef>
              <a:spcAft>
                <a:spcPts val="0"/>
              </a:spcAft>
              <a:buClr>
                <a:srgbClr val="888888"/>
              </a:buClr>
              <a:buSzPts val="1400"/>
              <a:buFont typeface="Arial"/>
              <a:buNone/>
              <a:defRPr/>
            </a:lvl9pPr>
          </a:lstStyle>
          <a:p>
            <a:endParaRPr/>
          </a:p>
        </p:txBody>
      </p:sp>
      <p:sp>
        <p:nvSpPr>
          <p:cNvPr id="27" name="Shape 27"/>
          <p:cNvSpPr txBox="1">
            <a:spLocks noGrp="1"/>
          </p:cNvSpPr>
          <p:nvPr>
            <p:ph type="dt" idx="10"/>
          </p:nvPr>
        </p:nvSpPr>
        <p:spPr>
          <a:xfrm>
            <a:off x="457200" y="6298744"/>
            <a:ext cx="1981200" cy="273050"/>
          </a:xfrm>
          <a:prstGeom prst="rect">
            <a:avLst/>
          </a:prstGeom>
          <a:noFill/>
          <a:ln>
            <a:noFill/>
          </a:ln>
        </p:spPr>
        <p:txBody>
          <a:bodyPr spcFirstLastPara="1" wrap="square" lIns="91425" tIns="91425" rIns="91425" bIns="91425" anchor="ctr" anchorCtr="0"/>
          <a:lstStyle>
            <a:lvl1pPr marL="0" marR="0" lvl="0" indent="-88900" algn="l"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a:p>
        </p:txBody>
      </p:sp>
      <p:sp>
        <p:nvSpPr>
          <p:cNvPr id="28" name="Shape 28"/>
          <p:cNvSpPr txBox="1">
            <a:spLocks noGrp="1"/>
          </p:cNvSpPr>
          <p:nvPr>
            <p:ph type="ftr" idx="11"/>
          </p:nvPr>
        </p:nvSpPr>
        <p:spPr>
          <a:xfrm>
            <a:off x="3962400" y="6298744"/>
            <a:ext cx="3810000" cy="273050"/>
          </a:xfrm>
          <a:prstGeom prst="rect">
            <a:avLst/>
          </a:prstGeom>
          <a:noFill/>
          <a:ln>
            <a:noFill/>
          </a:ln>
        </p:spPr>
        <p:txBody>
          <a:bodyPr spcFirstLastPara="1" wrap="square" lIns="91425" tIns="91425" rIns="91425" bIns="91425" anchor="ctr" anchorCtr="0"/>
          <a:lstStyle>
            <a:lvl1pPr marL="0" marR="0" lvl="0" indent="-88900" algn="l"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a:p>
        </p:txBody>
      </p:sp>
      <p:sp>
        <p:nvSpPr>
          <p:cNvPr id="29" name="Shape 29"/>
          <p:cNvSpPr txBox="1">
            <a:spLocks noGrp="1"/>
          </p:cNvSpPr>
          <p:nvPr>
            <p:ph type="sldNum" idx="12"/>
          </p:nvPr>
        </p:nvSpPr>
        <p:spPr>
          <a:xfrm>
            <a:off x="8264856" y="6312392"/>
            <a:ext cx="685800" cy="265089"/>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100" b="0" i="0" u="none" strike="noStrike" cap="none">
                <a:solidFill>
                  <a:schemeClr val="dk1"/>
                </a:solidFill>
                <a:latin typeface="Rokkitt"/>
                <a:ea typeface="Rokkitt"/>
                <a:cs typeface="Rokkitt"/>
                <a:sym typeface="Rokkitt"/>
              </a:defRPr>
            </a:lvl1pPr>
            <a:lvl2pPr marL="0" marR="0" lvl="1" indent="0" algn="r" rtl="0">
              <a:spcBef>
                <a:spcPts val="0"/>
              </a:spcBef>
              <a:buNone/>
              <a:defRPr sz="1100" b="0" i="0" u="none" strike="noStrike" cap="none">
                <a:solidFill>
                  <a:schemeClr val="dk1"/>
                </a:solidFill>
                <a:latin typeface="Rokkitt"/>
                <a:ea typeface="Rokkitt"/>
                <a:cs typeface="Rokkitt"/>
                <a:sym typeface="Rokkitt"/>
              </a:defRPr>
            </a:lvl2pPr>
            <a:lvl3pPr marL="0" marR="0" lvl="2" indent="0" algn="r" rtl="0">
              <a:spcBef>
                <a:spcPts val="0"/>
              </a:spcBef>
              <a:buNone/>
              <a:defRPr sz="1100" b="0" i="0" u="none" strike="noStrike" cap="none">
                <a:solidFill>
                  <a:schemeClr val="dk1"/>
                </a:solidFill>
                <a:latin typeface="Rokkitt"/>
                <a:ea typeface="Rokkitt"/>
                <a:cs typeface="Rokkitt"/>
                <a:sym typeface="Rokkitt"/>
              </a:defRPr>
            </a:lvl3pPr>
            <a:lvl4pPr marL="0" marR="0" lvl="3" indent="0" algn="r" rtl="0">
              <a:spcBef>
                <a:spcPts val="0"/>
              </a:spcBef>
              <a:buNone/>
              <a:defRPr sz="1100" b="0" i="0" u="none" strike="noStrike" cap="none">
                <a:solidFill>
                  <a:schemeClr val="dk1"/>
                </a:solidFill>
                <a:latin typeface="Rokkitt"/>
                <a:ea typeface="Rokkitt"/>
                <a:cs typeface="Rokkitt"/>
                <a:sym typeface="Rokkitt"/>
              </a:defRPr>
            </a:lvl4pPr>
            <a:lvl5pPr marL="0" marR="0" lvl="4" indent="0" algn="r" rtl="0">
              <a:spcBef>
                <a:spcPts val="0"/>
              </a:spcBef>
              <a:buNone/>
              <a:defRPr sz="1100" b="0" i="0" u="none" strike="noStrike" cap="none">
                <a:solidFill>
                  <a:schemeClr val="dk1"/>
                </a:solidFill>
                <a:latin typeface="Rokkitt"/>
                <a:ea typeface="Rokkitt"/>
                <a:cs typeface="Rokkitt"/>
                <a:sym typeface="Rokkitt"/>
              </a:defRPr>
            </a:lvl5pPr>
            <a:lvl6pPr marL="0" marR="0" lvl="5" indent="0" algn="r" rtl="0">
              <a:spcBef>
                <a:spcPts val="0"/>
              </a:spcBef>
              <a:buNone/>
              <a:defRPr sz="1100" b="0" i="0" u="none" strike="noStrike" cap="none">
                <a:solidFill>
                  <a:schemeClr val="dk1"/>
                </a:solidFill>
                <a:latin typeface="Rokkitt"/>
                <a:ea typeface="Rokkitt"/>
                <a:cs typeface="Rokkitt"/>
                <a:sym typeface="Rokkitt"/>
              </a:defRPr>
            </a:lvl6pPr>
            <a:lvl7pPr marL="0" marR="0" lvl="6" indent="0" algn="r" rtl="0">
              <a:spcBef>
                <a:spcPts val="0"/>
              </a:spcBef>
              <a:buNone/>
              <a:defRPr sz="1100" b="0" i="0" u="none" strike="noStrike" cap="none">
                <a:solidFill>
                  <a:schemeClr val="dk1"/>
                </a:solidFill>
                <a:latin typeface="Rokkitt"/>
                <a:ea typeface="Rokkitt"/>
                <a:cs typeface="Rokkitt"/>
                <a:sym typeface="Rokkitt"/>
              </a:defRPr>
            </a:lvl7pPr>
            <a:lvl8pPr marL="0" marR="0" lvl="7" indent="0" algn="r" rtl="0">
              <a:spcBef>
                <a:spcPts val="0"/>
              </a:spcBef>
              <a:buNone/>
              <a:defRPr sz="1100" b="0" i="0" u="none" strike="noStrike" cap="none">
                <a:solidFill>
                  <a:schemeClr val="dk1"/>
                </a:solidFill>
                <a:latin typeface="Rokkitt"/>
                <a:ea typeface="Rokkitt"/>
                <a:cs typeface="Rokkitt"/>
                <a:sym typeface="Rokkitt"/>
              </a:defRPr>
            </a:lvl8pPr>
            <a:lvl9pPr marL="0" marR="0" lvl="8" indent="0" algn="r" rtl="0">
              <a:spcBef>
                <a:spcPts val="0"/>
              </a:spcBef>
              <a:buNone/>
              <a:defRPr sz="1100" b="0" i="0" u="none" strike="noStrike" cap="none">
                <a:solidFill>
                  <a:schemeClr val="dk1"/>
                </a:solidFill>
                <a:latin typeface="Rokkitt"/>
                <a:ea typeface="Rokkitt"/>
                <a:cs typeface="Rokkitt"/>
                <a:sym typeface="Rokkitt"/>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253"/>
        <p:cNvGrpSpPr/>
        <p:nvPr/>
      </p:nvGrpSpPr>
      <p:grpSpPr>
        <a:xfrm>
          <a:off x="0" y="0"/>
          <a:ext cx="0" cy="0"/>
          <a:chOff x="0" y="0"/>
          <a:chExt cx="0" cy="0"/>
        </a:xfrm>
      </p:grpSpPr>
      <p:sp>
        <p:nvSpPr>
          <p:cNvPr id="254" name="Shape 254"/>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b" anchorCtr="0"/>
          <a:lstStyle>
            <a:lvl1pPr lvl="0" algn="l" rtl="0">
              <a:spcBef>
                <a:spcPts val="0"/>
              </a:spcBef>
              <a:spcAft>
                <a:spcPts val="0"/>
              </a:spcAft>
              <a:buClr>
                <a:srgbClr val="FFFFFF"/>
              </a:buClr>
              <a:buSzPts val="1400"/>
              <a:buNone/>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255" name="Shape 255"/>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91425" rIns="91425" bIns="91425" anchor="t" anchorCtr="0"/>
          <a:lstStyle>
            <a:lvl1pPr marL="457200" lvl="0" indent="-317500" algn="l" rtl="0">
              <a:spcBef>
                <a:spcPts val="480"/>
              </a:spcBef>
              <a:spcAft>
                <a:spcPts val="0"/>
              </a:spcAft>
              <a:buClr>
                <a:srgbClr val="ABC2C8"/>
              </a:buClr>
              <a:buSzPts val="1400"/>
              <a:buChar char="•"/>
              <a:defRPr/>
            </a:lvl1pPr>
            <a:lvl2pPr marL="914400" lvl="1" indent="-317500" algn="l" rtl="0">
              <a:spcBef>
                <a:spcPts val="400"/>
              </a:spcBef>
              <a:spcAft>
                <a:spcPts val="0"/>
              </a:spcAft>
              <a:buClr>
                <a:srgbClr val="ABC2C8"/>
              </a:buClr>
              <a:buSzPts val="1400"/>
              <a:buChar char="•"/>
              <a:defRPr/>
            </a:lvl2pPr>
            <a:lvl3pPr marL="1371600" lvl="2" indent="-317500" algn="l" rtl="0">
              <a:spcBef>
                <a:spcPts val="400"/>
              </a:spcBef>
              <a:spcAft>
                <a:spcPts val="0"/>
              </a:spcAft>
              <a:buClr>
                <a:schemeClr val="accent2"/>
              </a:buClr>
              <a:buSzPts val="1400"/>
              <a:buChar char="•"/>
              <a:defRPr/>
            </a:lvl3pPr>
            <a:lvl4pPr marL="1828800" lvl="3" indent="-317500" algn="l" rtl="0">
              <a:spcBef>
                <a:spcPts val="360"/>
              </a:spcBef>
              <a:spcAft>
                <a:spcPts val="0"/>
              </a:spcAft>
              <a:buClr>
                <a:schemeClr val="accent3"/>
              </a:buClr>
              <a:buSzPts val="1400"/>
              <a:buChar char="•"/>
              <a:defRPr/>
            </a:lvl4pPr>
            <a:lvl5pPr marL="2286000" lvl="4" indent="-317500" algn="l" rtl="0">
              <a:spcBef>
                <a:spcPts val="320"/>
              </a:spcBef>
              <a:spcAft>
                <a:spcPts val="0"/>
              </a:spcAft>
              <a:buClr>
                <a:schemeClr val="accent4"/>
              </a:buClr>
              <a:buSzPts val="1400"/>
              <a:buChar char="•"/>
              <a:defRPr/>
            </a:lvl5pPr>
            <a:lvl6pPr marL="2743200" lvl="5" indent="-317500" algn="l" rtl="0">
              <a:spcBef>
                <a:spcPts val="320"/>
              </a:spcBef>
              <a:spcAft>
                <a:spcPts val="0"/>
              </a:spcAft>
              <a:buClr>
                <a:schemeClr val="accent5"/>
              </a:buClr>
              <a:buSzPts val="1400"/>
              <a:buChar char="•"/>
              <a:defRPr/>
            </a:lvl6pPr>
            <a:lvl7pPr marL="3200400" lvl="6" indent="-317500" algn="l" rtl="0">
              <a:spcBef>
                <a:spcPts val="320"/>
              </a:spcBef>
              <a:spcAft>
                <a:spcPts val="0"/>
              </a:spcAft>
              <a:buClr>
                <a:schemeClr val="accent6"/>
              </a:buClr>
              <a:buSzPts val="1400"/>
              <a:buChar char="•"/>
              <a:defRPr/>
            </a:lvl7pPr>
            <a:lvl8pPr marL="3657600" lvl="7" indent="-317500" algn="l" rtl="0">
              <a:spcBef>
                <a:spcPts val="320"/>
              </a:spcBef>
              <a:spcAft>
                <a:spcPts val="0"/>
              </a:spcAft>
              <a:buClr>
                <a:schemeClr val="accent3"/>
              </a:buClr>
              <a:buSzPts val="1400"/>
              <a:buChar char="•"/>
              <a:defRPr/>
            </a:lvl8pPr>
            <a:lvl9pPr marL="4114800" lvl="8" indent="-317500" algn="l" rtl="0">
              <a:spcBef>
                <a:spcPts val="320"/>
              </a:spcBef>
              <a:spcAft>
                <a:spcPts val="0"/>
              </a:spcAft>
              <a:buClr>
                <a:schemeClr val="accent6"/>
              </a:buClr>
              <a:buSzPts val="1400"/>
              <a:buChar char="•"/>
              <a:defRPr/>
            </a:lvl9pPr>
          </a:lstStyle>
          <a:p>
            <a:endParaRPr/>
          </a:p>
        </p:txBody>
      </p:sp>
      <p:sp>
        <p:nvSpPr>
          <p:cNvPr id="256" name="Shape 256"/>
          <p:cNvSpPr txBox="1">
            <a:spLocks noGrp="1"/>
          </p:cNvSpPr>
          <p:nvPr>
            <p:ph type="dt" idx="10"/>
          </p:nvPr>
        </p:nvSpPr>
        <p:spPr>
          <a:xfrm>
            <a:off x="457200" y="6312408"/>
            <a:ext cx="2133600" cy="365125"/>
          </a:xfrm>
          <a:prstGeom prst="rect">
            <a:avLst/>
          </a:prstGeom>
          <a:noFill/>
          <a:ln>
            <a:noFill/>
          </a:ln>
        </p:spPr>
        <p:txBody>
          <a:bodyPr spcFirstLastPara="1" wrap="square" lIns="91425" tIns="91425" rIns="91425" bIns="91425" anchor="ctr" anchorCtr="0"/>
          <a:lstStyle>
            <a:lvl1pPr marL="0" marR="0" lvl="0" indent="-88900" algn="l"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a:p>
        </p:txBody>
      </p:sp>
      <p:sp>
        <p:nvSpPr>
          <p:cNvPr id="257" name="Shape 257"/>
          <p:cNvSpPr txBox="1">
            <a:spLocks noGrp="1"/>
          </p:cNvSpPr>
          <p:nvPr>
            <p:ph type="ftr" idx="11"/>
          </p:nvPr>
        </p:nvSpPr>
        <p:spPr>
          <a:xfrm>
            <a:off x="2831123" y="6312408"/>
            <a:ext cx="3481754" cy="365125"/>
          </a:xfrm>
          <a:prstGeom prst="rect">
            <a:avLst/>
          </a:prstGeom>
          <a:noFill/>
          <a:ln>
            <a:noFill/>
          </a:ln>
        </p:spPr>
        <p:txBody>
          <a:bodyPr spcFirstLastPara="1" wrap="square" lIns="91425" tIns="91425" rIns="91425" bIns="91425" anchor="ctr" anchorCtr="0"/>
          <a:lstStyle>
            <a:lvl1pPr marL="0" marR="0" lvl="0" indent="-88900" algn="ctr"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a:p>
        </p:txBody>
      </p:sp>
      <p:sp>
        <p:nvSpPr>
          <p:cNvPr id="258" name="Shape 258"/>
          <p:cNvSpPr txBox="1">
            <a:spLocks noGrp="1"/>
          </p:cNvSpPr>
          <p:nvPr>
            <p:ph type="sldNum" idx="12"/>
          </p:nvPr>
        </p:nvSpPr>
        <p:spPr>
          <a:xfrm>
            <a:off x="6553200" y="6312408"/>
            <a:ext cx="2133600" cy="365125"/>
          </a:xfrm>
          <a:prstGeom prst="rect">
            <a:avLst/>
          </a:prstGeom>
          <a:noFill/>
          <a:ln>
            <a:noFill/>
          </a:ln>
        </p:spPr>
        <p:txBody>
          <a:bodyPr spcFirstLastPara="1" wrap="square" lIns="91425" tIns="91425" rIns="91425" bIns="91425" anchor="ctr" anchorCtr="0">
            <a:noAutofit/>
          </a:bodyPr>
          <a:lstStyle>
            <a:lvl1pPr marL="0" marR="0" lvl="0" indent="0" algn="r" rtl="0">
              <a:buNone/>
              <a:defRPr/>
            </a:lvl1pPr>
            <a:lvl2pPr marL="0" marR="0" lvl="1" indent="0" algn="r" rtl="0">
              <a:buNone/>
              <a:defRPr/>
            </a:lvl2pPr>
            <a:lvl3pPr marL="0" marR="0" lvl="2" indent="0" algn="r" rtl="0">
              <a:buNone/>
              <a:defRPr/>
            </a:lvl3pPr>
            <a:lvl4pPr marL="0" marR="0" lvl="3" indent="0" algn="r" rtl="0">
              <a:buNone/>
              <a:defRPr/>
            </a:lvl4pPr>
            <a:lvl5pPr marL="0" marR="0" lvl="4" indent="0" algn="r" rtl="0">
              <a:buNone/>
              <a:defRPr/>
            </a:lvl5pPr>
            <a:lvl6pPr marL="0" marR="0" lvl="5" indent="0" algn="r" rtl="0">
              <a:buNone/>
              <a:defRPr/>
            </a:lvl6pPr>
            <a:lvl7pPr marL="0" marR="0" lvl="6" indent="0" algn="r" rtl="0">
              <a:buNone/>
              <a:defRPr/>
            </a:lvl7pPr>
            <a:lvl8pPr marL="0" marR="0" lvl="7" indent="0" algn="r" rtl="0">
              <a:buNone/>
              <a:defRPr/>
            </a:lvl8pPr>
            <a:lvl9pPr marL="0" marR="0" lvl="8" indent="0" algn="r" rtl="0">
              <a:buNone/>
              <a:defRPr/>
            </a:lvl9pPr>
          </a:lstStyle>
          <a:p>
            <a:pPr marL="0" lvl="0" indent="-88900">
              <a:spcBef>
                <a:spcPts val="0"/>
              </a:spcBef>
              <a:spcAft>
                <a:spcPts val="0"/>
              </a:spcAft>
              <a:buSzPts val="1400"/>
              <a:buChar char="●"/>
            </a:pPr>
            <a:endParaRPr/>
          </a:p>
          <a:p>
            <a:pPr marL="457200" lvl="1" indent="-88900" algn="l">
              <a:spcBef>
                <a:spcPts val="0"/>
              </a:spcBef>
              <a:spcAft>
                <a:spcPts val="0"/>
              </a:spcAft>
              <a:buSzPts val="1400"/>
              <a:buChar char="○"/>
            </a:pPr>
            <a:endParaRPr/>
          </a:p>
          <a:p>
            <a:pPr marL="914400" lvl="2" indent="-88900" algn="l">
              <a:spcBef>
                <a:spcPts val="0"/>
              </a:spcBef>
              <a:spcAft>
                <a:spcPts val="0"/>
              </a:spcAft>
              <a:buSzPts val="1400"/>
              <a:buChar char="■"/>
            </a:pPr>
            <a:endParaRPr/>
          </a:p>
          <a:p>
            <a:pPr marL="1371600" lvl="3" indent="-88900" algn="l">
              <a:spcBef>
                <a:spcPts val="0"/>
              </a:spcBef>
              <a:spcAft>
                <a:spcPts val="0"/>
              </a:spcAft>
              <a:buSzPts val="1400"/>
              <a:buChar char="●"/>
            </a:pPr>
            <a:endParaRPr/>
          </a:p>
          <a:p>
            <a:pPr marL="1828800" lvl="4" indent="-88900" algn="l">
              <a:spcBef>
                <a:spcPts val="0"/>
              </a:spcBef>
              <a:spcAft>
                <a:spcPts val="0"/>
              </a:spcAft>
              <a:buSzPts val="1400"/>
              <a:buChar char="○"/>
            </a:pPr>
            <a:endParaRPr/>
          </a:p>
          <a:p>
            <a:pPr marL="2286000" lvl="5" indent="-88900" algn="l">
              <a:spcBef>
                <a:spcPts val="0"/>
              </a:spcBef>
              <a:spcAft>
                <a:spcPts val="0"/>
              </a:spcAft>
              <a:buSzPts val="1400"/>
              <a:buChar char="■"/>
            </a:pPr>
            <a:endParaRPr/>
          </a:p>
          <a:p>
            <a:pPr marL="2743200" lvl="6" indent="-88900" algn="l">
              <a:spcBef>
                <a:spcPts val="0"/>
              </a:spcBef>
              <a:spcAft>
                <a:spcPts val="0"/>
              </a:spcAft>
              <a:buSzPts val="1400"/>
              <a:buChar char="●"/>
            </a:pPr>
            <a:endParaRPr/>
          </a:p>
          <a:p>
            <a:pPr marL="3200400" lvl="7" indent="-88900" algn="l">
              <a:spcBef>
                <a:spcPts val="0"/>
              </a:spcBef>
              <a:spcAft>
                <a:spcPts val="0"/>
              </a:spcAft>
              <a:buSzPts val="1400"/>
              <a:buChar char="○"/>
            </a:pPr>
            <a:endParaRPr/>
          </a:p>
          <a:p>
            <a:pPr marL="3657600" lvl="8" indent="-88900" algn="l">
              <a:spcBef>
                <a:spcPts val="0"/>
              </a:spcBef>
              <a:spcAft>
                <a:spcPts val="0"/>
              </a:spcAft>
              <a:buSzPts val="1400"/>
              <a:buChar char="■"/>
            </a:pPr>
            <a:endParaRPr/>
          </a:p>
        </p:txBody>
      </p:sp>
    </p:spTree>
    <p:extLst>
      <p:ext uri="{BB962C8B-B14F-4D97-AF65-F5344CB8AC3E}">
        <p14:creationId xmlns:p14="http://schemas.microsoft.com/office/powerpoint/2010/main" val="206985490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259"/>
        <p:cNvGrpSpPr/>
        <p:nvPr/>
      </p:nvGrpSpPr>
      <p:grpSpPr>
        <a:xfrm>
          <a:off x="0" y="0"/>
          <a:ext cx="0" cy="0"/>
          <a:chOff x="0" y="0"/>
          <a:chExt cx="0" cy="0"/>
        </a:xfrm>
      </p:grpSpPr>
      <p:sp>
        <p:nvSpPr>
          <p:cNvPr id="260" name="Shape 260"/>
          <p:cNvSpPr txBox="1">
            <a:spLocks noGrp="1"/>
          </p:cNvSpPr>
          <p:nvPr>
            <p:ph type="title"/>
          </p:nvPr>
        </p:nvSpPr>
        <p:spPr>
          <a:xfrm rot="5400000">
            <a:off x="4732337" y="2171700"/>
            <a:ext cx="5851525" cy="2057400"/>
          </a:xfrm>
          <a:prstGeom prst="rect">
            <a:avLst/>
          </a:prstGeom>
          <a:noFill/>
          <a:ln>
            <a:noFill/>
          </a:ln>
        </p:spPr>
        <p:txBody>
          <a:bodyPr spcFirstLastPara="1" wrap="square" lIns="91425" tIns="91425" rIns="91425" bIns="91425" anchor="b" anchorCtr="0"/>
          <a:lstStyle>
            <a:lvl1pPr lvl="0" algn="l" rtl="0">
              <a:spcBef>
                <a:spcPts val="0"/>
              </a:spcBef>
              <a:spcAft>
                <a:spcPts val="0"/>
              </a:spcAft>
              <a:buClr>
                <a:srgbClr val="FFFFFF"/>
              </a:buClr>
              <a:buSzPts val="1400"/>
              <a:buNone/>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261" name="Shape 261"/>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91425" rIns="91425" bIns="91425" anchor="t" anchorCtr="0"/>
          <a:lstStyle>
            <a:lvl1pPr marL="457200" lvl="0" indent="-317500" algn="l" rtl="0">
              <a:spcBef>
                <a:spcPts val="480"/>
              </a:spcBef>
              <a:spcAft>
                <a:spcPts val="0"/>
              </a:spcAft>
              <a:buClr>
                <a:srgbClr val="ABC2C8"/>
              </a:buClr>
              <a:buSzPts val="1400"/>
              <a:buChar char="•"/>
              <a:defRPr/>
            </a:lvl1pPr>
            <a:lvl2pPr marL="914400" lvl="1" indent="-317500" algn="l" rtl="0">
              <a:spcBef>
                <a:spcPts val="400"/>
              </a:spcBef>
              <a:spcAft>
                <a:spcPts val="0"/>
              </a:spcAft>
              <a:buClr>
                <a:srgbClr val="ABC2C8"/>
              </a:buClr>
              <a:buSzPts val="1400"/>
              <a:buChar char="•"/>
              <a:defRPr/>
            </a:lvl2pPr>
            <a:lvl3pPr marL="1371600" lvl="2" indent="-317500" algn="l" rtl="0">
              <a:spcBef>
                <a:spcPts val="400"/>
              </a:spcBef>
              <a:spcAft>
                <a:spcPts val="0"/>
              </a:spcAft>
              <a:buClr>
                <a:schemeClr val="accent2"/>
              </a:buClr>
              <a:buSzPts val="1400"/>
              <a:buChar char="•"/>
              <a:defRPr/>
            </a:lvl3pPr>
            <a:lvl4pPr marL="1828800" lvl="3" indent="-317500" algn="l" rtl="0">
              <a:spcBef>
                <a:spcPts val="360"/>
              </a:spcBef>
              <a:spcAft>
                <a:spcPts val="0"/>
              </a:spcAft>
              <a:buClr>
                <a:schemeClr val="accent3"/>
              </a:buClr>
              <a:buSzPts val="1400"/>
              <a:buChar char="•"/>
              <a:defRPr/>
            </a:lvl4pPr>
            <a:lvl5pPr marL="2286000" lvl="4" indent="-317500" algn="l" rtl="0">
              <a:spcBef>
                <a:spcPts val="320"/>
              </a:spcBef>
              <a:spcAft>
                <a:spcPts val="0"/>
              </a:spcAft>
              <a:buClr>
                <a:schemeClr val="accent4"/>
              </a:buClr>
              <a:buSzPts val="1400"/>
              <a:buChar char="•"/>
              <a:defRPr/>
            </a:lvl5pPr>
            <a:lvl6pPr marL="2743200" lvl="5" indent="-317500" algn="l" rtl="0">
              <a:spcBef>
                <a:spcPts val="320"/>
              </a:spcBef>
              <a:spcAft>
                <a:spcPts val="0"/>
              </a:spcAft>
              <a:buClr>
                <a:schemeClr val="accent5"/>
              </a:buClr>
              <a:buSzPts val="1400"/>
              <a:buChar char="•"/>
              <a:defRPr/>
            </a:lvl6pPr>
            <a:lvl7pPr marL="3200400" lvl="6" indent="-317500" algn="l" rtl="0">
              <a:spcBef>
                <a:spcPts val="320"/>
              </a:spcBef>
              <a:spcAft>
                <a:spcPts val="0"/>
              </a:spcAft>
              <a:buClr>
                <a:schemeClr val="accent6"/>
              </a:buClr>
              <a:buSzPts val="1400"/>
              <a:buChar char="•"/>
              <a:defRPr/>
            </a:lvl7pPr>
            <a:lvl8pPr marL="3657600" lvl="7" indent="-317500" algn="l" rtl="0">
              <a:spcBef>
                <a:spcPts val="320"/>
              </a:spcBef>
              <a:spcAft>
                <a:spcPts val="0"/>
              </a:spcAft>
              <a:buClr>
                <a:schemeClr val="accent3"/>
              </a:buClr>
              <a:buSzPts val="1400"/>
              <a:buChar char="•"/>
              <a:defRPr/>
            </a:lvl8pPr>
            <a:lvl9pPr marL="4114800" lvl="8" indent="-317500" algn="l" rtl="0">
              <a:spcBef>
                <a:spcPts val="320"/>
              </a:spcBef>
              <a:spcAft>
                <a:spcPts val="0"/>
              </a:spcAft>
              <a:buClr>
                <a:schemeClr val="accent6"/>
              </a:buClr>
              <a:buSzPts val="1400"/>
              <a:buChar char="•"/>
              <a:defRPr/>
            </a:lvl9pPr>
          </a:lstStyle>
          <a:p>
            <a:endParaRPr/>
          </a:p>
        </p:txBody>
      </p:sp>
      <p:sp>
        <p:nvSpPr>
          <p:cNvPr id="262" name="Shape 262"/>
          <p:cNvSpPr txBox="1">
            <a:spLocks noGrp="1"/>
          </p:cNvSpPr>
          <p:nvPr>
            <p:ph type="dt" idx="10"/>
          </p:nvPr>
        </p:nvSpPr>
        <p:spPr>
          <a:xfrm>
            <a:off x="457200" y="6312408"/>
            <a:ext cx="2133600" cy="365125"/>
          </a:xfrm>
          <a:prstGeom prst="rect">
            <a:avLst/>
          </a:prstGeom>
          <a:noFill/>
          <a:ln>
            <a:noFill/>
          </a:ln>
        </p:spPr>
        <p:txBody>
          <a:bodyPr spcFirstLastPara="1" wrap="square" lIns="91425" tIns="91425" rIns="91425" bIns="91425" anchor="ctr" anchorCtr="0"/>
          <a:lstStyle>
            <a:lvl1pPr marL="0" marR="0" lvl="0" indent="-88900" algn="l"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a:p>
        </p:txBody>
      </p:sp>
      <p:sp>
        <p:nvSpPr>
          <p:cNvPr id="263" name="Shape 263"/>
          <p:cNvSpPr txBox="1">
            <a:spLocks noGrp="1"/>
          </p:cNvSpPr>
          <p:nvPr>
            <p:ph type="ftr" idx="11"/>
          </p:nvPr>
        </p:nvSpPr>
        <p:spPr>
          <a:xfrm>
            <a:off x="2831123" y="6312408"/>
            <a:ext cx="3481754" cy="365125"/>
          </a:xfrm>
          <a:prstGeom prst="rect">
            <a:avLst/>
          </a:prstGeom>
          <a:noFill/>
          <a:ln>
            <a:noFill/>
          </a:ln>
        </p:spPr>
        <p:txBody>
          <a:bodyPr spcFirstLastPara="1" wrap="square" lIns="91425" tIns="91425" rIns="91425" bIns="91425" anchor="ctr" anchorCtr="0"/>
          <a:lstStyle>
            <a:lvl1pPr marL="0" marR="0" lvl="0" indent="-88900" algn="ctr"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a:p>
        </p:txBody>
      </p:sp>
      <p:sp>
        <p:nvSpPr>
          <p:cNvPr id="264" name="Shape 264"/>
          <p:cNvSpPr txBox="1">
            <a:spLocks noGrp="1"/>
          </p:cNvSpPr>
          <p:nvPr>
            <p:ph type="sldNum" idx="12"/>
          </p:nvPr>
        </p:nvSpPr>
        <p:spPr>
          <a:xfrm>
            <a:off x="6553200" y="6312408"/>
            <a:ext cx="2133600" cy="365125"/>
          </a:xfrm>
          <a:prstGeom prst="rect">
            <a:avLst/>
          </a:prstGeom>
          <a:noFill/>
          <a:ln>
            <a:noFill/>
          </a:ln>
        </p:spPr>
        <p:txBody>
          <a:bodyPr spcFirstLastPara="1" wrap="square" lIns="91425" tIns="91425" rIns="91425" bIns="91425" anchor="ctr" anchorCtr="0">
            <a:noAutofit/>
          </a:bodyPr>
          <a:lstStyle>
            <a:lvl1pPr marL="0" marR="0" lvl="0" indent="0" algn="r" rtl="0">
              <a:buNone/>
              <a:defRPr/>
            </a:lvl1pPr>
            <a:lvl2pPr marL="0" marR="0" lvl="1" indent="0" algn="r" rtl="0">
              <a:buNone/>
              <a:defRPr/>
            </a:lvl2pPr>
            <a:lvl3pPr marL="0" marR="0" lvl="2" indent="0" algn="r" rtl="0">
              <a:buNone/>
              <a:defRPr/>
            </a:lvl3pPr>
            <a:lvl4pPr marL="0" marR="0" lvl="3" indent="0" algn="r" rtl="0">
              <a:buNone/>
              <a:defRPr/>
            </a:lvl4pPr>
            <a:lvl5pPr marL="0" marR="0" lvl="4" indent="0" algn="r" rtl="0">
              <a:buNone/>
              <a:defRPr/>
            </a:lvl5pPr>
            <a:lvl6pPr marL="0" marR="0" lvl="5" indent="0" algn="r" rtl="0">
              <a:buNone/>
              <a:defRPr/>
            </a:lvl6pPr>
            <a:lvl7pPr marL="0" marR="0" lvl="6" indent="0" algn="r" rtl="0">
              <a:buNone/>
              <a:defRPr/>
            </a:lvl7pPr>
            <a:lvl8pPr marL="0" marR="0" lvl="7" indent="0" algn="r" rtl="0">
              <a:buNone/>
              <a:defRPr/>
            </a:lvl8pPr>
            <a:lvl9pPr marL="0" marR="0" lvl="8" indent="0" algn="r" rtl="0">
              <a:buNone/>
              <a:defRPr/>
            </a:lvl9pPr>
          </a:lstStyle>
          <a:p>
            <a:pPr marL="0" lvl="0" indent="-88900">
              <a:spcBef>
                <a:spcPts val="0"/>
              </a:spcBef>
              <a:spcAft>
                <a:spcPts val="0"/>
              </a:spcAft>
              <a:buSzPts val="1400"/>
              <a:buChar char="●"/>
            </a:pPr>
            <a:endParaRPr/>
          </a:p>
          <a:p>
            <a:pPr marL="457200" lvl="1" indent="-88900" algn="l">
              <a:spcBef>
                <a:spcPts val="0"/>
              </a:spcBef>
              <a:spcAft>
                <a:spcPts val="0"/>
              </a:spcAft>
              <a:buSzPts val="1400"/>
              <a:buChar char="○"/>
            </a:pPr>
            <a:endParaRPr/>
          </a:p>
          <a:p>
            <a:pPr marL="914400" lvl="2" indent="-88900" algn="l">
              <a:spcBef>
                <a:spcPts val="0"/>
              </a:spcBef>
              <a:spcAft>
                <a:spcPts val="0"/>
              </a:spcAft>
              <a:buSzPts val="1400"/>
              <a:buChar char="■"/>
            </a:pPr>
            <a:endParaRPr/>
          </a:p>
          <a:p>
            <a:pPr marL="1371600" lvl="3" indent="-88900" algn="l">
              <a:spcBef>
                <a:spcPts val="0"/>
              </a:spcBef>
              <a:spcAft>
                <a:spcPts val="0"/>
              </a:spcAft>
              <a:buSzPts val="1400"/>
              <a:buChar char="●"/>
            </a:pPr>
            <a:endParaRPr/>
          </a:p>
          <a:p>
            <a:pPr marL="1828800" lvl="4" indent="-88900" algn="l">
              <a:spcBef>
                <a:spcPts val="0"/>
              </a:spcBef>
              <a:spcAft>
                <a:spcPts val="0"/>
              </a:spcAft>
              <a:buSzPts val="1400"/>
              <a:buChar char="○"/>
            </a:pPr>
            <a:endParaRPr/>
          </a:p>
          <a:p>
            <a:pPr marL="2286000" lvl="5" indent="-88900" algn="l">
              <a:spcBef>
                <a:spcPts val="0"/>
              </a:spcBef>
              <a:spcAft>
                <a:spcPts val="0"/>
              </a:spcAft>
              <a:buSzPts val="1400"/>
              <a:buChar char="■"/>
            </a:pPr>
            <a:endParaRPr/>
          </a:p>
          <a:p>
            <a:pPr marL="2743200" lvl="6" indent="-88900" algn="l">
              <a:spcBef>
                <a:spcPts val="0"/>
              </a:spcBef>
              <a:spcAft>
                <a:spcPts val="0"/>
              </a:spcAft>
              <a:buSzPts val="1400"/>
              <a:buChar char="●"/>
            </a:pPr>
            <a:endParaRPr/>
          </a:p>
          <a:p>
            <a:pPr marL="3200400" lvl="7" indent="-88900" algn="l">
              <a:spcBef>
                <a:spcPts val="0"/>
              </a:spcBef>
              <a:spcAft>
                <a:spcPts val="0"/>
              </a:spcAft>
              <a:buSzPts val="1400"/>
              <a:buChar char="○"/>
            </a:pPr>
            <a:endParaRPr/>
          </a:p>
          <a:p>
            <a:pPr marL="3657600" lvl="8" indent="-88900" algn="l">
              <a:spcBef>
                <a:spcPts val="0"/>
              </a:spcBef>
              <a:spcAft>
                <a:spcPts val="0"/>
              </a:spcAft>
              <a:buSzPts val="1400"/>
              <a:buChar char="■"/>
            </a:pPr>
            <a:endParaRPr/>
          </a:p>
        </p:txBody>
      </p:sp>
    </p:spTree>
    <p:extLst>
      <p:ext uri="{BB962C8B-B14F-4D97-AF65-F5344CB8AC3E}">
        <p14:creationId xmlns:p14="http://schemas.microsoft.com/office/powerpoint/2010/main" val="25136009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blipFill rotWithShape="1">
          <a:blip r:embed="rId2">
            <a:alphaModFix/>
          </a:blip>
          <a:stretch>
            <a:fillRect/>
          </a:stretch>
        </a:blipFill>
        <a:effectLst/>
      </p:bgPr>
    </p:bg>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194560"/>
            <a:ext cx="7772400" cy="1362075"/>
          </a:xfrm>
          <a:prstGeom prst="rect">
            <a:avLst/>
          </a:prstGeom>
          <a:noFill/>
          <a:ln>
            <a:noFill/>
          </a:ln>
        </p:spPr>
        <p:txBody>
          <a:bodyPr spcFirstLastPara="1" wrap="square" lIns="91425" tIns="91425" rIns="91425" bIns="91425" anchor="b" anchorCtr="0"/>
          <a:lstStyle>
            <a:lvl1pPr lvl="0" algn="l" rtl="0">
              <a:lnSpc>
                <a:spcPct val="108695"/>
              </a:lnSpc>
              <a:spcBef>
                <a:spcPts val="0"/>
              </a:spcBef>
              <a:spcAft>
                <a:spcPts val="0"/>
              </a:spcAft>
              <a:buClr>
                <a:schemeClr val="dk1"/>
              </a:buClr>
              <a:buSzPts val="1400"/>
              <a:buNone/>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32" name="Shape 32"/>
          <p:cNvSpPr txBox="1">
            <a:spLocks noGrp="1"/>
          </p:cNvSpPr>
          <p:nvPr>
            <p:ph type="body" idx="1"/>
          </p:nvPr>
        </p:nvSpPr>
        <p:spPr>
          <a:xfrm>
            <a:off x="457200" y="3557016"/>
            <a:ext cx="7772400" cy="987552"/>
          </a:xfrm>
          <a:prstGeom prst="rect">
            <a:avLst/>
          </a:prstGeom>
          <a:noFill/>
          <a:ln>
            <a:noFill/>
          </a:ln>
        </p:spPr>
        <p:txBody>
          <a:bodyPr spcFirstLastPara="1" wrap="square" lIns="91425" tIns="91425" rIns="91425" bIns="91425" anchor="t" anchorCtr="0"/>
          <a:lstStyle>
            <a:lvl1pPr marL="457200" lvl="0" indent="-228600" rtl="0">
              <a:spcBef>
                <a:spcPts val="0"/>
              </a:spcBef>
              <a:spcAft>
                <a:spcPts val="0"/>
              </a:spcAft>
              <a:buClr>
                <a:schemeClr val="dk1"/>
              </a:buClr>
              <a:buSzPts val="1400"/>
              <a:buNone/>
              <a:defRPr/>
            </a:lvl1pPr>
            <a:lvl2pPr marL="914400" lvl="1" indent="-228600" rtl="0">
              <a:spcBef>
                <a:spcPts val="600"/>
              </a:spcBef>
              <a:spcAft>
                <a:spcPts val="0"/>
              </a:spcAft>
              <a:buClr>
                <a:srgbClr val="888888"/>
              </a:buClr>
              <a:buSzPts val="1400"/>
              <a:buNone/>
              <a:defRPr/>
            </a:lvl2pPr>
            <a:lvl3pPr marL="1371600" lvl="2" indent="-228600" rtl="0">
              <a:spcBef>
                <a:spcPts val="600"/>
              </a:spcBef>
              <a:spcAft>
                <a:spcPts val="0"/>
              </a:spcAft>
              <a:buClr>
                <a:srgbClr val="888888"/>
              </a:buClr>
              <a:buSzPts val="1400"/>
              <a:buNone/>
              <a:defRPr/>
            </a:lvl3pPr>
            <a:lvl4pPr marL="1828800" lvl="3" indent="-228600" rtl="0">
              <a:spcBef>
                <a:spcPts val="600"/>
              </a:spcBef>
              <a:spcAft>
                <a:spcPts val="0"/>
              </a:spcAft>
              <a:buClr>
                <a:srgbClr val="888888"/>
              </a:buClr>
              <a:buSzPts val="1400"/>
              <a:buNone/>
              <a:defRPr/>
            </a:lvl4pPr>
            <a:lvl5pPr marL="2286000" lvl="4" indent="-228600" rtl="0">
              <a:spcBef>
                <a:spcPts val="600"/>
              </a:spcBef>
              <a:spcAft>
                <a:spcPts val="0"/>
              </a:spcAft>
              <a:buClr>
                <a:srgbClr val="888888"/>
              </a:buClr>
              <a:buSzPts val="1400"/>
              <a:buNone/>
              <a:defRPr/>
            </a:lvl5pPr>
            <a:lvl6pPr marL="2743200" lvl="5" indent="-228600" rtl="0">
              <a:spcBef>
                <a:spcPts val="360"/>
              </a:spcBef>
              <a:spcAft>
                <a:spcPts val="0"/>
              </a:spcAft>
              <a:buClr>
                <a:srgbClr val="888888"/>
              </a:buClr>
              <a:buSzPts val="1400"/>
              <a:buNone/>
              <a:defRPr/>
            </a:lvl6pPr>
            <a:lvl7pPr marL="3200400" lvl="6" indent="-228600" rtl="0">
              <a:spcBef>
                <a:spcPts val="360"/>
              </a:spcBef>
              <a:spcAft>
                <a:spcPts val="0"/>
              </a:spcAft>
              <a:buClr>
                <a:srgbClr val="888888"/>
              </a:buClr>
              <a:buSzPts val="1400"/>
              <a:buNone/>
              <a:defRPr/>
            </a:lvl7pPr>
            <a:lvl8pPr marL="3657600" lvl="7" indent="-228600" rtl="0">
              <a:spcBef>
                <a:spcPts val="360"/>
              </a:spcBef>
              <a:spcAft>
                <a:spcPts val="0"/>
              </a:spcAft>
              <a:buClr>
                <a:srgbClr val="888888"/>
              </a:buClr>
              <a:buSzPts val="1400"/>
              <a:buNone/>
              <a:defRPr/>
            </a:lvl8pPr>
            <a:lvl9pPr marL="4114800" lvl="8" indent="-228600" rtl="0">
              <a:spcBef>
                <a:spcPts val="360"/>
              </a:spcBef>
              <a:spcAft>
                <a:spcPts val="0"/>
              </a:spcAft>
              <a:buClr>
                <a:srgbClr val="888888"/>
              </a:buClr>
              <a:buSzPts val="1400"/>
              <a:buNone/>
              <a:defRPr/>
            </a:lvl9pPr>
          </a:lstStyle>
          <a:p>
            <a:endParaRPr/>
          </a:p>
        </p:txBody>
      </p:sp>
      <p:sp>
        <p:nvSpPr>
          <p:cNvPr id="33" name="Shape 33"/>
          <p:cNvSpPr txBox="1">
            <a:spLocks noGrp="1"/>
          </p:cNvSpPr>
          <p:nvPr>
            <p:ph type="dt" idx="10"/>
          </p:nvPr>
        </p:nvSpPr>
        <p:spPr>
          <a:xfrm>
            <a:off x="7663438" y="6314461"/>
            <a:ext cx="1295400" cy="265089"/>
          </a:xfrm>
          <a:prstGeom prst="rect">
            <a:avLst/>
          </a:prstGeom>
          <a:noFill/>
          <a:ln>
            <a:noFill/>
          </a:ln>
        </p:spPr>
        <p:txBody>
          <a:bodyPr spcFirstLastPara="1" wrap="square" lIns="91425" tIns="91425" rIns="91425" bIns="91425" anchor="ctr" anchorCtr="0"/>
          <a:lstStyle>
            <a:lvl1pPr marL="0" marR="0" lvl="0" indent="-88900" algn="r"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a:p>
        </p:txBody>
      </p:sp>
      <p:sp>
        <p:nvSpPr>
          <p:cNvPr id="34" name="Shape 34"/>
          <p:cNvSpPr txBox="1">
            <a:spLocks noGrp="1"/>
          </p:cNvSpPr>
          <p:nvPr>
            <p:ph type="ftr" idx="11"/>
          </p:nvPr>
        </p:nvSpPr>
        <p:spPr>
          <a:xfrm>
            <a:off x="3942607" y="6305797"/>
            <a:ext cx="3717967" cy="259278"/>
          </a:xfrm>
          <a:prstGeom prst="rect">
            <a:avLst/>
          </a:prstGeom>
          <a:noFill/>
          <a:ln>
            <a:noFill/>
          </a:ln>
        </p:spPr>
        <p:txBody>
          <a:bodyPr spcFirstLastPara="1" wrap="square" lIns="91425" tIns="91425" rIns="91425" bIns="91425" anchor="ctr" anchorCtr="0"/>
          <a:lstStyle>
            <a:lvl1pPr marL="0" marR="0" lvl="0" indent="-88900" algn="r"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a:p>
        </p:txBody>
      </p:sp>
      <p:sp>
        <p:nvSpPr>
          <p:cNvPr id="35" name="Shape 35"/>
          <p:cNvSpPr txBox="1">
            <a:spLocks noGrp="1"/>
          </p:cNvSpPr>
          <p:nvPr>
            <p:ph type="sldNum" idx="12"/>
          </p:nvPr>
        </p:nvSpPr>
        <p:spPr>
          <a:xfrm>
            <a:off x="7521388" y="5476097"/>
            <a:ext cx="1483056" cy="851848"/>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8200" b="0" i="0" u="none" strike="noStrike" cap="none">
                <a:solidFill>
                  <a:schemeClr val="dk1"/>
                </a:solidFill>
                <a:latin typeface="Impact"/>
                <a:ea typeface="Impact"/>
                <a:cs typeface="Impact"/>
                <a:sym typeface="Impact"/>
              </a:defRPr>
            </a:lvl1pPr>
            <a:lvl2pPr marL="0" marR="0" lvl="1" indent="0" algn="r" rtl="0">
              <a:spcBef>
                <a:spcPts val="0"/>
              </a:spcBef>
              <a:buNone/>
              <a:defRPr sz="8200" b="0" i="0" u="none" strike="noStrike" cap="none">
                <a:solidFill>
                  <a:schemeClr val="dk1"/>
                </a:solidFill>
                <a:latin typeface="Impact"/>
                <a:ea typeface="Impact"/>
                <a:cs typeface="Impact"/>
                <a:sym typeface="Impact"/>
              </a:defRPr>
            </a:lvl2pPr>
            <a:lvl3pPr marL="0" marR="0" lvl="2" indent="0" algn="r" rtl="0">
              <a:spcBef>
                <a:spcPts val="0"/>
              </a:spcBef>
              <a:buNone/>
              <a:defRPr sz="8200" b="0" i="0" u="none" strike="noStrike" cap="none">
                <a:solidFill>
                  <a:schemeClr val="dk1"/>
                </a:solidFill>
                <a:latin typeface="Impact"/>
                <a:ea typeface="Impact"/>
                <a:cs typeface="Impact"/>
                <a:sym typeface="Impact"/>
              </a:defRPr>
            </a:lvl3pPr>
            <a:lvl4pPr marL="0" marR="0" lvl="3" indent="0" algn="r" rtl="0">
              <a:spcBef>
                <a:spcPts val="0"/>
              </a:spcBef>
              <a:buNone/>
              <a:defRPr sz="8200" b="0" i="0" u="none" strike="noStrike" cap="none">
                <a:solidFill>
                  <a:schemeClr val="dk1"/>
                </a:solidFill>
                <a:latin typeface="Impact"/>
                <a:ea typeface="Impact"/>
                <a:cs typeface="Impact"/>
                <a:sym typeface="Impact"/>
              </a:defRPr>
            </a:lvl4pPr>
            <a:lvl5pPr marL="0" marR="0" lvl="4" indent="0" algn="r" rtl="0">
              <a:spcBef>
                <a:spcPts val="0"/>
              </a:spcBef>
              <a:buNone/>
              <a:defRPr sz="8200" b="0" i="0" u="none" strike="noStrike" cap="none">
                <a:solidFill>
                  <a:schemeClr val="dk1"/>
                </a:solidFill>
                <a:latin typeface="Impact"/>
                <a:ea typeface="Impact"/>
                <a:cs typeface="Impact"/>
                <a:sym typeface="Impact"/>
              </a:defRPr>
            </a:lvl5pPr>
            <a:lvl6pPr marL="0" marR="0" lvl="5" indent="0" algn="r" rtl="0">
              <a:spcBef>
                <a:spcPts val="0"/>
              </a:spcBef>
              <a:buNone/>
              <a:defRPr sz="8200" b="0" i="0" u="none" strike="noStrike" cap="none">
                <a:solidFill>
                  <a:schemeClr val="dk1"/>
                </a:solidFill>
                <a:latin typeface="Impact"/>
                <a:ea typeface="Impact"/>
                <a:cs typeface="Impact"/>
                <a:sym typeface="Impact"/>
              </a:defRPr>
            </a:lvl6pPr>
            <a:lvl7pPr marL="0" marR="0" lvl="6" indent="0" algn="r" rtl="0">
              <a:spcBef>
                <a:spcPts val="0"/>
              </a:spcBef>
              <a:buNone/>
              <a:defRPr sz="8200" b="0" i="0" u="none" strike="noStrike" cap="none">
                <a:solidFill>
                  <a:schemeClr val="dk1"/>
                </a:solidFill>
                <a:latin typeface="Impact"/>
                <a:ea typeface="Impact"/>
                <a:cs typeface="Impact"/>
                <a:sym typeface="Impact"/>
              </a:defRPr>
            </a:lvl7pPr>
            <a:lvl8pPr marL="0" marR="0" lvl="7" indent="0" algn="r" rtl="0">
              <a:spcBef>
                <a:spcPts val="0"/>
              </a:spcBef>
              <a:buNone/>
              <a:defRPr sz="8200" b="0" i="0" u="none" strike="noStrike" cap="none">
                <a:solidFill>
                  <a:schemeClr val="dk1"/>
                </a:solidFill>
                <a:latin typeface="Impact"/>
                <a:ea typeface="Impact"/>
                <a:cs typeface="Impact"/>
                <a:sym typeface="Impact"/>
              </a:defRPr>
            </a:lvl8pPr>
            <a:lvl9pPr marL="0" marR="0" lvl="8" indent="0" algn="r" rtl="0">
              <a:spcBef>
                <a:spcPts val="0"/>
              </a:spcBef>
              <a:buNone/>
              <a:defRPr sz="8200" b="0" i="0" u="none" strike="noStrike" cap="none">
                <a:solidFill>
                  <a:schemeClr val="dk1"/>
                </a:solidFill>
                <a:latin typeface="Impact"/>
                <a:ea typeface="Impact"/>
                <a:cs typeface="Impact"/>
                <a:sym typeface="Impact"/>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with Watermark">
  <p:cSld name="Section with Watermark">
    <p:bg>
      <p:bgPr>
        <a:blipFill rotWithShape="1">
          <a:blip r:embed="rId2">
            <a:alphaModFix/>
          </a:blip>
          <a:stretch>
            <a:fillRect/>
          </a:stretch>
        </a:blipFill>
        <a:effectLst/>
      </p:bgPr>
    </p:bg>
    <p:spTree>
      <p:nvGrpSpPr>
        <p:cNvPr id="1" name="Shape 36"/>
        <p:cNvGrpSpPr/>
        <p:nvPr/>
      </p:nvGrpSpPr>
      <p:grpSpPr>
        <a:xfrm>
          <a:off x="0" y="0"/>
          <a:ext cx="0" cy="0"/>
          <a:chOff x="0" y="0"/>
          <a:chExt cx="0" cy="0"/>
        </a:xfrm>
      </p:grpSpPr>
      <p:sp>
        <p:nvSpPr>
          <p:cNvPr id="37" name="Shape 37"/>
          <p:cNvSpPr txBox="1">
            <a:spLocks noGrp="1"/>
          </p:cNvSpPr>
          <p:nvPr>
            <p:ph type="body" idx="1"/>
          </p:nvPr>
        </p:nvSpPr>
        <p:spPr>
          <a:xfrm>
            <a:off x="712693" y="1689847"/>
            <a:ext cx="8431303" cy="2209800"/>
          </a:xfrm>
          <a:prstGeom prst="rect">
            <a:avLst/>
          </a:prstGeom>
          <a:noFill/>
          <a:ln>
            <a:noFill/>
          </a:ln>
        </p:spPr>
        <p:txBody>
          <a:bodyPr spcFirstLastPara="1" wrap="square" lIns="91425" tIns="91425" rIns="91425" bIns="91425" anchor="ctr" anchorCtr="0"/>
          <a:lstStyle>
            <a:lvl1pPr marL="457200" lvl="0" indent="-228600" algn="l" rtl="0">
              <a:spcBef>
                <a:spcPts val="0"/>
              </a:spcBef>
              <a:spcAft>
                <a:spcPts val="0"/>
              </a:spcAft>
              <a:buClr>
                <a:schemeClr val="dk1"/>
              </a:buClr>
              <a:buSzPts val="1400"/>
              <a:buFont typeface="Impact"/>
              <a:buNone/>
              <a:defRPr/>
            </a:lvl1pPr>
            <a:lvl2pPr marL="914400" lvl="1" indent="-228600" algn="l" rtl="0">
              <a:spcBef>
                <a:spcPts val="0"/>
              </a:spcBef>
              <a:spcAft>
                <a:spcPts val="0"/>
              </a:spcAft>
              <a:buClr>
                <a:schemeClr val="dk1"/>
              </a:buClr>
              <a:buSzPts val="1400"/>
              <a:buFont typeface="Impact"/>
              <a:buNone/>
              <a:defRPr/>
            </a:lvl2pPr>
            <a:lvl3pPr marL="1371600" lvl="2" indent="-228600" algn="l" rtl="0">
              <a:spcBef>
                <a:spcPts val="0"/>
              </a:spcBef>
              <a:spcAft>
                <a:spcPts val="0"/>
              </a:spcAft>
              <a:buClr>
                <a:schemeClr val="dk1"/>
              </a:buClr>
              <a:buSzPts val="1400"/>
              <a:buFont typeface="Impact"/>
              <a:buNone/>
              <a:defRPr/>
            </a:lvl3pPr>
            <a:lvl4pPr marL="1828800" lvl="3" indent="-228600" algn="l" rtl="0">
              <a:spcBef>
                <a:spcPts val="0"/>
              </a:spcBef>
              <a:spcAft>
                <a:spcPts val="0"/>
              </a:spcAft>
              <a:buClr>
                <a:schemeClr val="dk1"/>
              </a:buClr>
              <a:buSzPts val="1400"/>
              <a:buFont typeface="Impact"/>
              <a:buNone/>
              <a:defRPr/>
            </a:lvl4pPr>
            <a:lvl5pPr marL="2286000" lvl="4" indent="-228600" algn="l" rtl="0">
              <a:spcBef>
                <a:spcPts val="0"/>
              </a:spcBef>
              <a:spcAft>
                <a:spcPts val="0"/>
              </a:spcAft>
              <a:buClr>
                <a:schemeClr val="dk1"/>
              </a:buClr>
              <a:buSzPts val="1400"/>
              <a:buFont typeface="Impact"/>
              <a:buNone/>
              <a:defRPr/>
            </a:lvl5pPr>
            <a:lvl6pPr marL="2743200" lvl="5" indent="-317500" rtl="0">
              <a:spcBef>
                <a:spcPts val="360"/>
              </a:spcBef>
              <a:spcAft>
                <a:spcPts val="0"/>
              </a:spcAft>
              <a:buSzPts val="1400"/>
              <a:buChar char="•"/>
              <a:defRPr/>
            </a:lvl6pPr>
            <a:lvl7pPr marL="3200400" lvl="6" indent="-317500" rtl="0">
              <a:spcBef>
                <a:spcPts val="360"/>
              </a:spcBef>
              <a:spcAft>
                <a:spcPts val="0"/>
              </a:spcAft>
              <a:buSzPts val="1400"/>
              <a:buChar char="•"/>
              <a:defRPr/>
            </a:lvl7pPr>
            <a:lvl8pPr marL="3657600" lvl="7" indent="-317500" rtl="0">
              <a:spcBef>
                <a:spcPts val="360"/>
              </a:spcBef>
              <a:spcAft>
                <a:spcPts val="0"/>
              </a:spcAft>
              <a:buSzPts val="1400"/>
              <a:buChar char="•"/>
              <a:defRPr/>
            </a:lvl8pPr>
            <a:lvl9pPr marL="4114800" lvl="8" indent="-317500" rtl="0">
              <a:spcBef>
                <a:spcPts val="360"/>
              </a:spcBef>
              <a:spcAft>
                <a:spcPts val="0"/>
              </a:spcAft>
              <a:buSzPts val="1400"/>
              <a:buChar char="•"/>
              <a:defRPr/>
            </a:lvl9pPr>
          </a:lstStyle>
          <a:p>
            <a:endParaRPr/>
          </a:p>
        </p:txBody>
      </p:sp>
      <p:sp>
        <p:nvSpPr>
          <p:cNvPr id="38" name="Shape 38"/>
          <p:cNvSpPr txBox="1">
            <a:spLocks noGrp="1"/>
          </p:cNvSpPr>
          <p:nvPr>
            <p:ph type="title"/>
          </p:nvPr>
        </p:nvSpPr>
        <p:spPr>
          <a:xfrm>
            <a:off x="457201" y="2196353"/>
            <a:ext cx="5334000" cy="1362075"/>
          </a:xfrm>
          <a:prstGeom prst="rect">
            <a:avLst/>
          </a:prstGeom>
          <a:noFill/>
          <a:ln>
            <a:noFill/>
          </a:ln>
        </p:spPr>
        <p:txBody>
          <a:bodyPr spcFirstLastPara="1" wrap="square" lIns="91425" tIns="91425" rIns="91425" bIns="91425" anchor="b" anchorCtr="0"/>
          <a:lstStyle>
            <a:lvl1pPr lvl="0" algn="l" rtl="0">
              <a:lnSpc>
                <a:spcPct val="108695"/>
              </a:lnSpc>
              <a:spcBef>
                <a:spcPts val="0"/>
              </a:spcBef>
              <a:spcAft>
                <a:spcPts val="0"/>
              </a:spcAft>
              <a:buSzPts val="1400"/>
              <a:buNone/>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39" name="Shape 39"/>
          <p:cNvSpPr txBox="1">
            <a:spLocks noGrp="1"/>
          </p:cNvSpPr>
          <p:nvPr>
            <p:ph type="body" idx="2"/>
          </p:nvPr>
        </p:nvSpPr>
        <p:spPr>
          <a:xfrm>
            <a:off x="457200" y="3560618"/>
            <a:ext cx="5334000" cy="983087"/>
          </a:xfrm>
          <a:prstGeom prst="rect">
            <a:avLst/>
          </a:prstGeom>
          <a:noFill/>
          <a:ln>
            <a:noFill/>
          </a:ln>
        </p:spPr>
        <p:txBody>
          <a:bodyPr spcFirstLastPara="1" wrap="square" lIns="91425" tIns="91425" rIns="91425" bIns="91425" anchor="t" anchorCtr="0"/>
          <a:lstStyle>
            <a:lvl1pPr marL="457200" lvl="0" indent="-228600" rtl="0">
              <a:spcBef>
                <a:spcPts val="0"/>
              </a:spcBef>
              <a:spcAft>
                <a:spcPts val="0"/>
              </a:spcAft>
              <a:buClr>
                <a:schemeClr val="dk1"/>
              </a:buClr>
              <a:buSzPts val="1400"/>
              <a:buNone/>
              <a:defRPr/>
            </a:lvl1pPr>
            <a:lvl2pPr marL="914400" lvl="1" indent="-228600" rtl="0">
              <a:spcBef>
                <a:spcPts val="600"/>
              </a:spcBef>
              <a:spcAft>
                <a:spcPts val="0"/>
              </a:spcAft>
              <a:buClr>
                <a:srgbClr val="888888"/>
              </a:buClr>
              <a:buSzPts val="1400"/>
              <a:buNone/>
              <a:defRPr/>
            </a:lvl2pPr>
            <a:lvl3pPr marL="1371600" lvl="2" indent="-228600" rtl="0">
              <a:spcBef>
                <a:spcPts val="600"/>
              </a:spcBef>
              <a:spcAft>
                <a:spcPts val="0"/>
              </a:spcAft>
              <a:buClr>
                <a:srgbClr val="888888"/>
              </a:buClr>
              <a:buSzPts val="1400"/>
              <a:buNone/>
              <a:defRPr/>
            </a:lvl3pPr>
            <a:lvl4pPr marL="1828800" lvl="3" indent="-228600" rtl="0">
              <a:spcBef>
                <a:spcPts val="600"/>
              </a:spcBef>
              <a:spcAft>
                <a:spcPts val="0"/>
              </a:spcAft>
              <a:buClr>
                <a:srgbClr val="888888"/>
              </a:buClr>
              <a:buSzPts val="1400"/>
              <a:buNone/>
              <a:defRPr/>
            </a:lvl4pPr>
            <a:lvl5pPr marL="2286000" lvl="4" indent="-228600" rtl="0">
              <a:spcBef>
                <a:spcPts val="600"/>
              </a:spcBef>
              <a:spcAft>
                <a:spcPts val="0"/>
              </a:spcAft>
              <a:buClr>
                <a:srgbClr val="888888"/>
              </a:buClr>
              <a:buSzPts val="1400"/>
              <a:buNone/>
              <a:defRPr/>
            </a:lvl5pPr>
            <a:lvl6pPr marL="2743200" lvl="5" indent="-228600" rtl="0">
              <a:spcBef>
                <a:spcPts val="360"/>
              </a:spcBef>
              <a:spcAft>
                <a:spcPts val="0"/>
              </a:spcAft>
              <a:buClr>
                <a:srgbClr val="888888"/>
              </a:buClr>
              <a:buSzPts val="1400"/>
              <a:buNone/>
              <a:defRPr/>
            </a:lvl6pPr>
            <a:lvl7pPr marL="3200400" lvl="6" indent="-228600" rtl="0">
              <a:spcBef>
                <a:spcPts val="360"/>
              </a:spcBef>
              <a:spcAft>
                <a:spcPts val="0"/>
              </a:spcAft>
              <a:buClr>
                <a:srgbClr val="888888"/>
              </a:buClr>
              <a:buSzPts val="1400"/>
              <a:buNone/>
              <a:defRPr/>
            </a:lvl7pPr>
            <a:lvl8pPr marL="3657600" lvl="7" indent="-228600" rtl="0">
              <a:spcBef>
                <a:spcPts val="360"/>
              </a:spcBef>
              <a:spcAft>
                <a:spcPts val="0"/>
              </a:spcAft>
              <a:buClr>
                <a:srgbClr val="888888"/>
              </a:buClr>
              <a:buSzPts val="1400"/>
              <a:buNone/>
              <a:defRPr/>
            </a:lvl8pPr>
            <a:lvl9pPr marL="4114800" lvl="8" indent="-228600" rtl="0">
              <a:spcBef>
                <a:spcPts val="360"/>
              </a:spcBef>
              <a:spcAft>
                <a:spcPts val="0"/>
              </a:spcAft>
              <a:buClr>
                <a:srgbClr val="888888"/>
              </a:buClr>
              <a:buSzPts val="1400"/>
              <a:buNone/>
              <a:defRPr/>
            </a:lvl9pPr>
          </a:lstStyle>
          <a:p>
            <a:endParaRPr/>
          </a:p>
        </p:txBody>
      </p:sp>
      <p:sp>
        <p:nvSpPr>
          <p:cNvPr id="40" name="Shape 40"/>
          <p:cNvSpPr txBox="1">
            <a:spLocks noGrp="1"/>
          </p:cNvSpPr>
          <p:nvPr>
            <p:ph type="dt" idx="10"/>
          </p:nvPr>
        </p:nvSpPr>
        <p:spPr>
          <a:xfrm>
            <a:off x="7663438" y="6314461"/>
            <a:ext cx="1295400" cy="265089"/>
          </a:xfrm>
          <a:prstGeom prst="rect">
            <a:avLst/>
          </a:prstGeom>
          <a:noFill/>
          <a:ln>
            <a:noFill/>
          </a:ln>
        </p:spPr>
        <p:txBody>
          <a:bodyPr spcFirstLastPara="1" wrap="square" lIns="91425" tIns="91425" rIns="91425" bIns="91425" anchor="ctr" anchorCtr="0"/>
          <a:lstStyle>
            <a:lvl1pPr marL="0" marR="0" lvl="0" indent="-88900" algn="r"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a:p>
        </p:txBody>
      </p:sp>
      <p:sp>
        <p:nvSpPr>
          <p:cNvPr id="41" name="Shape 41"/>
          <p:cNvSpPr txBox="1">
            <a:spLocks noGrp="1"/>
          </p:cNvSpPr>
          <p:nvPr>
            <p:ph type="ftr" idx="11"/>
          </p:nvPr>
        </p:nvSpPr>
        <p:spPr>
          <a:xfrm>
            <a:off x="3942607" y="6305797"/>
            <a:ext cx="3717967" cy="259278"/>
          </a:xfrm>
          <a:prstGeom prst="rect">
            <a:avLst/>
          </a:prstGeom>
          <a:noFill/>
          <a:ln>
            <a:noFill/>
          </a:ln>
        </p:spPr>
        <p:txBody>
          <a:bodyPr spcFirstLastPara="1" wrap="square" lIns="91425" tIns="91425" rIns="91425" bIns="91425" anchor="ctr" anchorCtr="0"/>
          <a:lstStyle>
            <a:lvl1pPr marL="0" marR="0" lvl="0" indent="-88900" algn="r"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a:p>
        </p:txBody>
      </p:sp>
      <p:sp>
        <p:nvSpPr>
          <p:cNvPr id="42" name="Shape 42"/>
          <p:cNvSpPr txBox="1">
            <a:spLocks noGrp="1"/>
          </p:cNvSpPr>
          <p:nvPr>
            <p:ph type="sldNum" idx="12"/>
          </p:nvPr>
        </p:nvSpPr>
        <p:spPr>
          <a:xfrm>
            <a:off x="7521388" y="5476097"/>
            <a:ext cx="1483056" cy="851848"/>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8200" b="0" i="0" u="none" strike="noStrike" cap="none">
                <a:solidFill>
                  <a:schemeClr val="dk1"/>
                </a:solidFill>
                <a:latin typeface="Impact"/>
                <a:ea typeface="Impact"/>
                <a:cs typeface="Impact"/>
                <a:sym typeface="Impact"/>
              </a:defRPr>
            </a:lvl1pPr>
            <a:lvl2pPr marL="0" marR="0" lvl="1" indent="0" algn="r" rtl="0">
              <a:spcBef>
                <a:spcPts val="0"/>
              </a:spcBef>
              <a:buNone/>
              <a:defRPr sz="8200" b="0" i="0" u="none" strike="noStrike" cap="none">
                <a:solidFill>
                  <a:schemeClr val="dk1"/>
                </a:solidFill>
                <a:latin typeface="Impact"/>
                <a:ea typeface="Impact"/>
                <a:cs typeface="Impact"/>
                <a:sym typeface="Impact"/>
              </a:defRPr>
            </a:lvl2pPr>
            <a:lvl3pPr marL="0" marR="0" lvl="2" indent="0" algn="r" rtl="0">
              <a:spcBef>
                <a:spcPts val="0"/>
              </a:spcBef>
              <a:buNone/>
              <a:defRPr sz="8200" b="0" i="0" u="none" strike="noStrike" cap="none">
                <a:solidFill>
                  <a:schemeClr val="dk1"/>
                </a:solidFill>
                <a:latin typeface="Impact"/>
                <a:ea typeface="Impact"/>
                <a:cs typeface="Impact"/>
                <a:sym typeface="Impact"/>
              </a:defRPr>
            </a:lvl3pPr>
            <a:lvl4pPr marL="0" marR="0" lvl="3" indent="0" algn="r" rtl="0">
              <a:spcBef>
                <a:spcPts val="0"/>
              </a:spcBef>
              <a:buNone/>
              <a:defRPr sz="8200" b="0" i="0" u="none" strike="noStrike" cap="none">
                <a:solidFill>
                  <a:schemeClr val="dk1"/>
                </a:solidFill>
                <a:latin typeface="Impact"/>
                <a:ea typeface="Impact"/>
                <a:cs typeface="Impact"/>
                <a:sym typeface="Impact"/>
              </a:defRPr>
            </a:lvl4pPr>
            <a:lvl5pPr marL="0" marR="0" lvl="4" indent="0" algn="r" rtl="0">
              <a:spcBef>
                <a:spcPts val="0"/>
              </a:spcBef>
              <a:buNone/>
              <a:defRPr sz="8200" b="0" i="0" u="none" strike="noStrike" cap="none">
                <a:solidFill>
                  <a:schemeClr val="dk1"/>
                </a:solidFill>
                <a:latin typeface="Impact"/>
                <a:ea typeface="Impact"/>
                <a:cs typeface="Impact"/>
                <a:sym typeface="Impact"/>
              </a:defRPr>
            </a:lvl5pPr>
            <a:lvl6pPr marL="0" marR="0" lvl="5" indent="0" algn="r" rtl="0">
              <a:spcBef>
                <a:spcPts val="0"/>
              </a:spcBef>
              <a:buNone/>
              <a:defRPr sz="8200" b="0" i="0" u="none" strike="noStrike" cap="none">
                <a:solidFill>
                  <a:schemeClr val="dk1"/>
                </a:solidFill>
                <a:latin typeface="Impact"/>
                <a:ea typeface="Impact"/>
                <a:cs typeface="Impact"/>
                <a:sym typeface="Impact"/>
              </a:defRPr>
            </a:lvl6pPr>
            <a:lvl7pPr marL="0" marR="0" lvl="6" indent="0" algn="r" rtl="0">
              <a:spcBef>
                <a:spcPts val="0"/>
              </a:spcBef>
              <a:buNone/>
              <a:defRPr sz="8200" b="0" i="0" u="none" strike="noStrike" cap="none">
                <a:solidFill>
                  <a:schemeClr val="dk1"/>
                </a:solidFill>
                <a:latin typeface="Impact"/>
                <a:ea typeface="Impact"/>
                <a:cs typeface="Impact"/>
                <a:sym typeface="Impact"/>
              </a:defRPr>
            </a:lvl7pPr>
            <a:lvl8pPr marL="0" marR="0" lvl="7" indent="0" algn="r" rtl="0">
              <a:spcBef>
                <a:spcPts val="0"/>
              </a:spcBef>
              <a:buNone/>
              <a:defRPr sz="8200" b="0" i="0" u="none" strike="noStrike" cap="none">
                <a:solidFill>
                  <a:schemeClr val="dk1"/>
                </a:solidFill>
                <a:latin typeface="Impact"/>
                <a:ea typeface="Impact"/>
                <a:cs typeface="Impact"/>
                <a:sym typeface="Impact"/>
              </a:defRPr>
            </a:lvl8pPr>
            <a:lvl9pPr marL="0" marR="0" lvl="8" indent="0" algn="r" rtl="0">
              <a:spcBef>
                <a:spcPts val="0"/>
              </a:spcBef>
              <a:buNone/>
              <a:defRPr sz="8200" b="0" i="0" u="none" strike="noStrike" cap="none">
                <a:solidFill>
                  <a:schemeClr val="dk1"/>
                </a:solidFill>
                <a:latin typeface="Impact"/>
                <a:ea typeface="Impact"/>
                <a:cs typeface="Impact"/>
                <a:sym typeface="Impact"/>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with Picture">
  <p:cSld name="Section with Picture">
    <p:bg>
      <p:bgPr>
        <a:blipFill rotWithShape="1">
          <a:blip r:embed="rId2">
            <a:alphaModFix/>
          </a:blip>
          <a:stretch>
            <a:fillRect t="-3999" b="-3999"/>
          </a:stretch>
        </a:blipFill>
        <a:effectLst/>
      </p:bgPr>
    </p:bg>
    <p:spTree>
      <p:nvGrpSpPr>
        <p:cNvPr id="1" name="Shape 43"/>
        <p:cNvGrpSpPr/>
        <p:nvPr/>
      </p:nvGrpSpPr>
      <p:grpSpPr>
        <a:xfrm>
          <a:off x="0" y="0"/>
          <a:ext cx="0" cy="0"/>
          <a:chOff x="0" y="0"/>
          <a:chExt cx="0" cy="0"/>
        </a:xfrm>
      </p:grpSpPr>
      <p:sp>
        <p:nvSpPr>
          <p:cNvPr id="44" name="Shape 44"/>
          <p:cNvSpPr txBox="1">
            <a:spLocks noGrp="1"/>
          </p:cNvSpPr>
          <p:nvPr>
            <p:ph type="title"/>
          </p:nvPr>
        </p:nvSpPr>
        <p:spPr>
          <a:xfrm>
            <a:off x="3152775" y="4069804"/>
            <a:ext cx="5538788" cy="1162050"/>
          </a:xfrm>
          <a:prstGeom prst="rect">
            <a:avLst/>
          </a:prstGeom>
          <a:noFill/>
          <a:ln>
            <a:noFill/>
          </a:ln>
        </p:spPr>
        <p:txBody>
          <a:bodyPr spcFirstLastPara="1" wrap="square" lIns="91425" tIns="91425" rIns="91425" bIns="91425" anchor="b" anchorCtr="0"/>
          <a:lstStyle>
            <a:lvl1pPr lvl="0" algn="l" rtl="0">
              <a:lnSpc>
                <a:spcPct val="100000"/>
              </a:lnSpc>
              <a:spcBef>
                <a:spcPts val="0"/>
              </a:spcBef>
              <a:spcAft>
                <a:spcPts val="0"/>
              </a:spcAft>
              <a:buSzPts val="1400"/>
              <a:buNone/>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grpSp>
        <p:nvGrpSpPr>
          <p:cNvPr id="45" name="Shape 45"/>
          <p:cNvGrpSpPr/>
          <p:nvPr/>
        </p:nvGrpSpPr>
        <p:grpSpPr>
          <a:xfrm rot="-360000">
            <a:off x="654352" y="445180"/>
            <a:ext cx="5416247" cy="3630168"/>
            <a:chOff x="1524000" y="381000"/>
            <a:chExt cx="3657600" cy="4737978"/>
          </a:xfrm>
        </p:grpSpPr>
        <p:sp>
          <p:nvSpPr>
            <p:cNvPr id="46" name="Shape 46"/>
            <p:cNvSpPr/>
            <p:nvPr/>
          </p:nvSpPr>
          <p:spPr>
            <a:xfrm>
              <a:off x="1524000" y="381000"/>
              <a:ext cx="3657600" cy="4724400"/>
            </a:xfrm>
            <a:prstGeom prst="rect">
              <a:avLst/>
            </a:prstGeom>
            <a:solidFill>
              <a:schemeClr val="lt1"/>
            </a:solidFill>
            <a:ln w="1905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47" name="Shape 47"/>
            <p:cNvSpPr/>
            <p:nvPr/>
          </p:nvSpPr>
          <p:spPr>
            <a:xfrm>
              <a:off x="1524000" y="381000"/>
              <a:ext cx="3657600" cy="4737978"/>
            </a:xfrm>
            <a:prstGeom prst="rect">
              <a:avLst/>
            </a:prstGeom>
            <a:gradFill>
              <a:gsLst>
                <a:gs pos="0">
                  <a:srgbClr val="D8D8D8"/>
                </a:gs>
                <a:gs pos="15000">
                  <a:srgbClr val="FFFFFF">
                    <a:alpha val="74901"/>
                  </a:srgbClr>
                </a:gs>
                <a:gs pos="100000">
                  <a:schemeClr val="lt1"/>
                </a:gs>
              </a:gsLst>
              <a:path path="circle">
                <a:fillToRect r="100000" b="100000"/>
              </a:path>
              <a:tileRect l="-100000" t="-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grpSp>
      <p:sp>
        <p:nvSpPr>
          <p:cNvPr id="48" name="Shape 48"/>
          <p:cNvSpPr>
            <a:spLocks noGrp="1"/>
          </p:cNvSpPr>
          <p:nvPr>
            <p:ph type="pic" idx="2"/>
          </p:nvPr>
        </p:nvSpPr>
        <p:spPr>
          <a:xfrm rot="-360000">
            <a:off x="857677" y="632632"/>
            <a:ext cx="5009597" cy="3255264"/>
          </a:xfrm>
          <a:prstGeom prst="rect">
            <a:avLst/>
          </a:prstGeom>
          <a:solidFill>
            <a:srgbClr val="D8D8D8"/>
          </a:solidFill>
          <a:ln>
            <a:noFill/>
          </a:ln>
        </p:spPr>
      </p:sp>
      <p:sp>
        <p:nvSpPr>
          <p:cNvPr id="49" name="Shape 49"/>
          <p:cNvSpPr txBox="1">
            <a:spLocks noGrp="1"/>
          </p:cNvSpPr>
          <p:nvPr>
            <p:ph type="body" idx="1"/>
          </p:nvPr>
        </p:nvSpPr>
        <p:spPr>
          <a:xfrm>
            <a:off x="3158117" y="5230906"/>
            <a:ext cx="5532958" cy="865093"/>
          </a:xfrm>
          <a:prstGeom prst="rect">
            <a:avLst/>
          </a:prstGeom>
          <a:noFill/>
          <a:ln>
            <a:noFill/>
          </a:ln>
        </p:spPr>
        <p:txBody>
          <a:bodyPr spcFirstLastPara="1" wrap="square" lIns="91425" tIns="91425" rIns="91425" bIns="91425" anchor="t" anchorCtr="0"/>
          <a:lstStyle>
            <a:lvl1pPr marL="457200" lvl="0" indent="-228600" rtl="0">
              <a:spcBef>
                <a:spcPts val="0"/>
              </a:spcBef>
              <a:spcAft>
                <a:spcPts val="0"/>
              </a:spcAft>
              <a:buSzPts val="1400"/>
              <a:buNone/>
              <a:defRPr/>
            </a:lvl1pPr>
            <a:lvl2pPr marL="914400" lvl="1" indent="-228600" rtl="0">
              <a:spcBef>
                <a:spcPts val="600"/>
              </a:spcBef>
              <a:spcAft>
                <a:spcPts val="0"/>
              </a:spcAft>
              <a:buSzPts val="1400"/>
              <a:buNone/>
              <a:defRPr/>
            </a:lvl2pPr>
            <a:lvl3pPr marL="1371600" lvl="2" indent="-228600" rtl="0">
              <a:spcBef>
                <a:spcPts val="600"/>
              </a:spcBef>
              <a:spcAft>
                <a:spcPts val="0"/>
              </a:spcAft>
              <a:buSzPts val="1400"/>
              <a:buNone/>
              <a:defRPr/>
            </a:lvl3pPr>
            <a:lvl4pPr marL="1828800" lvl="3" indent="-228600" rtl="0">
              <a:spcBef>
                <a:spcPts val="600"/>
              </a:spcBef>
              <a:spcAft>
                <a:spcPts val="0"/>
              </a:spcAft>
              <a:buSzPts val="1400"/>
              <a:buNone/>
              <a:defRPr/>
            </a:lvl4pPr>
            <a:lvl5pPr marL="2286000" lvl="4" indent="-228600" rtl="0">
              <a:spcBef>
                <a:spcPts val="600"/>
              </a:spcBef>
              <a:spcAft>
                <a:spcPts val="0"/>
              </a:spcAft>
              <a:buSzPts val="1400"/>
              <a:buNone/>
              <a:defRPr/>
            </a:lvl5pPr>
            <a:lvl6pPr marL="2743200" lvl="5" indent="-228600" rtl="0">
              <a:spcBef>
                <a:spcPts val="360"/>
              </a:spcBef>
              <a:spcAft>
                <a:spcPts val="0"/>
              </a:spcAft>
              <a:buSzPts val="1400"/>
              <a:buNone/>
              <a:defRPr/>
            </a:lvl6pPr>
            <a:lvl7pPr marL="3200400" lvl="6" indent="-228600" rtl="0">
              <a:spcBef>
                <a:spcPts val="360"/>
              </a:spcBef>
              <a:spcAft>
                <a:spcPts val="0"/>
              </a:spcAft>
              <a:buSzPts val="1400"/>
              <a:buNone/>
              <a:defRPr/>
            </a:lvl7pPr>
            <a:lvl8pPr marL="3657600" lvl="7" indent="-228600" rtl="0">
              <a:spcBef>
                <a:spcPts val="360"/>
              </a:spcBef>
              <a:spcAft>
                <a:spcPts val="0"/>
              </a:spcAft>
              <a:buSzPts val="1400"/>
              <a:buNone/>
              <a:defRPr/>
            </a:lvl8pPr>
            <a:lvl9pPr marL="4114800" lvl="8" indent="-228600" rtl="0">
              <a:spcBef>
                <a:spcPts val="360"/>
              </a:spcBef>
              <a:spcAft>
                <a:spcPts val="0"/>
              </a:spcAft>
              <a:buSzPts val="1400"/>
              <a:buNone/>
              <a:defRPr/>
            </a:lvl9pPr>
          </a:lstStyle>
          <a:p>
            <a:endParaRPr/>
          </a:p>
        </p:txBody>
      </p:sp>
      <p:sp>
        <p:nvSpPr>
          <p:cNvPr id="50" name="Shape 50"/>
          <p:cNvSpPr txBox="1">
            <a:spLocks noGrp="1"/>
          </p:cNvSpPr>
          <p:nvPr>
            <p:ph type="dt" idx="10"/>
          </p:nvPr>
        </p:nvSpPr>
        <p:spPr>
          <a:xfrm>
            <a:off x="7663438" y="6314461"/>
            <a:ext cx="1295400" cy="265089"/>
          </a:xfrm>
          <a:prstGeom prst="rect">
            <a:avLst/>
          </a:prstGeom>
          <a:noFill/>
          <a:ln>
            <a:noFill/>
          </a:ln>
        </p:spPr>
        <p:txBody>
          <a:bodyPr spcFirstLastPara="1" wrap="square" lIns="91425" tIns="91425" rIns="91425" bIns="91425" anchor="ctr" anchorCtr="0"/>
          <a:lstStyle>
            <a:lvl1pPr marL="0" marR="0" lvl="0" indent="-88900" algn="r"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a:p>
        </p:txBody>
      </p:sp>
      <p:sp>
        <p:nvSpPr>
          <p:cNvPr id="51" name="Shape 51"/>
          <p:cNvSpPr txBox="1">
            <a:spLocks noGrp="1"/>
          </p:cNvSpPr>
          <p:nvPr>
            <p:ph type="ftr" idx="11"/>
          </p:nvPr>
        </p:nvSpPr>
        <p:spPr>
          <a:xfrm>
            <a:off x="3942607" y="6305797"/>
            <a:ext cx="3717967" cy="259278"/>
          </a:xfrm>
          <a:prstGeom prst="rect">
            <a:avLst/>
          </a:prstGeom>
          <a:noFill/>
          <a:ln>
            <a:noFill/>
          </a:ln>
        </p:spPr>
        <p:txBody>
          <a:bodyPr spcFirstLastPara="1" wrap="square" lIns="91425" tIns="91425" rIns="91425" bIns="91425" anchor="ctr" anchorCtr="0"/>
          <a:lstStyle>
            <a:lvl1pPr marL="0" marR="0" lvl="0" indent="-88900" algn="r"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a:p>
        </p:txBody>
      </p:sp>
      <p:sp>
        <p:nvSpPr>
          <p:cNvPr id="52" name="Shape 52"/>
          <p:cNvSpPr txBox="1">
            <a:spLocks noGrp="1"/>
          </p:cNvSpPr>
          <p:nvPr>
            <p:ph type="sldNum" idx="12"/>
          </p:nvPr>
        </p:nvSpPr>
        <p:spPr>
          <a:xfrm>
            <a:off x="7521388" y="5476097"/>
            <a:ext cx="1483056" cy="851848"/>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8200" b="0" i="0" u="none" strike="noStrike" cap="none">
                <a:solidFill>
                  <a:schemeClr val="dk1"/>
                </a:solidFill>
                <a:latin typeface="Impact"/>
                <a:ea typeface="Impact"/>
                <a:cs typeface="Impact"/>
                <a:sym typeface="Impact"/>
              </a:defRPr>
            </a:lvl1pPr>
            <a:lvl2pPr marL="0" marR="0" lvl="1" indent="0" algn="r" rtl="0">
              <a:spcBef>
                <a:spcPts val="0"/>
              </a:spcBef>
              <a:buNone/>
              <a:defRPr sz="8200" b="0" i="0" u="none" strike="noStrike" cap="none">
                <a:solidFill>
                  <a:schemeClr val="dk1"/>
                </a:solidFill>
                <a:latin typeface="Impact"/>
                <a:ea typeface="Impact"/>
                <a:cs typeface="Impact"/>
                <a:sym typeface="Impact"/>
              </a:defRPr>
            </a:lvl2pPr>
            <a:lvl3pPr marL="0" marR="0" lvl="2" indent="0" algn="r" rtl="0">
              <a:spcBef>
                <a:spcPts val="0"/>
              </a:spcBef>
              <a:buNone/>
              <a:defRPr sz="8200" b="0" i="0" u="none" strike="noStrike" cap="none">
                <a:solidFill>
                  <a:schemeClr val="dk1"/>
                </a:solidFill>
                <a:latin typeface="Impact"/>
                <a:ea typeface="Impact"/>
                <a:cs typeface="Impact"/>
                <a:sym typeface="Impact"/>
              </a:defRPr>
            </a:lvl3pPr>
            <a:lvl4pPr marL="0" marR="0" lvl="3" indent="0" algn="r" rtl="0">
              <a:spcBef>
                <a:spcPts val="0"/>
              </a:spcBef>
              <a:buNone/>
              <a:defRPr sz="8200" b="0" i="0" u="none" strike="noStrike" cap="none">
                <a:solidFill>
                  <a:schemeClr val="dk1"/>
                </a:solidFill>
                <a:latin typeface="Impact"/>
                <a:ea typeface="Impact"/>
                <a:cs typeface="Impact"/>
                <a:sym typeface="Impact"/>
              </a:defRPr>
            </a:lvl4pPr>
            <a:lvl5pPr marL="0" marR="0" lvl="4" indent="0" algn="r" rtl="0">
              <a:spcBef>
                <a:spcPts val="0"/>
              </a:spcBef>
              <a:buNone/>
              <a:defRPr sz="8200" b="0" i="0" u="none" strike="noStrike" cap="none">
                <a:solidFill>
                  <a:schemeClr val="dk1"/>
                </a:solidFill>
                <a:latin typeface="Impact"/>
                <a:ea typeface="Impact"/>
                <a:cs typeface="Impact"/>
                <a:sym typeface="Impact"/>
              </a:defRPr>
            </a:lvl5pPr>
            <a:lvl6pPr marL="0" marR="0" lvl="5" indent="0" algn="r" rtl="0">
              <a:spcBef>
                <a:spcPts val="0"/>
              </a:spcBef>
              <a:buNone/>
              <a:defRPr sz="8200" b="0" i="0" u="none" strike="noStrike" cap="none">
                <a:solidFill>
                  <a:schemeClr val="dk1"/>
                </a:solidFill>
                <a:latin typeface="Impact"/>
                <a:ea typeface="Impact"/>
                <a:cs typeface="Impact"/>
                <a:sym typeface="Impact"/>
              </a:defRPr>
            </a:lvl6pPr>
            <a:lvl7pPr marL="0" marR="0" lvl="6" indent="0" algn="r" rtl="0">
              <a:spcBef>
                <a:spcPts val="0"/>
              </a:spcBef>
              <a:buNone/>
              <a:defRPr sz="8200" b="0" i="0" u="none" strike="noStrike" cap="none">
                <a:solidFill>
                  <a:schemeClr val="dk1"/>
                </a:solidFill>
                <a:latin typeface="Impact"/>
                <a:ea typeface="Impact"/>
                <a:cs typeface="Impact"/>
                <a:sym typeface="Impact"/>
              </a:defRPr>
            </a:lvl7pPr>
            <a:lvl8pPr marL="0" marR="0" lvl="7" indent="0" algn="r" rtl="0">
              <a:spcBef>
                <a:spcPts val="0"/>
              </a:spcBef>
              <a:buNone/>
              <a:defRPr sz="8200" b="0" i="0" u="none" strike="noStrike" cap="none">
                <a:solidFill>
                  <a:schemeClr val="dk1"/>
                </a:solidFill>
                <a:latin typeface="Impact"/>
                <a:ea typeface="Impact"/>
                <a:cs typeface="Impact"/>
                <a:sym typeface="Impact"/>
              </a:defRPr>
            </a:lvl8pPr>
            <a:lvl9pPr marL="0" marR="0" lvl="8" indent="0" algn="r" rtl="0">
              <a:spcBef>
                <a:spcPts val="0"/>
              </a:spcBef>
              <a:buNone/>
              <a:defRPr sz="8200" b="0" i="0" u="none" strike="noStrike" cap="none">
                <a:solidFill>
                  <a:schemeClr val="dk1"/>
                </a:solidFill>
                <a:latin typeface="Impact"/>
                <a:ea typeface="Impact"/>
                <a:cs typeface="Impact"/>
                <a:sym typeface="Impact"/>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914400" y="503238"/>
            <a:ext cx="7313613" cy="868362"/>
          </a:xfrm>
          <a:prstGeom prst="rect">
            <a:avLst/>
          </a:prstGeom>
          <a:noFill/>
          <a:ln>
            <a:noFill/>
          </a:ln>
        </p:spPr>
        <p:txBody>
          <a:bodyPr spcFirstLastPara="1" wrap="square" lIns="91425" tIns="91425" rIns="91425" bIns="91425" anchor="ctr" anchorCtr="0"/>
          <a:lstStyle>
            <a:lvl1pPr lvl="0" algn="ctr" rtl="0">
              <a:spcBef>
                <a:spcPts val="0"/>
              </a:spcBef>
              <a:spcAft>
                <a:spcPts val="0"/>
              </a:spcAft>
              <a:buClr>
                <a:schemeClr val="dk1"/>
              </a:buClr>
              <a:buSzPts val="1400"/>
              <a:buNone/>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55" name="Shape 55"/>
          <p:cNvSpPr txBox="1">
            <a:spLocks noGrp="1"/>
          </p:cNvSpPr>
          <p:nvPr>
            <p:ph type="body" idx="1"/>
          </p:nvPr>
        </p:nvSpPr>
        <p:spPr>
          <a:xfrm>
            <a:off x="914400" y="1735139"/>
            <a:ext cx="3566160" cy="4056062"/>
          </a:xfrm>
          <a:prstGeom prst="rect">
            <a:avLst/>
          </a:prstGeom>
          <a:noFill/>
          <a:ln>
            <a:noFill/>
          </a:ln>
        </p:spPr>
        <p:txBody>
          <a:bodyPr spcFirstLastPara="1" wrap="square" lIns="91425" tIns="91425" rIns="91425" bIns="91425" anchor="t" anchorCtr="0"/>
          <a:lstStyle>
            <a:lvl1pPr marL="457200" lvl="0" indent="-317500" rtl="0">
              <a:spcBef>
                <a:spcPts val="2000"/>
              </a:spcBef>
              <a:spcAft>
                <a:spcPts val="0"/>
              </a:spcAft>
              <a:buSzPts val="1400"/>
              <a:buChar char="•"/>
              <a:defRPr/>
            </a:lvl1pPr>
            <a:lvl2pPr marL="914400" lvl="1" indent="-317500" rtl="0">
              <a:spcBef>
                <a:spcPts val="600"/>
              </a:spcBef>
              <a:spcAft>
                <a:spcPts val="0"/>
              </a:spcAft>
              <a:buSzPts val="1400"/>
              <a:buChar char="•"/>
              <a:defRPr/>
            </a:lvl2pPr>
            <a:lvl3pPr marL="1371600" lvl="2" indent="-317500" rtl="0">
              <a:spcBef>
                <a:spcPts val="600"/>
              </a:spcBef>
              <a:spcAft>
                <a:spcPts val="0"/>
              </a:spcAft>
              <a:buSzPts val="1400"/>
              <a:buChar char="•"/>
              <a:defRPr/>
            </a:lvl3pPr>
            <a:lvl4pPr marL="1828800" lvl="3" indent="-317500" rtl="0">
              <a:spcBef>
                <a:spcPts val="600"/>
              </a:spcBef>
              <a:spcAft>
                <a:spcPts val="0"/>
              </a:spcAft>
              <a:buSzPts val="1400"/>
              <a:buChar char="•"/>
              <a:defRPr/>
            </a:lvl4pPr>
            <a:lvl5pPr marL="2286000" lvl="4" indent="-317500" rtl="0">
              <a:spcBef>
                <a:spcPts val="600"/>
              </a:spcBef>
              <a:spcAft>
                <a:spcPts val="0"/>
              </a:spcAft>
              <a:buSzPts val="1400"/>
              <a:buChar char="•"/>
              <a:defRPr/>
            </a:lvl5pPr>
            <a:lvl6pPr marL="2743200" lvl="5" indent="-317500" rtl="0">
              <a:spcBef>
                <a:spcPts val="360"/>
              </a:spcBef>
              <a:spcAft>
                <a:spcPts val="0"/>
              </a:spcAft>
              <a:buSzPts val="1400"/>
              <a:buChar char="•"/>
              <a:defRPr/>
            </a:lvl6pPr>
            <a:lvl7pPr marL="3200400" lvl="6" indent="-317500" rtl="0">
              <a:spcBef>
                <a:spcPts val="360"/>
              </a:spcBef>
              <a:spcAft>
                <a:spcPts val="0"/>
              </a:spcAft>
              <a:buSzPts val="1400"/>
              <a:buChar char="•"/>
              <a:defRPr/>
            </a:lvl7pPr>
            <a:lvl8pPr marL="3657600" lvl="7" indent="-317500" rtl="0">
              <a:spcBef>
                <a:spcPts val="360"/>
              </a:spcBef>
              <a:spcAft>
                <a:spcPts val="0"/>
              </a:spcAft>
              <a:buSzPts val="1400"/>
              <a:buChar char="•"/>
              <a:defRPr/>
            </a:lvl8pPr>
            <a:lvl9pPr marL="4114800" lvl="8" indent="-317500" rtl="0">
              <a:spcBef>
                <a:spcPts val="360"/>
              </a:spcBef>
              <a:spcAft>
                <a:spcPts val="0"/>
              </a:spcAft>
              <a:buSzPts val="1400"/>
              <a:buChar char="•"/>
              <a:defRPr/>
            </a:lvl9pPr>
          </a:lstStyle>
          <a:p>
            <a:endParaRPr/>
          </a:p>
        </p:txBody>
      </p:sp>
      <p:sp>
        <p:nvSpPr>
          <p:cNvPr id="56" name="Shape 56"/>
          <p:cNvSpPr txBox="1">
            <a:spLocks noGrp="1"/>
          </p:cNvSpPr>
          <p:nvPr>
            <p:ph type="body" idx="2"/>
          </p:nvPr>
        </p:nvSpPr>
        <p:spPr>
          <a:xfrm>
            <a:off x="4648200" y="1735139"/>
            <a:ext cx="3566160" cy="4056062"/>
          </a:xfrm>
          <a:prstGeom prst="rect">
            <a:avLst/>
          </a:prstGeom>
          <a:noFill/>
          <a:ln>
            <a:noFill/>
          </a:ln>
        </p:spPr>
        <p:txBody>
          <a:bodyPr spcFirstLastPara="1" wrap="square" lIns="91425" tIns="91425" rIns="91425" bIns="91425" anchor="t" anchorCtr="0"/>
          <a:lstStyle>
            <a:lvl1pPr marL="457200" lvl="0" indent="-317500" rtl="0">
              <a:spcBef>
                <a:spcPts val="2000"/>
              </a:spcBef>
              <a:spcAft>
                <a:spcPts val="0"/>
              </a:spcAft>
              <a:buSzPts val="1400"/>
              <a:buChar char="•"/>
              <a:defRPr/>
            </a:lvl1pPr>
            <a:lvl2pPr marL="914400" lvl="1" indent="-317500" rtl="0">
              <a:spcBef>
                <a:spcPts val="600"/>
              </a:spcBef>
              <a:spcAft>
                <a:spcPts val="0"/>
              </a:spcAft>
              <a:buSzPts val="1400"/>
              <a:buChar char="•"/>
              <a:defRPr/>
            </a:lvl2pPr>
            <a:lvl3pPr marL="1371600" lvl="2" indent="-317500" rtl="0">
              <a:spcBef>
                <a:spcPts val="600"/>
              </a:spcBef>
              <a:spcAft>
                <a:spcPts val="0"/>
              </a:spcAft>
              <a:buSzPts val="1400"/>
              <a:buChar char="•"/>
              <a:defRPr/>
            </a:lvl3pPr>
            <a:lvl4pPr marL="1828800" lvl="3" indent="-317500" rtl="0">
              <a:spcBef>
                <a:spcPts val="600"/>
              </a:spcBef>
              <a:spcAft>
                <a:spcPts val="0"/>
              </a:spcAft>
              <a:buSzPts val="1400"/>
              <a:buChar char="•"/>
              <a:defRPr/>
            </a:lvl4pPr>
            <a:lvl5pPr marL="2286000" lvl="4" indent="-317500" rtl="0">
              <a:spcBef>
                <a:spcPts val="600"/>
              </a:spcBef>
              <a:spcAft>
                <a:spcPts val="0"/>
              </a:spcAft>
              <a:buSzPts val="1400"/>
              <a:buChar char="•"/>
              <a:defRPr/>
            </a:lvl5pPr>
            <a:lvl6pPr marL="2743200" lvl="5" indent="-317500" rtl="0">
              <a:spcBef>
                <a:spcPts val="360"/>
              </a:spcBef>
              <a:spcAft>
                <a:spcPts val="0"/>
              </a:spcAft>
              <a:buSzPts val="1400"/>
              <a:buChar char="•"/>
              <a:defRPr/>
            </a:lvl6pPr>
            <a:lvl7pPr marL="3200400" lvl="6" indent="-317500" rtl="0">
              <a:spcBef>
                <a:spcPts val="360"/>
              </a:spcBef>
              <a:spcAft>
                <a:spcPts val="0"/>
              </a:spcAft>
              <a:buSzPts val="1400"/>
              <a:buChar char="•"/>
              <a:defRPr/>
            </a:lvl7pPr>
            <a:lvl8pPr marL="3657600" lvl="7" indent="-317500" rtl="0">
              <a:spcBef>
                <a:spcPts val="360"/>
              </a:spcBef>
              <a:spcAft>
                <a:spcPts val="0"/>
              </a:spcAft>
              <a:buSzPts val="1400"/>
              <a:buChar char="•"/>
              <a:defRPr/>
            </a:lvl8pPr>
            <a:lvl9pPr marL="4114800" lvl="8" indent="-317500" rtl="0">
              <a:spcBef>
                <a:spcPts val="360"/>
              </a:spcBef>
              <a:spcAft>
                <a:spcPts val="0"/>
              </a:spcAft>
              <a:buSzPts val="1400"/>
              <a:buChar char="•"/>
              <a:defRPr/>
            </a:lvl9pPr>
          </a:lstStyle>
          <a:p>
            <a:endParaRPr/>
          </a:p>
        </p:txBody>
      </p:sp>
      <p:sp>
        <p:nvSpPr>
          <p:cNvPr id="57" name="Shape 57"/>
          <p:cNvSpPr txBox="1">
            <a:spLocks noGrp="1"/>
          </p:cNvSpPr>
          <p:nvPr>
            <p:ph type="dt" idx="10"/>
          </p:nvPr>
        </p:nvSpPr>
        <p:spPr>
          <a:xfrm>
            <a:off x="7663438" y="6314461"/>
            <a:ext cx="1295400" cy="265089"/>
          </a:xfrm>
          <a:prstGeom prst="rect">
            <a:avLst/>
          </a:prstGeom>
          <a:noFill/>
          <a:ln>
            <a:noFill/>
          </a:ln>
        </p:spPr>
        <p:txBody>
          <a:bodyPr spcFirstLastPara="1" wrap="square" lIns="91425" tIns="91425" rIns="91425" bIns="91425" anchor="ctr" anchorCtr="0"/>
          <a:lstStyle>
            <a:lvl1pPr marL="0" marR="0" lvl="0" indent="-88900" algn="r"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a:p>
        </p:txBody>
      </p:sp>
      <p:sp>
        <p:nvSpPr>
          <p:cNvPr id="58" name="Shape 58"/>
          <p:cNvSpPr txBox="1">
            <a:spLocks noGrp="1"/>
          </p:cNvSpPr>
          <p:nvPr>
            <p:ph type="ftr" idx="11"/>
          </p:nvPr>
        </p:nvSpPr>
        <p:spPr>
          <a:xfrm>
            <a:off x="3942607" y="6305797"/>
            <a:ext cx="3717967" cy="259278"/>
          </a:xfrm>
          <a:prstGeom prst="rect">
            <a:avLst/>
          </a:prstGeom>
          <a:noFill/>
          <a:ln>
            <a:noFill/>
          </a:ln>
        </p:spPr>
        <p:txBody>
          <a:bodyPr spcFirstLastPara="1" wrap="square" lIns="91425" tIns="91425" rIns="91425" bIns="91425" anchor="ctr" anchorCtr="0"/>
          <a:lstStyle>
            <a:lvl1pPr marL="0" marR="0" lvl="0" indent="-88900" algn="r"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a:p>
        </p:txBody>
      </p:sp>
      <p:sp>
        <p:nvSpPr>
          <p:cNvPr id="59" name="Shape 59"/>
          <p:cNvSpPr txBox="1">
            <a:spLocks noGrp="1"/>
          </p:cNvSpPr>
          <p:nvPr>
            <p:ph type="sldNum" idx="12"/>
          </p:nvPr>
        </p:nvSpPr>
        <p:spPr>
          <a:xfrm>
            <a:off x="7521388" y="5476097"/>
            <a:ext cx="1483056" cy="851848"/>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8200" b="0" i="0" u="none" strike="noStrike" cap="none">
                <a:solidFill>
                  <a:schemeClr val="dk1"/>
                </a:solidFill>
                <a:latin typeface="Impact"/>
                <a:ea typeface="Impact"/>
                <a:cs typeface="Impact"/>
                <a:sym typeface="Impact"/>
              </a:defRPr>
            </a:lvl1pPr>
            <a:lvl2pPr marL="0" marR="0" lvl="1" indent="0" algn="r" rtl="0">
              <a:spcBef>
                <a:spcPts val="0"/>
              </a:spcBef>
              <a:buNone/>
              <a:defRPr sz="8200" b="0" i="0" u="none" strike="noStrike" cap="none">
                <a:solidFill>
                  <a:schemeClr val="dk1"/>
                </a:solidFill>
                <a:latin typeface="Impact"/>
                <a:ea typeface="Impact"/>
                <a:cs typeface="Impact"/>
                <a:sym typeface="Impact"/>
              </a:defRPr>
            </a:lvl2pPr>
            <a:lvl3pPr marL="0" marR="0" lvl="2" indent="0" algn="r" rtl="0">
              <a:spcBef>
                <a:spcPts val="0"/>
              </a:spcBef>
              <a:buNone/>
              <a:defRPr sz="8200" b="0" i="0" u="none" strike="noStrike" cap="none">
                <a:solidFill>
                  <a:schemeClr val="dk1"/>
                </a:solidFill>
                <a:latin typeface="Impact"/>
                <a:ea typeface="Impact"/>
                <a:cs typeface="Impact"/>
                <a:sym typeface="Impact"/>
              </a:defRPr>
            </a:lvl3pPr>
            <a:lvl4pPr marL="0" marR="0" lvl="3" indent="0" algn="r" rtl="0">
              <a:spcBef>
                <a:spcPts val="0"/>
              </a:spcBef>
              <a:buNone/>
              <a:defRPr sz="8200" b="0" i="0" u="none" strike="noStrike" cap="none">
                <a:solidFill>
                  <a:schemeClr val="dk1"/>
                </a:solidFill>
                <a:latin typeface="Impact"/>
                <a:ea typeface="Impact"/>
                <a:cs typeface="Impact"/>
                <a:sym typeface="Impact"/>
              </a:defRPr>
            </a:lvl4pPr>
            <a:lvl5pPr marL="0" marR="0" lvl="4" indent="0" algn="r" rtl="0">
              <a:spcBef>
                <a:spcPts val="0"/>
              </a:spcBef>
              <a:buNone/>
              <a:defRPr sz="8200" b="0" i="0" u="none" strike="noStrike" cap="none">
                <a:solidFill>
                  <a:schemeClr val="dk1"/>
                </a:solidFill>
                <a:latin typeface="Impact"/>
                <a:ea typeface="Impact"/>
                <a:cs typeface="Impact"/>
                <a:sym typeface="Impact"/>
              </a:defRPr>
            </a:lvl5pPr>
            <a:lvl6pPr marL="0" marR="0" lvl="5" indent="0" algn="r" rtl="0">
              <a:spcBef>
                <a:spcPts val="0"/>
              </a:spcBef>
              <a:buNone/>
              <a:defRPr sz="8200" b="0" i="0" u="none" strike="noStrike" cap="none">
                <a:solidFill>
                  <a:schemeClr val="dk1"/>
                </a:solidFill>
                <a:latin typeface="Impact"/>
                <a:ea typeface="Impact"/>
                <a:cs typeface="Impact"/>
                <a:sym typeface="Impact"/>
              </a:defRPr>
            </a:lvl6pPr>
            <a:lvl7pPr marL="0" marR="0" lvl="6" indent="0" algn="r" rtl="0">
              <a:spcBef>
                <a:spcPts val="0"/>
              </a:spcBef>
              <a:buNone/>
              <a:defRPr sz="8200" b="0" i="0" u="none" strike="noStrike" cap="none">
                <a:solidFill>
                  <a:schemeClr val="dk1"/>
                </a:solidFill>
                <a:latin typeface="Impact"/>
                <a:ea typeface="Impact"/>
                <a:cs typeface="Impact"/>
                <a:sym typeface="Impact"/>
              </a:defRPr>
            </a:lvl7pPr>
            <a:lvl8pPr marL="0" marR="0" lvl="7" indent="0" algn="r" rtl="0">
              <a:spcBef>
                <a:spcPts val="0"/>
              </a:spcBef>
              <a:buNone/>
              <a:defRPr sz="8200" b="0" i="0" u="none" strike="noStrike" cap="none">
                <a:solidFill>
                  <a:schemeClr val="dk1"/>
                </a:solidFill>
                <a:latin typeface="Impact"/>
                <a:ea typeface="Impact"/>
                <a:cs typeface="Impact"/>
                <a:sym typeface="Impact"/>
              </a:defRPr>
            </a:lvl8pPr>
            <a:lvl9pPr marL="0" marR="0" lvl="8" indent="0" algn="r" rtl="0">
              <a:spcBef>
                <a:spcPts val="0"/>
              </a:spcBef>
              <a:buNone/>
              <a:defRPr sz="8200" b="0" i="0" u="none" strike="noStrike" cap="none">
                <a:solidFill>
                  <a:schemeClr val="dk1"/>
                </a:solidFill>
                <a:latin typeface="Impact"/>
                <a:ea typeface="Impact"/>
                <a:cs typeface="Impact"/>
                <a:sym typeface="Impact"/>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0"/>
        <p:cNvGrpSpPr/>
        <p:nvPr/>
      </p:nvGrpSpPr>
      <p:grpSpPr>
        <a:xfrm>
          <a:off x="0" y="0"/>
          <a:ext cx="0" cy="0"/>
          <a:chOff x="0" y="0"/>
          <a:chExt cx="0" cy="0"/>
        </a:xfrm>
      </p:grpSpPr>
      <p:sp>
        <p:nvSpPr>
          <p:cNvPr id="61" name="Shape 61"/>
          <p:cNvSpPr txBox="1">
            <a:spLocks noGrp="1"/>
          </p:cNvSpPr>
          <p:nvPr>
            <p:ph type="title"/>
          </p:nvPr>
        </p:nvSpPr>
        <p:spPr>
          <a:xfrm>
            <a:off x="914400" y="503238"/>
            <a:ext cx="7313613" cy="868362"/>
          </a:xfrm>
          <a:prstGeom prst="rect">
            <a:avLst/>
          </a:prstGeom>
          <a:noFill/>
          <a:ln>
            <a:noFill/>
          </a:ln>
        </p:spPr>
        <p:txBody>
          <a:bodyPr spcFirstLastPara="1" wrap="square" lIns="91425" tIns="91425" rIns="91425" bIns="91425" anchor="ctr" anchorCtr="0"/>
          <a:lstStyle>
            <a:lvl1pPr lvl="0" rtl="0">
              <a:spcBef>
                <a:spcPts val="0"/>
              </a:spcBef>
              <a:spcAft>
                <a:spcPts val="0"/>
              </a:spcAft>
              <a:buSzPts val="1400"/>
              <a:buNone/>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62" name="Shape 62"/>
          <p:cNvSpPr txBox="1">
            <a:spLocks noGrp="1"/>
          </p:cNvSpPr>
          <p:nvPr>
            <p:ph type="body" idx="1"/>
          </p:nvPr>
        </p:nvSpPr>
        <p:spPr>
          <a:xfrm>
            <a:off x="971326" y="1419366"/>
            <a:ext cx="3200400" cy="584035"/>
          </a:xfrm>
          <a:prstGeom prst="rect">
            <a:avLst/>
          </a:prstGeom>
          <a:noFill/>
          <a:ln>
            <a:noFill/>
          </a:ln>
        </p:spPr>
        <p:txBody>
          <a:bodyPr spcFirstLastPara="1" wrap="square" lIns="91425" tIns="91425" rIns="91425" bIns="91425" anchor="b" anchorCtr="0"/>
          <a:lstStyle>
            <a:lvl1pPr marL="457200" lvl="0" indent="-228600" algn="ctr" rtl="0">
              <a:spcBef>
                <a:spcPts val="0"/>
              </a:spcBef>
              <a:spcAft>
                <a:spcPts val="0"/>
              </a:spcAft>
              <a:buClr>
                <a:srgbClr val="B1A069"/>
              </a:buClr>
              <a:buSzPts val="1400"/>
              <a:buFont typeface="Impact"/>
              <a:buNone/>
              <a:defRPr/>
            </a:lvl1pPr>
            <a:lvl2pPr marL="914400" lvl="1" indent="-228600" rtl="0">
              <a:spcBef>
                <a:spcPts val="600"/>
              </a:spcBef>
              <a:spcAft>
                <a:spcPts val="0"/>
              </a:spcAft>
              <a:buSzPts val="1400"/>
              <a:buNone/>
              <a:defRPr/>
            </a:lvl2pPr>
            <a:lvl3pPr marL="1371600" lvl="2" indent="-228600" rtl="0">
              <a:spcBef>
                <a:spcPts val="600"/>
              </a:spcBef>
              <a:spcAft>
                <a:spcPts val="0"/>
              </a:spcAft>
              <a:buSzPts val="1400"/>
              <a:buNone/>
              <a:defRPr/>
            </a:lvl3pPr>
            <a:lvl4pPr marL="1828800" lvl="3" indent="-228600" rtl="0">
              <a:spcBef>
                <a:spcPts val="600"/>
              </a:spcBef>
              <a:spcAft>
                <a:spcPts val="0"/>
              </a:spcAft>
              <a:buSzPts val="1400"/>
              <a:buNone/>
              <a:defRPr/>
            </a:lvl4pPr>
            <a:lvl5pPr marL="2286000" lvl="4" indent="-228600" rtl="0">
              <a:spcBef>
                <a:spcPts val="600"/>
              </a:spcBef>
              <a:spcAft>
                <a:spcPts val="0"/>
              </a:spcAft>
              <a:buSzPts val="1400"/>
              <a:buNone/>
              <a:defRPr/>
            </a:lvl5pPr>
            <a:lvl6pPr marL="2743200" lvl="5" indent="-228600" rtl="0">
              <a:spcBef>
                <a:spcPts val="360"/>
              </a:spcBef>
              <a:spcAft>
                <a:spcPts val="0"/>
              </a:spcAft>
              <a:buSzPts val="1400"/>
              <a:buNone/>
              <a:defRPr/>
            </a:lvl6pPr>
            <a:lvl7pPr marL="3200400" lvl="6" indent="-228600" rtl="0">
              <a:spcBef>
                <a:spcPts val="360"/>
              </a:spcBef>
              <a:spcAft>
                <a:spcPts val="0"/>
              </a:spcAft>
              <a:buSzPts val="1400"/>
              <a:buNone/>
              <a:defRPr/>
            </a:lvl7pPr>
            <a:lvl8pPr marL="3657600" lvl="7" indent="-228600" rtl="0">
              <a:spcBef>
                <a:spcPts val="360"/>
              </a:spcBef>
              <a:spcAft>
                <a:spcPts val="0"/>
              </a:spcAft>
              <a:buSzPts val="1400"/>
              <a:buNone/>
              <a:defRPr/>
            </a:lvl8pPr>
            <a:lvl9pPr marL="4114800" lvl="8" indent="-228600" rtl="0">
              <a:spcBef>
                <a:spcPts val="360"/>
              </a:spcBef>
              <a:spcAft>
                <a:spcPts val="0"/>
              </a:spcAft>
              <a:buSzPts val="1400"/>
              <a:buNone/>
              <a:defRPr/>
            </a:lvl9pPr>
          </a:lstStyle>
          <a:p>
            <a:endParaRPr/>
          </a:p>
        </p:txBody>
      </p:sp>
      <p:sp>
        <p:nvSpPr>
          <p:cNvPr id="63" name="Shape 63"/>
          <p:cNvSpPr txBox="1">
            <a:spLocks noGrp="1"/>
          </p:cNvSpPr>
          <p:nvPr>
            <p:ph type="body" idx="2"/>
          </p:nvPr>
        </p:nvSpPr>
        <p:spPr>
          <a:xfrm>
            <a:off x="897367" y="2174875"/>
            <a:ext cx="3566160" cy="3616325"/>
          </a:xfrm>
          <a:prstGeom prst="rect">
            <a:avLst/>
          </a:prstGeom>
          <a:noFill/>
          <a:ln>
            <a:noFill/>
          </a:ln>
        </p:spPr>
        <p:txBody>
          <a:bodyPr spcFirstLastPara="1" wrap="square" lIns="91425" tIns="91425" rIns="91425" bIns="91425" anchor="t" anchorCtr="0"/>
          <a:lstStyle>
            <a:lvl1pPr marL="457200" lvl="0" indent="-317500" rtl="0">
              <a:spcBef>
                <a:spcPts val="2000"/>
              </a:spcBef>
              <a:spcAft>
                <a:spcPts val="0"/>
              </a:spcAft>
              <a:buSzPts val="1400"/>
              <a:buChar char="•"/>
              <a:defRPr/>
            </a:lvl1pPr>
            <a:lvl2pPr marL="914400" lvl="1" indent="-317500" rtl="0">
              <a:spcBef>
                <a:spcPts val="600"/>
              </a:spcBef>
              <a:spcAft>
                <a:spcPts val="0"/>
              </a:spcAft>
              <a:buSzPts val="1400"/>
              <a:buChar char="•"/>
              <a:defRPr/>
            </a:lvl2pPr>
            <a:lvl3pPr marL="1371600" lvl="2" indent="-317500" rtl="0">
              <a:spcBef>
                <a:spcPts val="600"/>
              </a:spcBef>
              <a:spcAft>
                <a:spcPts val="0"/>
              </a:spcAft>
              <a:buSzPts val="1400"/>
              <a:buChar char="•"/>
              <a:defRPr/>
            </a:lvl3pPr>
            <a:lvl4pPr marL="1828800" lvl="3" indent="-317500" rtl="0">
              <a:spcBef>
                <a:spcPts val="600"/>
              </a:spcBef>
              <a:spcAft>
                <a:spcPts val="0"/>
              </a:spcAft>
              <a:buSzPts val="1400"/>
              <a:buChar char="•"/>
              <a:defRPr/>
            </a:lvl4pPr>
            <a:lvl5pPr marL="2286000" lvl="4" indent="-317500" rtl="0">
              <a:spcBef>
                <a:spcPts val="600"/>
              </a:spcBef>
              <a:spcAft>
                <a:spcPts val="0"/>
              </a:spcAft>
              <a:buSzPts val="1400"/>
              <a:buChar char="•"/>
              <a:defRPr/>
            </a:lvl5pPr>
            <a:lvl6pPr marL="2743200" lvl="5" indent="-317500" rtl="0">
              <a:spcBef>
                <a:spcPts val="360"/>
              </a:spcBef>
              <a:spcAft>
                <a:spcPts val="0"/>
              </a:spcAft>
              <a:buSzPts val="1400"/>
              <a:buChar char="•"/>
              <a:defRPr/>
            </a:lvl6pPr>
            <a:lvl7pPr marL="3200400" lvl="6" indent="-317500" rtl="0">
              <a:spcBef>
                <a:spcPts val="360"/>
              </a:spcBef>
              <a:spcAft>
                <a:spcPts val="0"/>
              </a:spcAft>
              <a:buSzPts val="1400"/>
              <a:buChar char="•"/>
              <a:defRPr/>
            </a:lvl7pPr>
            <a:lvl8pPr marL="3657600" lvl="7" indent="-317500" rtl="0">
              <a:spcBef>
                <a:spcPts val="360"/>
              </a:spcBef>
              <a:spcAft>
                <a:spcPts val="0"/>
              </a:spcAft>
              <a:buSzPts val="1400"/>
              <a:buChar char="•"/>
              <a:defRPr/>
            </a:lvl8pPr>
            <a:lvl9pPr marL="4114800" lvl="8" indent="-317500" rtl="0">
              <a:spcBef>
                <a:spcPts val="360"/>
              </a:spcBef>
              <a:spcAft>
                <a:spcPts val="0"/>
              </a:spcAft>
              <a:buSzPts val="1400"/>
              <a:buChar char="•"/>
              <a:defRPr/>
            </a:lvl9pPr>
          </a:lstStyle>
          <a:p>
            <a:endParaRPr/>
          </a:p>
        </p:txBody>
      </p:sp>
      <p:sp>
        <p:nvSpPr>
          <p:cNvPr id="64" name="Shape 64"/>
          <p:cNvSpPr txBox="1">
            <a:spLocks noGrp="1"/>
          </p:cNvSpPr>
          <p:nvPr>
            <p:ph type="body" idx="3"/>
          </p:nvPr>
        </p:nvSpPr>
        <p:spPr>
          <a:xfrm>
            <a:off x="4930247" y="1419366"/>
            <a:ext cx="3200400" cy="584035"/>
          </a:xfrm>
          <a:prstGeom prst="rect">
            <a:avLst/>
          </a:prstGeom>
          <a:noFill/>
          <a:ln>
            <a:noFill/>
          </a:ln>
        </p:spPr>
        <p:txBody>
          <a:bodyPr spcFirstLastPara="1" wrap="square" lIns="91425" tIns="91425" rIns="91425" bIns="91425" anchor="b" anchorCtr="0"/>
          <a:lstStyle>
            <a:lvl1pPr marL="457200" lvl="0" indent="-228600" algn="ctr" rtl="0">
              <a:spcBef>
                <a:spcPts val="0"/>
              </a:spcBef>
              <a:spcAft>
                <a:spcPts val="0"/>
              </a:spcAft>
              <a:buClr>
                <a:srgbClr val="B1A069"/>
              </a:buClr>
              <a:buSzPts val="1400"/>
              <a:buFont typeface="Impact"/>
              <a:buNone/>
              <a:defRPr/>
            </a:lvl1pPr>
            <a:lvl2pPr marL="914400" lvl="1" indent="-228600" rtl="0">
              <a:spcBef>
                <a:spcPts val="600"/>
              </a:spcBef>
              <a:spcAft>
                <a:spcPts val="0"/>
              </a:spcAft>
              <a:buSzPts val="1400"/>
              <a:buNone/>
              <a:defRPr/>
            </a:lvl2pPr>
            <a:lvl3pPr marL="1371600" lvl="2" indent="-228600" rtl="0">
              <a:spcBef>
                <a:spcPts val="600"/>
              </a:spcBef>
              <a:spcAft>
                <a:spcPts val="0"/>
              </a:spcAft>
              <a:buSzPts val="1400"/>
              <a:buNone/>
              <a:defRPr/>
            </a:lvl3pPr>
            <a:lvl4pPr marL="1828800" lvl="3" indent="-228600" rtl="0">
              <a:spcBef>
                <a:spcPts val="600"/>
              </a:spcBef>
              <a:spcAft>
                <a:spcPts val="0"/>
              </a:spcAft>
              <a:buSzPts val="1400"/>
              <a:buNone/>
              <a:defRPr/>
            </a:lvl4pPr>
            <a:lvl5pPr marL="2286000" lvl="4" indent="-228600" rtl="0">
              <a:spcBef>
                <a:spcPts val="600"/>
              </a:spcBef>
              <a:spcAft>
                <a:spcPts val="0"/>
              </a:spcAft>
              <a:buSzPts val="1400"/>
              <a:buNone/>
              <a:defRPr/>
            </a:lvl5pPr>
            <a:lvl6pPr marL="2743200" lvl="5" indent="-228600" rtl="0">
              <a:spcBef>
                <a:spcPts val="360"/>
              </a:spcBef>
              <a:spcAft>
                <a:spcPts val="0"/>
              </a:spcAft>
              <a:buSzPts val="1400"/>
              <a:buNone/>
              <a:defRPr/>
            </a:lvl6pPr>
            <a:lvl7pPr marL="3200400" lvl="6" indent="-228600" rtl="0">
              <a:spcBef>
                <a:spcPts val="360"/>
              </a:spcBef>
              <a:spcAft>
                <a:spcPts val="0"/>
              </a:spcAft>
              <a:buSzPts val="1400"/>
              <a:buNone/>
              <a:defRPr/>
            </a:lvl7pPr>
            <a:lvl8pPr marL="3657600" lvl="7" indent="-228600" rtl="0">
              <a:spcBef>
                <a:spcPts val="360"/>
              </a:spcBef>
              <a:spcAft>
                <a:spcPts val="0"/>
              </a:spcAft>
              <a:buSzPts val="1400"/>
              <a:buNone/>
              <a:defRPr/>
            </a:lvl8pPr>
            <a:lvl9pPr marL="4114800" lvl="8" indent="-228600" rtl="0">
              <a:spcBef>
                <a:spcPts val="360"/>
              </a:spcBef>
              <a:spcAft>
                <a:spcPts val="0"/>
              </a:spcAft>
              <a:buSzPts val="1400"/>
              <a:buNone/>
              <a:defRPr/>
            </a:lvl9pPr>
          </a:lstStyle>
          <a:p>
            <a:endParaRPr/>
          </a:p>
        </p:txBody>
      </p:sp>
      <p:sp>
        <p:nvSpPr>
          <p:cNvPr id="65" name="Shape 65"/>
          <p:cNvSpPr txBox="1">
            <a:spLocks noGrp="1"/>
          </p:cNvSpPr>
          <p:nvPr>
            <p:ph type="body" idx="4"/>
          </p:nvPr>
        </p:nvSpPr>
        <p:spPr>
          <a:xfrm>
            <a:off x="4646514" y="2174875"/>
            <a:ext cx="3566160" cy="3616325"/>
          </a:xfrm>
          <a:prstGeom prst="rect">
            <a:avLst/>
          </a:prstGeom>
          <a:noFill/>
          <a:ln>
            <a:noFill/>
          </a:ln>
        </p:spPr>
        <p:txBody>
          <a:bodyPr spcFirstLastPara="1" wrap="square" lIns="91425" tIns="91425" rIns="91425" bIns="91425" anchor="t" anchorCtr="0"/>
          <a:lstStyle>
            <a:lvl1pPr marL="457200" lvl="0" indent="-317500" rtl="0">
              <a:spcBef>
                <a:spcPts val="2000"/>
              </a:spcBef>
              <a:spcAft>
                <a:spcPts val="0"/>
              </a:spcAft>
              <a:buSzPts val="1400"/>
              <a:buChar char="•"/>
              <a:defRPr/>
            </a:lvl1pPr>
            <a:lvl2pPr marL="914400" lvl="1" indent="-317500" rtl="0">
              <a:spcBef>
                <a:spcPts val="600"/>
              </a:spcBef>
              <a:spcAft>
                <a:spcPts val="0"/>
              </a:spcAft>
              <a:buSzPts val="1400"/>
              <a:buChar char="•"/>
              <a:defRPr/>
            </a:lvl2pPr>
            <a:lvl3pPr marL="1371600" lvl="2" indent="-317500" rtl="0">
              <a:spcBef>
                <a:spcPts val="600"/>
              </a:spcBef>
              <a:spcAft>
                <a:spcPts val="0"/>
              </a:spcAft>
              <a:buSzPts val="1400"/>
              <a:buChar char="•"/>
              <a:defRPr/>
            </a:lvl3pPr>
            <a:lvl4pPr marL="1828800" lvl="3" indent="-317500" rtl="0">
              <a:spcBef>
                <a:spcPts val="600"/>
              </a:spcBef>
              <a:spcAft>
                <a:spcPts val="0"/>
              </a:spcAft>
              <a:buSzPts val="1400"/>
              <a:buChar char="•"/>
              <a:defRPr/>
            </a:lvl4pPr>
            <a:lvl5pPr marL="2286000" lvl="4" indent="-317500" rtl="0">
              <a:spcBef>
                <a:spcPts val="600"/>
              </a:spcBef>
              <a:spcAft>
                <a:spcPts val="0"/>
              </a:spcAft>
              <a:buSzPts val="1400"/>
              <a:buChar char="•"/>
              <a:defRPr/>
            </a:lvl5pPr>
            <a:lvl6pPr marL="2743200" lvl="5" indent="-317500" rtl="0">
              <a:spcBef>
                <a:spcPts val="360"/>
              </a:spcBef>
              <a:spcAft>
                <a:spcPts val="0"/>
              </a:spcAft>
              <a:buSzPts val="1400"/>
              <a:buChar char="•"/>
              <a:defRPr/>
            </a:lvl6pPr>
            <a:lvl7pPr marL="3200400" lvl="6" indent="-317500" rtl="0">
              <a:spcBef>
                <a:spcPts val="360"/>
              </a:spcBef>
              <a:spcAft>
                <a:spcPts val="0"/>
              </a:spcAft>
              <a:buSzPts val="1400"/>
              <a:buChar char="•"/>
              <a:defRPr/>
            </a:lvl7pPr>
            <a:lvl8pPr marL="3657600" lvl="7" indent="-317500" rtl="0">
              <a:spcBef>
                <a:spcPts val="360"/>
              </a:spcBef>
              <a:spcAft>
                <a:spcPts val="0"/>
              </a:spcAft>
              <a:buSzPts val="1400"/>
              <a:buChar char="•"/>
              <a:defRPr/>
            </a:lvl8pPr>
            <a:lvl9pPr marL="4114800" lvl="8" indent="-317500" rtl="0">
              <a:spcBef>
                <a:spcPts val="360"/>
              </a:spcBef>
              <a:spcAft>
                <a:spcPts val="0"/>
              </a:spcAft>
              <a:buSzPts val="1400"/>
              <a:buChar char="•"/>
              <a:defRPr/>
            </a:lvl9pPr>
          </a:lstStyle>
          <a:p>
            <a:endParaRPr/>
          </a:p>
        </p:txBody>
      </p:sp>
      <p:sp>
        <p:nvSpPr>
          <p:cNvPr id="66" name="Shape 66"/>
          <p:cNvSpPr txBox="1">
            <a:spLocks noGrp="1"/>
          </p:cNvSpPr>
          <p:nvPr>
            <p:ph type="dt" idx="10"/>
          </p:nvPr>
        </p:nvSpPr>
        <p:spPr>
          <a:xfrm>
            <a:off x="7663438" y="6314461"/>
            <a:ext cx="1295400" cy="265089"/>
          </a:xfrm>
          <a:prstGeom prst="rect">
            <a:avLst/>
          </a:prstGeom>
          <a:noFill/>
          <a:ln>
            <a:noFill/>
          </a:ln>
        </p:spPr>
        <p:txBody>
          <a:bodyPr spcFirstLastPara="1" wrap="square" lIns="91425" tIns="91425" rIns="91425" bIns="91425" anchor="ctr" anchorCtr="0"/>
          <a:lstStyle>
            <a:lvl1pPr marL="0" marR="0" lvl="0" indent="-88900" algn="r"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a:p>
        </p:txBody>
      </p:sp>
      <p:sp>
        <p:nvSpPr>
          <p:cNvPr id="67" name="Shape 67"/>
          <p:cNvSpPr txBox="1">
            <a:spLocks noGrp="1"/>
          </p:cNvSpPr>
          <p:nvPr>
            <p:ph type="ftr" idx="11"/>
          </p:nvPr>
        </p:nvSpPr>
        <p:spPr>
          <a:xfrm>
            <a:off x="3942607" y="6305797"/>
            <a:ext cx="3717967" cy="259278"/>
          </a:xfrm>
          <a:prstGeom prst="rect">
            <a:avLst/>
          </a:prstGeom>
          <a:noFill/>
          <a:ln>
            <a:noFill/>
          </a:ln>
        </p:spPr>
        <p:txBody>
          <a:bodyPr spcFirstLastPara="1" wrap="square" lIns="91425" tIns="91425" rIns="91425" bIns="91425" anchor="ctr" anchorCtr="0"/>
          <a:lstStyle>
            <a:lvl1pPr marL="0" marR="0" lvl="0" indent="-88900" algn="r"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a:p>
        </p:txBody>
      </p:sp>
      <p:sp>
        <p:nvSpPr>
          <p:cNvPr id="68" name="Shape 68"/>
          <p:cNvSpPr txBox="1">
            <a:spLocks noGrp="1"/>
          </p:cNvSpPr>
          <p:nvPr>
            <p:ph type="sldNum" idx="12"/>
          </p:nvPr>
        </p:nvSpPr>
        <p:spPr>
          <a:xfrm>
            <a:off x="7521388" y="5476097"/>
            <a:ext cx="1483056" cy="851848"/>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8200" b="0" i="0" u="none" strike="noStrike" cap="none">
                <a:solidFill>
                  <a:schemeClr val="dk1"/>
                </a:solidFill>
                <a:latin typeface="Impact"/>
                <a:ea typeface="Impact"/>
                <a:cs typeface="Impact"/>
                <a:sym typeface="Impact"/>
              </a:defRPr>
            </a:lvl1pPr>
            <a:lvl2pPr marL="0" marR="0" lvl="1" indent="0" algn="r" rtl="0">
              <a:spcBef>
                <a:spcPts val="0"/>
              </a:spcBef>
              <a:buNone/>
              <a:defRPr sz="8200" b="0" i="0" u="none" strike="noStrike" cap="none">
                <a:solidFill>
                  <a:schemeClr val="dk1"/>
                </a:solidFill>
                <a:latin typeface="Impact"/>
                <a:ea typeface="Impact"/>
                <a:cs typeface="Impact"/>
                <a:sym typeface="Impact"/>
              </a:defRPr>
            </a:lvl2pPr>
            <a:lvl3pPr marL="0" marR="0" lvl="2" indent="0" algn="r" rtl="0">
              <a:spcBef>
                <a:spcPts val="0"/>
              </a:spcBef>
              <a:buNone/>
              <a:defRPr sz="8200" b="0" i="0" u="none" strike="noStrike" cap="none">
                <a:solidFill>
                  <a:schemeClr val="dk1"/>
                </a:solidFill>
                <a:latin typeface="Impact"/>
                <a:ea typeface="Impact"/>
                <a:cs typeface="Impact"/>
                <a:sym typeface="Impact"/>
              </a:defRPr>
            </a:lvl3pPr>
            <a:lvl4pPr marL="0" marR="0" lvl="3" indent="0" algn="r" rtl="0">
              <a:spcBef>
                <a:spcPts val="0"/>
              </a:spcBef>
              <a:buNone/>
              <a:defRPr sz="8200" b="0" i="0" u="none" strike="noStrike" cap="none">
                <a:solidFill>
                  <a:schemeClr val="dk1"/>
                </a:solidFill>
                <a:latin typeface="Impact"/>
                <a:ea typeface="Impact"/>
                <a:cs typeface="Impact"/>
                <a:sym typeface="Impact"/>
              </a:defRPr>
            </a:lvl4pPr>
            <a:lvl5pPr marL="0" marR="0" lvl="4" indent="0" algn="r" rtl="0">
              <a:spcBef>
                <a:spcPts val="0"/>
              </a:spcBef>
              <a:buNone/>
              <a:defRPr sz="8200" b="0" i="0" u="none" strike="noStrike" cap="none">
                <a:solidFill>
                  <a:schemeClr val="dk1"/>
                </a:solidFill>
                <a:latin typeface="Impact"/>
                <a:ea typeface="Impact"/>
                <a:cs typeface="Impact"/>
                <a:sym typeface="Impact"/>
              </a:defRPr>
            </a:lvl5pPr>
            <a:lvl6pPr marL="0" marR="0" lvl="5" indent="0" algn="r" rtl="0">
              <a:spcBef>
                <a:spcPts val="0"/>
              </a:spcBef>
              <a:buNone/>
              <a:defRPr sz="8200" b="0" i="0" u="none" strike="noStrike" cap="none">
                <a:solidFill>
                  <a:schemeClr val="dk1"/>
                </a:solidFill>
                <a:latin typeface="Impact"/>
                <a:ea typeface="Impact"/>
                <a:cs typeface="Impact"/>
                <a:sym typeface="Impact"/>
              </a:defRPr>
            </a:lvl6pPr>
            <a:lvl7pPr marL="0" marR="0" lvl="6" indent="0" algn="r" rtl="0">
              <a:spcBef>
                <a:spcPts val="0"/>
              </a:spcBef>
              <a:buNone/>
              <a:defRPr sz="8200" b="0" i="0" u="none" strike="noStrike" cap="none">
                <a:solidFill>
                  <a:schemeClr val="dk1"/>
                </a:solidFill>
                <a:latin typeface="Impact"/>
                <a:ea typeface="Impact"/>
                <a:cs typeface="Impact"/>
                <a:sym typeface="Impact"/>
              </a:defRPr>
            </a:lvl7pPr>
            <a:lvl8pPr marL="0" marR="0" lvl="7" indent="0" algn="r" rtl="0">
              <a:spcBef>
                <a:spcPts val="0"/>
              </a:spcBef>
              <a:buNone/>
              <a:defRPr sz="8200" b="0" i="0" u="none" strike="noStrike" cap="none">
                <a:solidFill>
                  <a:schemeClr val="dk1"/>
                </a:solidFill>
                <a:latin typeface="Impact"/>
                <a:ea typeface="Impact"/>
                <a:cs typeface="Impact"/>
                <a:sym typeface="Impact"/>
              </a:defRPr>
            </a:lvl8pPr>
            <a:lvl9pPr marL="0" marR="0" lvl="8" indent="0" algn="r" rtl="0">
              <a:spcBef>
                <a:spcPts val="0"/>
              </a:spcBef>
              <a:buNone/>
              <a:defRPr sz="8200" b="0" i="0" u="none" strike="noStrike" cap="none">
                <a:solidFill>
                  <a:schemeClr val="dk1"/>
                </a:solidFill>
                <a:latin typeface="Impact"/>
                <a:ea typeface="Impact"/>
                <a:cs typeface="Impact"/>
                <a:sym typeface="Impact"/>
              </a:defRPr>
            </a:lvl9pPr>
          </a:lstStyle>
          <a:p>
            <a:pPr marL="0" lvl="0" indent="0">
              <a:spcBef>
                <a:spcPts val="0"/>
              </a:spcBef>
              <a:spcAft>
                <a:spcPts val="0"/>
              </a:spcAft>
              <a:buNone/>
            </a:pPr>
            <a:fld id="{00000000-1234-1234-1234-123412341234}" type="slidenum">
              <a:rPr lang="en-US"/>
              <a:t>‹#›</a:t>
            </a:fld>
            <a:endParaRPr/>
          </a:p>
        </p:txBody>
      </p:sp>
      <p:pic>
        <p:nvPicPr>
          <p:cNvPr id="69" name="Shape 69" descr="Comparison-Underline.png"/>
          <p:cNvPicPr preferRelativeResize="0"/>
          <p:nvPr/>
        </p:nvPicPr>
        <p:blipFill rotWithShape="1">
          <a:blip r:embed="rId2">
            <a:alphaModFix/>
          </a:blip>
          <a:srcRect/>
          <a:stretch/>
        </p:blipFill>
        <p:spPr>
          <a:xfrm>
            <a:off x="957039" y="1897040"/>
            <a:ext cx="3228975" cy="142875"/>
          </a:xfrm>
          <a:prstGeom prst="rect">
            <a:avLst/>
          </a:prstGeom>
          <a:noFill/>
          <a:ln>
            <a:noFill/>
          </a:ln>
        </p:spPr>
      </p:pic>
      <p:pic>
        <p:nvPicPr>
          <p:cNvPr id="70" name="Shape 70" descr="Comparison-Underline.png"/>
          <p:cNvPicPr preferRelativeResize="0"/>
          <p:nvPr/>
        </p:nvPicPr>
        <p:blipFill rotWithShape="1">
          <a:blip r:embed="rId2">
            <a:alphaModFix/>
          </a:blip>
          <a:srcRect/>
          <a:stretch/>
        </p:blipFill>
        <p:spPr>
          <a:xfrm>
            <a:off x="4915960" y="1897040"/>
            <a:ext cx="3228975" cy="142875"/>
          </a:xfrm>
          <a:prstGeom prst="rect">
            <a:avLst/>
          </a:prstGeom>
          <a:noFill/>
          <a:ln>
            <a:noFill/>
          </a:ln>
        </p:spPr>
      </p:pic>
      <p:pic>
        <p:nvPicPr>
          <p:cNvPr id="71" name="Shape 71" descr="Comparison-Underline.png"/>
          <p:cNvPicPr preferRelativeResize="0"/>
          <p:nvPr/>
        </p:nvPicPr>
        <p:blipFill rotWithShape="1">
          <a:blip r:embed="rId2">
            <a:alphaModFix/>
          </a:blip>
          <a:srcRect/>
          <a:stretch/>
        </p:blipFill>
        <p:spPr>
          <a:xfrm>
            <a:off x="957039" y="1897040"/>
            <a:ext cx="3228975" cy="142875"/>
          </a:xfrm>
          <a:prstGeom prst="rect">
            <a:avLst/>
          </a:prstGeom>
          <a:noFill/>
          <a:ln>
            <a:noFill/>
          </a:ln>
        </p:spPr>
      </p:pic>
      <p:pic>
        <p:nvPicPr>
          <p:cNvPr id="72" name="Shape 72" descr="Comparison-Underline.png"/>
          <p:cNvPicPr preferRelativeResize="0"/>
          <p:nvPr/>
        </p:nvPicPr>
        <p:blipFill rotWithShape="1">
          <a:blip r:embed="rId2">
            <a:alphaModFix/>
          </a:blip>
          <a:srcRect/>
          <a:stretch/>
        </p:blipFill>
        <p:spPr>
          <a:xfrm>
            <a:off x="4915960" y="1897040"/>
            <a:ext cx="3228975" cy="142875"/>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2 Content, Top and Bottom">
  <p:cSld name="2 Content, Top and Bottom">
    <p:spTree>
      <p:nvGrpSpPr>
        <p:cNvPr id="1" name="Shape 73"/>
        <p:cNvGrpSpPr/>
        <p:nvPr/>
      </p:nvGrpSpPr>
      <p:grpSpPr>
        <a:xfrm>
          <a:off x="0" y="0"/>
          <a:ext cx="0" cy="0"/>
          <a:chOff x="0" y="0"/>
          <a:chExt cx="0" cy="0"/>
        </a:xfrm>
      </p:grpSpPr>
      <p:sp>
        <p:nvSpPr>
          <p:cNvPr id="74" name="Shape 74"/>
          <p:cNvSpPr txBox="1">
            <a:spLocks noGrp="1"/>
          </p:cNvSpPr>
          <p:nvPr>
            <p:ph type="title"/>
          </p:nvPr>
        </p:nvSpPr>
        <p:spPr>
          <a:xfrm>
            <a:off x="914400" y="503238"/>
            <a:ext cx="7313613" cy="868362"/>
          </a:xfrm>
          <a:prstGeom prst="rect">
            <a:avLst/>
          </a:prstGeom>
          <a:noFill/>
          <a:ln>
            <a:noFill/>
          </a:ln>
        </p:spPr>
        <p:txBody>
          <a:bodyPr spcFirstLastPara="1" wrap="square" lIns="91425" tIns="91425" rIns="91425" bIns="91425" anchor="ctr" anchorCtr="0"/>
          <a:lstStyle>
            <a:lvl1pPr lvl="0" algn="ctr" rtl="0">
              <a:spcBef>
                <a:spcPts val="0"/>
              </a:spcBef>
              <a:spcAft>
                <a:spcPts val="0"/>
              </a:spcAft>
              <a:buClr>
                <a:schemeClr val="dk1"/>
              </a:buClr>
              <a:buSzPts val="1400"/>
              <a:buNone/>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75" name="Shape 75"/>
          <p:cNvSpPr txBox="1">
            <a:spLocks noGrp="1"/>
          </p:cNvSpPr>
          <p:nvPr>
            <p:ph type="body" idx="1"/>
          </p:nvPr>
        </p:nvSpPr>
        <p:spPr>
          <a:xfrm>
            <a:off x="914400" y="1735138"/>
            <a:ext cx="7315200" cy="1920240"/>
          </a:xfrm>
          <a:prstGeom prst="rect">
            <a:avLst/>
          </a:prstGeom>
          <a:noFill/>
          <a:ln>
            <a:noFill/>
          </a:ln>
        </p:spPr>
        <p:txBody>
          <a:bodyPr spcFirstLastPara="1" wrap="square" lIns="91425" tIns="91425" rIns="91425" bIns="91425" anchor="t" anchorCtr="0"/>
          <a:lstStyle>
            <a:lvl1pPr marL="457200" lvl="0" indent="-317500" rtl="0">
              <a:spcBef>
                <a:spcPts val="2000"/>
              </a:spcBef>
              <a:spcAft>
                <a:spcPts val="0"/>
              </a:spcAft>
              <a:buSzPts val="1400"/>
              <a:buChar char="•"/>
              <a:defRPr/>
            </a:lvl1pPr>
            <a:lvl2pPr marL="914400" lvl="1" indent="-317500" rtl="0">
              <a:spcBef>
                <a:spcPts val="600"/>
              </a:spcBef>
              <a:spcAft>
                <a:spcPts val="0"/>
              </a:spcAft>
              <a:buSzPts val="1400"/>
              <a:buChar char="•"/>
              <a:defRPr/>
            </a:lvl2pPr>
            <a:lvl3pPr marL="1371600" lvl="2" indent="-317500" rtl="0">
              <a:spcBef>
                <a:spcPts val="600"/>
              </a:spcBef>
              <a:spcAft>
                <a:spcPts val="0"/>
              </a:spcAft>
              <a:buSzPts val="1400"/>
              <a:buChar char="•"/>
              <a:defRPr/>
            </a:lvl3pPr>
            <a:lvl4pPr marL="1828800" lvl="3" indent="-317500" rtl="0">
              <a:spcBef>
                <a:spcPts val="600"/>
              </a:spcBef>
              <a:spcAft>
                <a:spcPts val="0"/>
              </a:spcAft>
              <a:buSzPts val="1400"/>
              <a:buChar char="•"/>
              <a:defRPr/>
            </a:lvl4pPr>
            <a:lvl5pPr marL="2286000" lvl="4" indent="-317500" rtl="0">
              <a:spcBef>
                <a:spcPts val="600"/>
              </a:spcBef>
              <a:spcAft>
                <a:spcPts val="0"/>
              </a:spcAft>
              <a:buSzPts val="1400"/>
              <a:buChar char="•"/>
              <a:defRPr/>
            </a:lvl5pPr>
            <a:lvl6pPr marL="2743200" lvl="5" indent="-317500" rtl="0">
              <a:spcBef>
                <a:spcPts val="360"/>
              </a:spcBef>
              <a:spcAft>
                <a:spcPts val="0"/>
              </a:spcAft>
              <a:buSzPts val="1400"/>
              <a:buChar char="•"/>
              <a:defRPr/>
            </a:lvl6pPr>
            <a:lvl7pPr marL="3200400" lvl="6" indent="-317500" rtl="0">
              <a:spcBef>
                <a:spcPts val="360"/>
              </a:spcBef>
              <a:spcAft>
                <a:spcPts val="0"/>
              </a:spcAft>
              <a:buSzPts val="1400"/>
              <a:buChar char="•"/>
              <a:defRPr/>
            </a:lvl7pPr>
            <a:lvl8pPr marL="3657600" lvl="7" indent="-317500" rtl="0">
              <a:spcBef>
                <a:spcPts val="360"/>
              </a:spcBef>
              <a:spcAft>
                <a:spcPts val="0"/>
              </a:spcAft>
              <a:buSzPts val="1400"/>
              <a:buChar char="•"/>
              <a:defRPr/>
            </a:lvl8pPr>
            <a:lvl9pPr marL="4114800" lvl="8" indent="-317500" rtl="0">
              <a:spcBef>
                <a:spcPts val="360"/>
              </a:spcBef>
              <a:spcAft>
                <a:spcPts val="0"/>
              </a:spcAft>
              <a:buSzPts val="1400"/>
              <a:buChar char="•"/>
              <a:defRPr/>
            </a:lvl9pPr>
          </a:lstStyle>
          <a:p>
            <a:endParaRPr/>
          </a:p>
        </p:txBody>
      </p:sp>
      <p:sp>
        <p:nvSpPr>
          <p:cNvPr id="76" name="Shape 76"/>
          <p:cNvSpPr txBox="1">
            <a:spLocks noGrp="1"/>
          </p:cNvSpPr>
          <p:nvPr>
            <p:ph type="dt" idx="10"/>
          </p:nvPr>
        </p:nvSpPr>
        <p:spPr>
          <a:xfrm>
            <a:off x="7663438" y="6314461"/>
            <a:ext cx="1295400" cy="265089"/>
          </a:xfrm>
          <a:prstGeom prst="rect">
            <a:avLst/>
          </a:prstGeom>
          <a:noFill/>
          <a:ln>
            <a:noFill/>
          </a:ln>
        </p:spPr>
        <p:txBody>
          <a:bodyPr spcFirstLastPara="1" wrap="square" lIns="91425" tIns="91425" rIns="91425" bIns="91425" anchor="ctr" anchorCtr="0"/>
          <a:lstStyle>
            <a:lvl1pPr marL="0" marR="0" lvl="0" indent="-88900" algn="r"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a:p>
        </p:txBody>
      </p:sp>
      <p:sp>
        <p:nvSpPr>
          <p:cNvPr id="77" name="Shape 77"/>
          <p:cNvSpPr txBox="1">
            <a:spLocks noGrp="1"/>
          </p:cNvSpPr>
          <p:nvPr>
            <p:ph type="ftr" idx="11"/>
          </p:nvPr>
        </p:nvSpPr>
        <p:spPr>
          <a:xfrm>
            <a:off x="3942607" y="6305797"/>
            <a:ext cx="3717967" cy="259278"/>
          </a:xfrm>
          <a:prstGeom prst="rect">
            <a:avLst/>
          </a:prstGeom>
          <a:noFill/>
          <a:ln>
            <a:noFill/>
          </a:ln>
        </p:spPr>
        <p:txBody>
          <a:bodyPr spcFirstLastPara="1" wrap="square" lIns="91425" tIns="91425" rIns="91425" bIns="91425" anchor="ctr" anchorCtr="0"/>
          <a:lstStyle>
            <a:lvl1pPr marL="0" marR="0" lvl="0" indent="-88900" algn="r"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a:p>
        </p:txBody>
      </p:sp>
      <p:sp>
        <p:nvSpPr>
          <p:cNvPr id="78" name="Shape 78"/>
          <p:cNvSpPr txBox="1">
            <a:spLocks noGrp="1"/>
          </p:cNvSpPr>
          <p:nvPr>
            <p:ph type="sldNum" idx="12"/>
          </p:nvPr>
        </p:nvSpPr>
        <p:spPr>
          <a:xfrm>
            <a:off x="7521388" y="5476097"/>
            <a:ext cx="1483056" cy="851848"/>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8200" b="0" i="0" u="none" strike="noStrike" cap="none">
                <a:solidFill>
                  <a:schemeClr val="dk1"/>
                </a:solidFill>
                <a:latin typeface="Impact"/>
                <a:ea typeface="Impact"/>
                <a:cs typeface="Impact"/>
                <a:sym typeface="Impact"/>
              </a:defRPr>
            </a:lvl1pPr>
            <a:lvl2pPr marL="0" marR="0" lvl="1" indent="0" algn="r" rtl="0">
              <a:spcBef>
                <a:spcPts val="0"/>
              </a:spcBef>
              <a:buNone/>
              <a:defRPr sz="8200" b="0" i="0" u="none" strike="noStrike" cap="none">
                <a:solidFill>
                  <a:schemeClr val="dk1"/>
                </a:solidFill>
                <a:latin typeface="Impact"/>
                <a:ea typeface="Impact"/>
                <a:cs typeface="Impact"/>
                <a:sym typeface="Impact"/>
              </a:defRPr>
            </a:lvl2pPr>
            <a:lvl3pPr marL="0" marR="0" lvl="2" indent="0" algn="r" rtl="0">
              <a:spcBef>
                <a:spcPts val="0"/>
              </a:spcBef>
              <a:buNone/>
              <a:defRPr sz="8200" b="0" i="0" u="none" strike="noStrike" cap="none">
                <a:solidFill>
                  <a:schemeClr val="dk1"/>
                </a:solidFill>
                <a:latin typeface="Impact"/>
                <a:ea typeface="Impact"/>
                <a:cs typeface="Impact"/>
                <a:sym typeface="Impact"/>
              </a:defRPr>
            </a:lvl3pPr>
            <a:lvl4pPr marL="0" marR="0" lvl="3" indent="0" algn="r" rtl="0">
              <a:spcBef>
                <a:spcPts val="0"/>
              </a:spcBef>
              <a:buNone/>
              <a:defRPr sz="8200" b="0" i="0" u="none" strike="noStrike" cap="none">
                <a:solidFill>
                  <a:schemeClr val="dk1"/>
                </a:solidFill>
                <a:latin typeface="Impact"/>
                <a:ea typeface="Impact"/>
                <a:cs typeface="Impact"/>
                <a:sym typeface="Impact"/>
              </a:defRPr>
            </a:lvl4pPr>
            <a:lvl5pPr marL="0" marR="0" lvl="4" indent="0" algn="r" rtl="0">
              <a:spcBef>
                <a:spcPts val="0"/>
              </a:spcBef>
              <a:buNone/>
              <a:defRPr sz="8200" b="0" i="0" u="none" strike="noStrike" cap="none">
                <a:solidFill>
                  <a:schemeClr val="dk1"/>
                </a:solidFill>
                <a:latin typeface="Impact"/>
                <a:ea typeface="Impact"/>
                <a:cs typeface="Impact"/>
                <a:sym typeface="Impact"/>
              </a:defRPr>
            </a:lvl5pPr>
            <a:lvl6pPr marL="0" marR="0" lvl="5" indent="0" algn="r" rtl="0">
              <a:spcBef>
                <a:spcPts val="0"/>
              </a:spcBef>
              <a:buNone/>
              <a:defRPr sz="8200" b="0" i="0" u="none" strike="noStrike" cap="none">
                <a:solidFill>
                  <a:schemeClr val="dk1"/>
                </a:solidFill>
                <a:latin typeface="Impact"/>
                <a:ea typeface="Impact"/>
                <a:cs typeface="Impact"/>
                <a:sym typeface="Impact"/>
              </a:defRPr>
            </a:lvl6pPr>
            <a:lvl7pPr marL="0" marR="0" lvl="6" indent="0" algn="r" rtl="0">
              <a:spcBef>
                <a:spcPts val="0"/>
              </a:spcBef>
              <a:buNone/>
              <a:defRPr sz="8200" b="0" i="0" u="none" strike="noStrike" cap="none">
                <a:solidFill>
                  <a:schemeClr val="dk1"/>
                </a:solidFill>
                <a:latin typeface="Impact"/>
                <a:ea typeface="Impact"/>
                <a:cs typeface="Impact"/>
                <a:sym typeface="Impact"/>
              </a:defRPr>
            </a:lvl7pPr>
            <a:lvl8pPr marL="0" marR="0" lvl="7" indent="0" algn="r" rtl="0">
              <a:spcBef>
                <a:spcPts val="0"/>
              </a:spcBef>
              <a:buNone/>
              <a:defRPr sz="8200" b="0" i="0" u="none" strike="noStrike" cap="none">
                <a:solidFill>
                  <a:schemeClr val="dk1"/>
                </a:solidFill>
                <a:latin typeface="Impact"/>
                <a:ea typeface="Impact"/>
                <a:cs typeface="Impact"/>
                <a:sym typeface="Impact"/>
              </a:defRPr>
            </a:lvl8pPr>
            <a:lvl9pPr marL="0" marR="0" lvl="8" indent="0" algn="r" rtl="0">
              <a:spcBef>
                <a:spcPts val="0"/>
              </a:spcBef>
              <a:buNone/>
              <a:defRPr sz="8200" b="0" i="0" u="none" strike="noStrike" cap="none">
                <a:solidFill>
                  <a:schemeClr val="dk1"/>
                </a:solidFill>
                <a:latin typeface="Impact"/>
                <a:ea typeface="Impact"/>
                <a:cs typeface="Impact"/>
                <a:sym typeface="Impact"/>
              </a:defRPr>
            </a:lvl9pPr>
          </a:lstStyle>
          <a:p>
            <a:pPr marL="0" lvl="0" indent="0">
              <a:spcBef>
                <a:spcPts val="0"/>
              </a:spcBef>
              <a:spcAft>
                <a:spcPts val="0"/>
              </a:spcAft>
              <a:buNone/>
            </a:pPr>
            <a:fld id="{00000000-1234-1234-1234-123412341234}" type="slidenum">
              <a:rPr lang="en-US"/>
              <a:t>‹#›</a:t>
            </a:fld>
            <a:endParaRPr/>
          </a:p>
        </p:txBody>
      </p:sp>
      <p:sp>
        <p:nvSpPr>
          <p:cNvPr id="79" name="Shape 79"/>
          <p:cNvSpPr txBox="1">
            <a:spLocks noGrp="1"/>
          </p:cNvSpPr>
          <p:nvPr>
            <p:ph type="body" idx="2"/>
          </p:nvPr>
        </p:nvSpPr>
        <p:spPr>
          <a:xfrm>
            <a:off x="914400" y="3870960"/>
            <a:ext cx="7315200" cy="1920240"/>
          </a:xfrm>
          <a:prstGeom prst="rect">
            <a:avLst/>
          </a:prstGeom>
          <a:noFill/>
          <a:ln>
            <a:noFill/>
          </a:ln>
        </p:spPr>
        <p:txBody>
          <a:bodyPr spcFirstLastPara="1" wrap="square" lIns="91425" tIns="91425" rIns="91425" bIns="91425" anchor="t" anchorCtr="0"/>
          <a:lstStyle>
            <a:lvl1pPr marL="457200" lvl="0" indent="-317500" rtl="0">
              <a:spcBef>
                <a:spcPts val="2000"/>
              </a:spcBef>
              <a:spcAft>
                <a:spcPts val="0"/>
              </a:spcAft>
              <a:buSzPts val="1400"/>
              <a:buChar char="•"/>
              <a:defRPr/>
            </a:lvl1pPr>
            <a:lvl2pPr marL="914400" lvl="1" indent="-317500" rtl="0">
              <a:spcBef>
                <a:spcPts val="600"/>
              </a:spcBef>
              <a:spcAft>
                <a:spcPts val="0"/>
              </a:spcAft>
              <a:buSzPts val="1400"/>
              <a:buChar char="•"/>
              <a:defRPr/>
            </a:lvl2pPr>
            <a:lvl3pPr marL="1371600" lvl="2" indent="-317500" rtl="0">
              <a:spcBef>
                <a:spcPts val="600"/>
              </a:spcBef>
              <a:spcAft>
                <a:spcPts val="0"/>
              </a:spcAft>
              <a:buSzPts val="1400"/>
              <a:buChar char="•"/>
              <a:defRPr/>
            </a:lvl3pPr>
            <a:lvl4pPr marL="1828800" lvl="3" indent="-317500" rtl="0">
              <a:spcBef>
                <a:spcPts val="600"/>
              </a:spcBef>
              <a:spcAft>
                <a:spcPts val="0"/>
              </a:spcAft>
              <a:buSzPts val="1400"/>
              <a:buChar char="•"/>
              <a:defRPr/>
            </a:lvl4pPr>
            <a:lvl5pPr marL="2286000" lvl="4" indent="-317500" rtl="0">
              <a:spcBef>
                <a:spcPts val="600"/>
              </a:spcBef>
              <a:spcAft>
                <a:spcPts val="0"/>
              </a:spcAft>
              <a:buSzPts val="1400"/>
              <a:buChar char="•"/>
              <a:defRPr/>
            </a:lvl5pPr>
            <a:lvl6pPr marL="2743200" lvl="5" indent="-317500" rtl="0">
              <a:spcBef>
                <a:spcPts val="360"/>
              </a:spcBef>
              <a:spcAft>
                <a:spcPts val="0"/>
              </a:spcAft>
              <a:buSzPts val="1400"/>
              <a:buChar char="•"/>
              <a:defRPr/>
            </a:lvl6pPr>
            <a:lvl7pPr marL="3200400" lvl="6" indent="-317500" rtl="0">
              <a:spcBef>
                <a:spcPts val="360"/>
              </a:spcBef>
              <a:spcAft>
                <a:spcPts val="0"/>
              </a:spcAft>
              <a:buSzPts val="1400"/>
              <a:buChar char="•"/>
              <a:defRPr/>
            </a:lvl7pPr>
            <a:lvl8pPr marL="3657600" lvl="7" indent="-317500" rtl="0">
              <a:spcBef>
                <a:spcPts val="360"/>
              </a:spcBef>
              <a:spcAft>
                <a:spcPts val="0"/>
              </a:spcAft>
              <a:buSzPts val="1400"/>
              <a:buChar char="•"/>
              <a:defRPr/>
            </a:lvl8pPr>
            <a:lvl9pPr marL="4114800" lvl="8" indent="-317500" rtl="0">
              <a:spcBef>
                <a:spcPts val="360"/>
              </a:spcBef>
              <a:spcAft>
                <a:spcPts val="0"/>
              </a:spcAft>
              <a:buSzPts val="14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22">
            <a:alphaModFix/>
          </a:blip>
          <a:stretch>
            <a:fillRect/>
          </a:stretch>
        </a:blip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914400" y="503238"/>
            <a:ext cx="7313613" cy="868362"/>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Clr>
                <a:schemeClr val="dk1"/>
              </a:buClr>
              <a:buSzPts val="1400"/>
              <a:buFont typeface="Arial"/>
              <a:buNone/>
              <a:defRPr/>
            </a:lvl1pPr>
            <a:lvl2pPr marL="0" marR="0" lvl="1" indent="-88900" algn="l" rtl="0">
              <a:spcBef>
                <a:spcPts val="0"/>
              </a:spcBef>
              <a:spcAft>
                <a:spcPts val="0"/>
              </a:spcAft>
              <a:buSzPts val="1400"/>
              <a:buChar char="○"/>
              <a:defRPr/>
            </a:lvl2pPr>
            <a:lvl3pPr marL="0" marR="0" lvl="2" indent="-88900" algn="l" rtl="0">
              <a:spcBef>
                <a:spcPts val="0"/>
              </a:spcBef>
              <a:spcAft>
                <a:spcPts val="0"/>
              </a:spcAft>
              <a:buSzPts val="1400"/>
              <a:buChar char="■"/>
              <a:defRPr/>
            </a:lvl3pPr>
            <a:lvl4pPr marL="0" marR="0" lvl="3" indent="-88900" algn="l" rtl="0">
              <a:spcBef>
                <a:spcPts val="0"/>
              </a:spcBef>
              <a:spcAft>
                <a:spcPts val="0"/>
              </a:spcAft>
              <a:buSzPts val="1400"/>
              <a:buChar char="●"/>
              <a:defRPr/>
            </a:lvl4pPr>
            <a:lvl5pPr marL="0" marR="0" lvl="4" indent="-88900" algn="l" rtl="0">
              <a:spcBef>
                <a:spcPts val="0"/>
              </a:spcBef>
              <a:spcAft>
                <a:spcPts val="0"/>
              </a:spcAft>
              <a:buSzPts val="1400"/>
              <a:buChar char="○"/>
              <a:defRPr/>
            </a:lvl5pPr>
            <a:lvl6pPr marL="0" marR="0" lvl="5" indent="-88900" algn="l" rtl="0">
              <a:spcBef>
                <a:spcPts val="0"/>
              </a:spcBef>
              <a:spcAft>
                <a:spcPts val="0"/>
              </a:spcAft>
              <a:buSzPts val="1400"/>
              <a:buChar char="■"/>
              <a:defRPr/>
            </a:lvl6pPr>
            <a:lvl7pPr marL="0" marR="0" lvl="6" indent="-88900" algn="l" rtl="0">
              <a:spcBef>
                <a:spcPts val="0"/>
              </a:spcBef>
              <a:spcAft>
                <a:spcPts val="0"/>
              </a:spcAft>
              <a:buSzPts val="1400"/>
              <a:buChar char="●"/>
              <a:defRPr/>
            </a:lvl7pPr>
            <a:lvl8pPr marL="0" marR="0" lvl="7" indent="-88900" algn="l" rtl="0">
              <a:spcBef>
                <a:spcPts val="0"/>
              </a:spcBef>
              <a:spcAft>
                <a:spcPts val="0"/>
              </a:spcAft>
              <a:buSzPts val="1400"/>
              <a:buChar char="○"/>
              <a:defRPr/>
            </a:lvl8pPr>
            <a:lvl9pPr marL="0" marR="0" lvl="8" indent="-88900" algn="l" rtl="0">
              <a:spcBef>
                <a:spcPts val="0"/>
              </a:spcBef>
              <a:spcAft>
                <a:spcPts val="0"/>
              </a:spcAft>
              <a:buSzPts val="1400"/>
              <a:buChar char="■"/>
              <a:defRPr/>
            </a:lvl9pPr>
          </a:lstStyle>
          <a:p>
            <a:endParaRPr/>
          </a:p>
        </p:txBody>
      </p:sp>
      <p:sp>
        <p:nvSpPr>
          <p:cNvPr id="7" name="Shape 7"/>
          <p:cNvSpPr txBox="1">
            <a:spLocks noGrp="1"/>
          </p:cNvSpPr>
          <p:nvPr>
            <p:ph type="body" idx="1"/>
          </p:nvPr>
        </p:nvSpPr>
        <p:spPr>
          <a:xfrm>
            <a:off x="914400" y="1735138"/>
            <a:ext cx="7313613" cy="4056062"/>
          </a:xfrm>
          <a:prstGeom prst="rect">
            <a:avLst/>
          </a:prstGeom>
          <a:noFill/>
          <a:ln>
            <a:noFill/>
          </a:ln>
        </p:spPr>
        <p:txBody>
          <a:bodyPr spcFirstLastPara="1" wrap="square" lIns="91425" tIns="91425" rIns="91425" bIns="91425" anchor="t" anchorCtr="0"/>
          <a:lstStyle>
            <a:lvl1pPr marL="457200" marR="0" lvl="0" indent="-317500" algn="l" rtl="0">
              <a:spcBef>
                <a:spcPts val="2000"/>
              </a:spcBef>
              <a:spcAft>
                <a:spcPts val="0"/>
              </a:spcAft>
              <a:buClr>
                <a:schemeClr val="dk1"/>
              </a:buClr>
              <a:buSzPts val="1400"/>
              <a:buFont typeface="Arial"/>
              <a:buChar char="•"/>
              <a:defRPr/>
            </a:lvl1pPr>
            <a:lvl2pPr marL="914400" marR="0" lvl="1" indent="-317500" algn="l" rtl="0">
              <a:spcBef>
                <a:spcPts val="600"/>
              </a:spcBef>
              <a:spcAft>
                <a:spcPts val="0"/>
              </a:spcAft>
              <a:buClr>
                <a:schemeClr val="dk1"/>
              </a:buClr>
              <a:buSzPts val="1400"/>
              <a:buFont typeface="Arial"/>
              <a:buChar char="•"/>
              <a:defRPr/>
            </a:lvl2pPr>
            <a:lvl3pPr marL="1371600" marR="0" lvl="2" indent="-317500" algn="l" rtl="0">
              <a:spcBef>
                <a:spcPts val="600"/>
              </a:spcBef>
              <a:spcAft>
                <a:spcPts val="0"/>
              </a:spcAft>
              <a:buClr>
                <a:schemeClr val="dk1"/>
              </a:buClr>
              <a:buSzPts val="1400"/>
              <a:buFont typeface="Arial"/>
              <a:buChar char="•"/>
              <a:defRPr/>
            </a:lvl3pPr>
            <a:lvl4pPr marL="1828800" marR="0" lvl="3" indent="-317500" algn="l" rtl="0">
              <a:spcBef>
                <a:spcPts val="600"/>
              </a:spcBef>
              <a:spcAft>
                <a:spcPts val="0"/>
              </a:spcAft>
              <a:buClr>
                <a:schemeClr val="dk1"/>
              </a:buClr>
              <a:buSzPts val="1400"/>
              <a:buFont typeface="Arial"/>
              <a:buChar char="•"/>
              <a:defRPr/>
            </a:lvl4pPr>
            <a:lvl5pPr marL="2286000" marR="0" lvl="4" indent="-317500" algn="l" rtl="0">
              <a:spcBef>
                <a:spcPts val="600"/>
              </a:spcBef>
              <a:spcAft>
                <a:spcPts val="0"/>
              </a:spcAft>
              <a:buClr>
                <a:schemeClr val="dk1"/>
              </a:buClr>
              <a:buSzPts val="1400"/>
              <a:buFont typeface="Arial"/>
              <a:buChar char="•"/>
              <a:defRPr/>
            </a:lvl5pPr>
            <a:lvl6pPr marL="2743200" marR="0" lvl="5" indent="-317500" algn="l" rtl="0">
              <a:spcBef>
                <a:spcPts val="360"/>
              </a:spcBef>
              <a:spcAft>
                <a:spcPts val="0"/>
              </a:spcAft>
              <a:buClr>
                <a:schemeClr val="dk1"/>
              </a:buClr>
              <a:buSzPts val="1400"/>
              <a:buFont typeface="Arial"/>
              <a:buChar char="•"/>
              <a:defRPr/>
            </a:lvl6pPr>
            <a:lvl7pPr marL="3200400" marR="0" lvl="6" indent="-317500" algn="l" rtl="0">
              <a:spcBef>
                <a:spcPts val="360"/>
              </a:spcBef>
              <a:spcAft>
                <a:spcPts val="0"/>
              </a:spcAft>
              <a:buClr>
                <a:schemeClr val="dk1"/>
              </a:buClr>
              <a:buSzPts val="1400"/>
              <a:buFont typeface="Arial"/>
              <a:buChar char="•"/>
              <a:defRPr/>
            </a:lvl7pPr>
            <a:lvl8pPr marL="3657600" marR="0" lvl="7" indent="-317500" algn="l" rtl="0">
              <a:spcBef>
                <a:spcPts val="360"/>
              </a:spcBef>
              <a:spcAft>
                <a:spcPts val="0"/>
              </a:spcAft>
              <a:buClr>
                <a:schemeClr val="dk1"/>
              </a:buClr>
              <a:buSzPts val="1400"/>
              <a:buFont typeface="Arial"/>
              <a:buChar char="•"/>
              <a:defRPr/>
            </a:lvl8pPr>
            <a:lvl9pPr marL="4114800" marR="0" lvl="8" indent="-317500" algn="l" rtl="0">
              <a:spcBef>
                <a:spcPts val="360"/>
              </a:spcBef>
              <a:spcAft>
                <a:spcPts val="0"/>
              </a:spcAft>
              <a:buClr>
                <a:schemeClr val="dk1"/>
              </a:buClr>
              <a:buSzPts val="1400"/>
              <a:buFont typeface="Arial"/>
              <a:buChar char="•"/>
              <a:defRPr/>
            </a:lvl9pPr>
          </a:lstStyle>
          <a:p>
            <a:endParaRPr/>
          </a:p>
        </p:txBody>
      </p:sp>
      <p:sp>
        <p:nvSpPr>
          <p:cNvPr id="8" name="Shape 8"/>
          <p:cNvSpPr txBox="1">
            <a:spLocks noGrp="1"/>
          </p:cNvSpPr>
          <p:nvPr>
            <p:ph type="dt" idx="10"/>
          </p:nvPr>
        </p:nvSpPr>
        <p:spPr>
          <a:xfrm>
            <a:off x="7663438" y="6314461"/>
            <a:ext cx="1295400" cy="265089"/>
          </a:xfrm>
          <a:prstGeom prst="rect">
            <a:avLst/>
          </a:prstGeom>
          <a:noFill/>
          <a:ln>
            <a:noFill/>
          </a:ln>
        </p:spPr>
        <p:txBody>
          <a:bodyPr spcFirstLastPara="1" wrap="square" lIns="91425" tIns="91425" rIns="91425" bIns="91425" anchor="ctr" anchorCtr="0"/>
          <a:lstStyle>
            <a:lvl1pPr marL="0" marR="0" lvl="0" indent="-88900" algn="r"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a:p>
        </p:txBody>
      </p:sp>
      <p:sp>
        <p:nvSpPr>
          <p:cNvPr id="9" name="Shape 9"/>
          <p:cNvSpPr txBox="1">
            <a:spLocks noGrp="1"/>
          </p:cNvSpPr>
          <p:nvPr>
            <p:ph type="ftr" idx="11"/>
          </p:nvPr>
        </p:nvSpPr>
        <p:spPr>
          <a:xfrm>
            <a:off x="3942607" y="6305797"/>
            <a:ext cx="3717967" cy="259278"/>
          </a:xfrm>
          <a:prstGeom prst="rect">
            <a:avLst/>
          </a:prstGeom>
          <a:noFill/>
          <a:ln>
            <a:noFill/>
          </a:ln>
        </p:spPr>
        <p:txBody>
          <a:bodyPr spcFirstLastPara="1" wrap="square" lIns="91425" tIns="91425" rIns="91425" bIns="91425" anchor="ctr" anchorCtr="0"/>
          <a:lstStyle>
            <a:lvl1pPr marL="0" marR="0" lvl="0" indent="-88900" algn="r"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a:p>
        </p:txBody>
      </p:sp>
      <p:sp>
        <p:nvSpPr>
          <p:cNvPr id="10" name="Shape 10"/>
          <p:cNvSpPr txBox="1">
            <a:spLocks noGrp="1"/>
          </p:cNvSpPr>
          <p:nvPr>
            <p:ph type="sldNum" idx="12"/>
          </p:nvPr>
        </p:nvSpPr>
        <p:spPr>
          <a:xfrm>
            <a:off x="7521388" y="5476097"/>
            <a:ext cx="1483056" cy="851848"/>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8200" b="0" i="0" u="none" strike="noStrike" cap="none">
                <a:solidFill>
                  <a:schemeClr val="dk1"/>
                </a:solidFill>
                <a:latin typeface="Impact"/>
                <a:ea typeface="Impact"/>
                <a:cs typeface="Impact"/>
                <a:sym typeface="Impact"/>
              </a:defRPr>
            </a:lvl1pPr>
            <a:lvl2pPr marL="0" marR="0" lvl="1" indent="0" algn="r" rtl="0">
              <a:spcBef>
                <a:spcPts val="0"/>
              </a:spcBef>
              <a:buNone/>
              <a:defRPr sz="8200" b="0" i="0" u="none" strike="noStrike" cap="none">
                <a:solidFill>
                  <a:schemeClr val="dk1"/>
                </a:solidFill>
                <a:latin typeface="Impact"/>
                <a:ea typeface="Impact"/>
                <a:cs typeface="Impact"/>
                <a:sym typeface="Impact"/>
              </a:defRPr>
            </a:lvl2pPr>
            <a:lvl3pPr marL="0" marR="0" lvl="2" indent="0" algn="r" rtl="0">
              <a:spcBef>
                <a:spcPts val="0"/>
              </a:spcBef>
              <a:buNone/>
              <a:defRPr sz="8200" b="0" i="0" u="none" strike="noStrike" cap="none">
                <a:solidFill>
                  <a:schemeClr val="dk1"/>
                </a:solidFill>
                <a:latin typeface="Impact"/>
                <a:ea typeface="Impact"/>
                <a:cs typeface="Impact"/>
                <a:sym typeface="Impact"/>
              </a:defRPr>
            </a:lvl3pPr>
            <a:lvl4pPr marL="0" marR="0" lvl="3" indent="0" algn="r" rtl="0">
              <a:spcBef>
                <a:spcPts val="0"/>
              </a:spcBef>
              <a:buNone/>
              <a:defRPr sz="8200" b="0" i="0" u="none" strike="noStrike" cap="none">
                <a:solidFill>
                  <a:schemeClr val="dk1"/>
                </a:solidFill>
                <a:latin typeface="Impact"/>
                <a:ea typeface="Impact"/>
                <a:cs typeface="Impact"/>
                <a:sym typeface="Impact"/>
              </a:defRPr>
            </a:lvl4pPr>
            <a:lvl5pPr marL="0" marR="0" lvl="4" indent="0" algn="r" rtl="0">
              <a:spcBef>
                <a:spcPts val="0"/>
              </a:spcBef>
              <a:buNone/>
              <a:defRPr sz="8200" b="0" i="0" u="none" strike="noStrike" cap="none">
                <a:solidFill>
                  <a:schemeClr val="dk1"/>
                </a:solidFill>
                <a:latin typeface="Impact"/>
                <a:ea typeface="Impact"/>
                <a:cs typeface="Impact"/>
                <a:sym typeface="Impact"/>
              </a:defRPr>
            </a:lvl5pPr>
            <a:lvl6pPr marL="0" marR="0" lvl="5" indent="0" algn="r" rtl="0">
              <a:spcBef>
                <a:spcPts val="0"/>
              </a:spcBef>
              <a:buNone/>
              <a:defRPr sz="8200" b="0" i="0" u="none" strike="noStrike" cap="none">
                <a:solidFill>
                  <a:schemeClr val="dk1"/>
                </a:solidFill>
                <a:latin typeface="Impact"/>
                <a:ea typeface="Impact"/>
                <a:cs typeface="Impact"/>
                <a:sym typeface="Impact"/>
              </a:defRPr>
            </a:lvl6pPr>
            <a:lvl7pPr marL="0" marR="0" lvl="6" indent="0" algn="r" rtl="0">
              <a:spcBef>
                <a:spcPts val="0"/>
              </a:spcBef>
              <a:buNone/>
              <a:defRPr sz="8200" b="0" i="0" u="none" strike="noStrike" cap="none">
                <a:solidFill>
                  <a:schemeClr val="dk1"/>
                </a:solidFill>
                <a:latin typeface="Impact"/>
                <a:ea typeface="Impact"/>
                <a:cs typeface="Impact"/>
                <a:sym typeface="Impact"/>
              </a:defRPr>
            </a:lvl7pPr>
            <a:lvl8pPr marL="0" marR="0" lvl="7" indent="0" algn="r" rtl="0">
              <a:spcBef>
                <a:spcPts val="0"/>
              </a:spcBef>
              <a:buNone/>
              <a:defRPr sz="8200" b="0" i="0" u="none" strike="noStrike" cap="none">
                <a:solidFill>
                  <a:schemeClr val="dk1"/>
                </a:solidFill>
                <a:latin typeface="Impact"/>
                <a:ea typeface="Impact"/>
                <a:cs typeface="Impact"/>
                <a:sym typeface="Impact"/>
              </a:defRPr>
            </a:lvl8pPr>
            <a:lvl9pPr marL="0" marR="0" lvl="8" indent="0" algn="r" rtl="0">
              <a:spcBef>
                <a:spcPts val="0"/>
              </a:spcBef>
              <a:buNone/>
              <a:defRPr sz="8200" b="0" i="0" u="none" strike="noStrike" cap="none">
                <a:solidFill>
                  <a:schemeClr val="dk1"/>
                </a:solidFill>
                <a:latin typeface="Impact"/>
                <a:ea typeface="Impact"/>
                <a:cs typeface="Impact"/>
                <a:sym typeface="Impact"/>
              </a:defRPr>
            </a:lvl9pPr>
          </a:lstStyle>
          <a:p>
            <a:pPr marL="0" lvl="0" indent="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rgbClr val="7492A0"/>
            </a:gs>
            <a:gs pos="100000">
              <a:srgbClr val="012738"/>
            </a:gs>
          </a:gsLst>
          <a:path path="circle">
            <a:fillToRect r="100000" b="100000"/>
          </a:path>
          <a:tileRect l="-100000" t="-100000"/>
        </a:gradFill>
        <a:effectLst/>
      </p:bgPr>
    </p:bg>
    <p:spTree>
      <p:nvGrpSpPr>
        <p:cNvPr id="1" name="Shape 5"/>
        <p:cNvGrpSpPr/>
        <p:nvPr/>
      </p:nvGrpSpPr>
      <p:grpSpPr>
        <a:xfrm>
          <a:off x="0" y="0"/>
          <a:ext cx="0" cy="0"/>
          <a:chOff x="0" y="0"/>
          <a:chExt cx="0" cy="0"/>
        </a:xfrm>
      </p:grpSpPr>
      <p:sp>
        <p:nvSpPr>
          <p:cNvPr id="6" name="Shape 6"/>
          <p:cNvSpPr/>
          <p:nvPr/>
        </p:nvSpPr>
        <p:spPr>
          <a:xfrm>
            <a:off x="149352" y="137160"/>
            <a:ext cx="8869680" cy="6583680"/>
          </a:xfrm>
          <a:prstGeom prst="rect">
            <a:avLst/>
          </a:prstGeom>
          <a:noFill/>
          <a:ln w="1905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7" name="Shape 7"/>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b" anchorCtr="0"/>
          <a:lstStyle>
            <a:lvl1pPr marL="0" marR="0" lvl="0" indent="0" algn="l" rtl="0">
              <a:spcBef>
                <a:spcPts val="0"/>
              </a:spcBef>
              <a:spcAft>
                <a:spcPts val="0"/>
              </a:spcAft>
              <a:buClr>
                <a:srgbClr val="FFFFFF"/>
              </a:buClr>
              <a:buSzPts val="1400"/>
              <a:buFont typeface="Arial"/>
              <a:buNone/>
              <a:defRPr/>
            </a:lvl1pPr>
            <a:lvl2pPr marL="0" marR="0" lvl="1" indent="-88900" algn="l" rtl="0">
              <a:spcBef>
                <a:spcPts val="0"/>
              </a:spcBef>
              <a:spcAft>
                <a:spcPts val="0"/>
              </a:spcAft>
              <a:buSzPts val="1400"/>
              <a:buChar char="○"/>
              <a:defRPr/>
            </a:lvl2pPr>
            <a:lvl3pPr marL="0" marR="0" lvl="2" indent="-88900" algn="l" rtl="0">
              <a:spcBef>
                <a:spcPts val="0"/>
              </a:spcBef>
              <a:spcAft>
                <a:spcPts val="0"/>
              </a:spcAft>
              <a:buSzPts val="1400"/>
              <a:buChar char="■"/>
              <a:defRPr/>
            </a:lvl3pPr>
            <a:lvl4pPr marL="0" marR="0" lvl="3" indent="-88900" algn="l" rtl="0">
              <a:spcBef>
                <a:spcPts val="0"/>
              </a:spcBef>
              <a:spcAft>
                <a:spcPts val="0"/>
              </a:spcAft>
              <a:buSzPts val="1400"/>
              <a:buChar char="●"/>
              <a:defRPr/>
            </a:lvl4pPr>
            <a:lvl5pPr marL="0" marR="0" lvl="4" indent="-88900" algn="l" rtl="0">
              <a:spcBef>
                <a:spcPts val="0"/>
              </a:spcBef>
              <a:spcAft>
                <a:spcPts val="0"/>
              </a:spcAft>
              <a:buSzPts val="1400"/>
              <a:buChar char="○"/>
              <a:defRPr/>
            </a:lvl5pPr>
            <a:lvl6pPr marL="0" marR="0" lvl="5" indent="-88900" algn="l" rtl="0">
              <a:spcBef>
                <a:spcPts val="0"/>
              </a:spcBef>
              <a:spcAft>
                <a:spcPts val="0"/>
              </a:spcAft>
              <a:buSzPts val="1400"/>
              <a:buChar char="■"/>
              <a:defRPr/>
            </a:lvl6pPr>
            <a:lvl7pPr marL="0" marR="0" lvl="6" indent="-88900" algn="l" rtl="0">
              <a:spcBef>
                <a:spcPts val="0"/>
              </a:spcBef>
              <a:spcAft>
                <a:spcPts val="0"/>
              </a:spcAft>
              <a:buSzPts val="1400"/>
              <a:buChar char="●"/>
              <a:defRPr/>
            </a:lvl7pPr>
            <a:lvl8pPr marL="0" marR="0" lvl="7" indent="-88900" algn="l" rtl="0">
              <a:spcBef>
                <a:spcPts val="0"/>
              </a:spcBef>
              <a:spcAft>
                <a:spcPts val="0"/>
              </a:spcAft>
              <a:buSzPts val="1400"/>
              <a:buChar char="○"/>
              <a:defRPr/>
            </a:lvl8pPr>
            <a:lvl9pPr marL="0" marR="0" lvl="8" indent="-88900" algn="l" rtl="0">
              <a:spcBef>
                <a:spcPts val="0"/>
              </a:spcBef>
              <a:spcAft>
                <a:spcPts val="0"/>
              </a:spcAft>
              <a:buSzPts val="1400"/>
              <a:buChar char="■"/>
              <a:defRPr/>
            </a:lvl9pPr>
          </a:lstStyle>
          <a:p>
            <a:endParaRPr/>
          </a:p>
        </p:txBody>
      </p:sp>
      <p:sp>
        <p:nvSpPr>
          <p:cNvPr id="8" name="Shape 8"/>
          <p:cNvSpPr txBox="1">
            <a:spLocks noGrp="1"/>
          </p:cNvSpPr>
          <p:nvPr>
            <p:ph type="body" idx="1"/>
          </p:nvPr>
        </p:nvSpPr>
        <p:spPr>
          <a:xfrm>
            <a:off x="457200" y="1600200"/>
            <a:ext cx="8229600" cy="4525963"/>
          </a:xfrm>
          <a:prstGeom prst="rect">
            <a:avLst/>
          </a:prstGeom>
          <a:noFill/>
          <a:ln>
            <a:noFill/>
          </a:ln>
        </p:spPr>
        <p:txBody>
          <a:bodyPr spcFirstLastPara="1" wrap="square" lIns="91425" tIns="91425" rIns="91425" bIns="91425" anchor="t" anchorCtr="0"/>
          <a:lstStyle>
            <a:lvl1pPr marL="457200" marR="0" lvl="0" indent="-317500" algn="l" rtl="0">
              <a:spcBef>
                <a:spcPts val="480"/>
              </a:spcBef>
              <a:spcAft>
                <a:spcPts val="0"/>
              </a:spcAft>
              <a:buClr>
                <a:srgbClr val="ABC2C8"/>
              </a:buClr>
              <a:buSzPts val="1400"/>
              <a:buFont typeface="Arial"/>
              <a:buChar char="•"/>
              <a:defRPr/>
            </a:lvl1pPr>
            <a:lvl2pPr marL="914400" marR="0" lvl="1" indent="-317500" algn="l" rtl="0">
              <a:spcBef>
                <a:spcPts val="400"/>
              </a:spcBef>
              <a:spcAft>
                <a:spcPts val="0"/>
              </a:spcAft>
              <a:buClr>
                <a:srgbClr val="ABC2C8"/>
              </a:buClr>
              <a:buSzPts val="1400"/>
              <a:buFont typeface="Arial"/>
              <a:buChar char="•"/>
              <a:defRPr/>
            </a:lvl2pPr>
            <a:lvl3pPr marL="1371600" marR="0" lvl="2" indent="-317500" algn="l" rtl="0">
              <a:spcBef>
                <a:spcPts val="400"/>
              </a:spcBef>
              <a:spcAft>
                <a:spcPts val="0"/>
              </a:spcAft>
              <a:buClr>
                <a:schemeClr val="accent2"/>
              </a:buClr>
              <a:buSzPts val="1400"/>
              <a:buFont typeface="Arial"/>
              <a:buChar char="•"/>
              <a:defRPr/>
            </a:lvl3pPr>
            <a:lvl4pPr marL="1828800" marR="0" lvl="3" indent="-317500" algn="l" rtl="0">
              <a:spcBef>
                <a:spcPts val="360"/>
              </a:spcBef>
              <a:spcAft>
                <a:spcPts val="0"/>
              </a:spcAft>
              <a:buClr>
                <a:schemeClr val="accent3"/>
              </a:buClr>
              <a:buSzPts val="1400"/>
              <a:buFont typeface="Arial"/>
              <a:buChar char="•"/>
              <a:defRPr/>
            </a:lvl4pPr>
            <a:lvl5pPr marL="2286000" marR="0" lvl="4" indent="-317500" algn="l" rtl="0">
              <a:spcBef>
                <a:spcPts val="320"/>
              </a:spcBef>
              <a:spcAft>
                <a:spcPts val="0"/>
              </a:spcAft>
              <a:buClr>
                <a:schemeClr val="accent4"/>
              </a:buClr>
              <a:buSzPts val="1400"/>
              <a:buFont typeface="Arial"/>
              <a:buChar char="•"/>
              <a:defRPr/>
            </a:lvl5pPr>
            <a:lvl6pPr marL="2743200" marR="0" lvl="5" indent="-317500" algn="l" rtl="0">
              <a:spcBef>
                <a:spcPts val="320"/>
              </a:spcBef>
              <a:spcAft>
                <a:spcPts val="0"/>
              </a:spcAft>
              <a:buClr>
                <a:schemeClr val="accent5"/>
              </a:buClr>
              <a:buSzPts val="1400"/>
              <a:buFont typeface="Arial"/>
              <a:buChar char="•"/>
              <a:defRPr/>
            </a:lvl6pPr>
            <a:lvl7pPr marL="3200400" marR="0" lvl="6" indent="-317500" algn="l" rtl="0">
              <a:spcBef>
                <a:spcPts val="320"/>
              </a:spcBef>
              <a:spcAft>
                <a:spcPts val="0"/>
              </a:spcAft>
              <a:buClr>
                <a:schemeClr val="accent6"/>
              </a:buClr>
              <a:buSzPts val="1400"/>
              <a:buFont typeface="Arial"/>
              <a:buChar char="•"/>
              <a:defRPr/>
            </a:lvl7pPr>
            <a:lvl8pPr marL="3657600" marR="0" lvl="7" indent="-317500" algn="l" rtl="0">
              <a:spcBef>
                <a:spcPts val="320"/>
              </a:spcBef>
              <a:spcAft>
                <a:spcPts val="0"/>
              </a:spcAft>
              <a:buClr>
                <a:schemeClr val="accent3"/>
              </a:buClr>
              <a:buSzPts val="1400"/>
              <a:buFont typeface="Arial"/>
              <a:buChar char="•"/>
              <a:defRPr/>
            </a:lvl8pPr>
            <a:lvl9pPr marL="4114800" marR="0" lvl="8" indent="-317500" algn="l" rtl="0">
              <a:spcBef>
                <a:spcPts val="320"/>
              </a:spcBef>
              <a:spcAft>
                <a:spcPts val="0"/>
              </a:spcAft>
              <a:buClr>
                <a:schemeClr val="accent6"/>
              </a:buClr>
              <a:buSzPts val="1400"/>
              <a:buFont typeface="Arial"/>
              <a:buChar char="•"/>
              <a:defRPr/>
            </a:lvl9pPr>
          </a:lstStyle>
          <a:p>
            <a:endParaRPr/>
          </a:p>
        </p:txBody>
      </p:sp>
      <p:sp>
        <p:nvSpPr>
          <p:cNvPr id="9" name="Shape 9"/>
          <p:cNvSpPr txBox="1">
            <a:spLocks noGrp="1"/>
          </p:cNvSpPr>
          <p:nvPr>
            <p:ph type="dt" idx="10"/>
          </p:nvPr>
        </p:nvSpPr>
        <p:spPr>
          <a:xfrm>
            <a:off x="457200" y="6312408"/>
            <a:ext cx="2133600" cy="365125"/>
          </a:xfrm>
          <a:prstGeom prst="rect">
            <a:avLst/>
          </a:prstGeom>
          <a:noFill/>
          <a:ln>
            <a:noFill/>
          </a:ln>
        </p:spPr>
        <p:txBody>
          <a:bodyPr spcFirstLastPara="1" wrap="square" lIns="91425" tIns="91425" rIns="91425" bIns="91425" anchor="ctr" anchorCtr="0"/>
          <a:lstStyle>
            <a:lvl1pPr marL="0" marR="0" lvl="0" indent="-88900" algn="l"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a:p>
        </p:txBody>
      </p:sp>
      <p:sp>
        <p:nvSpPr>
          <p:cNvPr id="10" name="Shape 10"/>
          <p:cNvSpPr txBox="1">
            <a:spLocks noGrp="1"/>
          </p:cNvSpPr>
          <p:nvPr>
            <p:ph type="ftr" idx="11"/>
          </p:nvPr>
        </p:nvSpPr>
        <p:spPr>
          <a:xfrm>
            <a:off x="2831123" y="6312408"/>
            <a:ext cx="3481754" cy="365125"/>
          </a:xfrm>
          <a:prstGeom prst="rect">
            <a:avLst/>
          </a:prstGeom>
          <a:noFill/>
          <a:ln>
            <a:noFill/>
          </a:ln>
        </p:spPr>
        <p:txBody>
          <a:bodyPr spcFirstLastPara="1" wrap="square" lIns="91425" tIns="91425" rIns="91425" bIns="91425" anchor="ctr" anchorCtr="0"/>
          <a:lstStyle>
            <a:lvl1pPr marL="0" marR="0" lvl="0" indent="-88900" algn="ctr"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a:p>
        </p:txBody>
      </p:sp>
      <p:sp>
        <p:nvSpPr>
          <p:cNvPr id="11" name="Shape 11"/>
          <p:cNvSpPr txBox="1">
            <a:spLocks noGrp="1"/>
          </p:cNvSpPr>
          <p:nvPr>
            <p:ph type="sldNum" idx="12"/>
          </p:nvPr>
        </p:nvSpPr>
        <p:spPr>
          <a:xfrm>
            <a:off x="6553200" y="6312408"/>
            <a:ext cx="2133600" cy="365125"/>
          </a:xfrm>
          <a:prstGeom prst="rect">
            <a:avLst/>
          </a:prstGeom>
          <a:noFill/>
          <a:ln>
            <a:noFill/>
          </a:ln>
        </p:spPr>
        <p:txBody>
          <a:bodyPr spcFirstLastPara="1" wrap="square" lIns="91425" tIns="91425" rIns="91425" bIns="91425" anchor="ctr" anchorCtr="0">
            <a:noAutofit/>
          </a:bodyPr>
          <a:lstStyle>
            <a:lvl1pPr marL="0" marR="0" lvl="0" indent="0" algn="r" rtl="0">
              <a:buNone/>
              <a:defRPr/>
            </a:lvl1pPr>
            <a:lvl2pPr marL="0" marR="0" lvl="1" indent="0" algn="r" rtl="0">
              <a:buNone/>
              <a:defRPr/>
            </a:lvl2pPr>
            <a:lvl3pPr marL="0" marR="0" lvl="2" indent="0" algn="r" rtl="0">
              <a:buNone/>
              <a:defRPr/>
            </a:lvl3pPr>
            <a:lvl4pPr marL="0" marR="0" lvl="3" indent="0" algn="r" rtl="0">
              <a:buNone/>
              <a:defRPr/>
            </a:lvl4pPr>
            <a:lvl5pPr marL="0" marR="0" lvl="4" indent="0" algn="r" rtl="0">
              <a:buNone/>
              <a:defRPr/>
            </a:lvl5pPr>
            <a:lvl6pPr marL="0" marR="0" lvl="5" indent="0" algn="r" rtl="0">
              <a:buNone/>
              <a:defRPr/>
            </a:lvl6pPr>
            <a:lvl7pPr marL="0" marR="0" lvl="6" indent="0" algn="r" rtl="0">
              <a:buNone/>
              <a:defRPr/>
            </a:lvl7pPr>
            <a:lvl8pPr marL="0" marR="0" lvl="7" indent="0" algn="r" rtl="0">
              <a:buNone/>
              <a:defRPr/>
            </a:lvl8pPr>
            <a:lvl9pPr marL="0" marR="0" lvl="8" indent="0" algn="r" rtl="0">
              <a:buNone/>
              <a:defRPr/>
            </a:lvl9pPr>
          </a:lstStyle>
          <a:p>
            <a:pPr marL="0" lvl="0" indent="-88900">
              <a:spcBef>
                <a:spcPts val="0"/>
              </a:spcBef>
              <a:spcAft>
                <a:spcPts val="0"/>
              </a:spcAft>
              <a:buSzPts val="1400"/>
              <a:buChar char="●"/>
            </a:pPr>
            <a:endParaRPr/>
          </a:p>
          <a:p>
            <a:pPr marL="457200" lvl="1" indent="-88900" algn="l">
              <a:spcBef>
                <a:spcPts val="0"/>
              </a:spcBef>
              <a:spcAft>
                <a:spcPts val="0"/>
              </a:spcAft>
              <a:buSzPts val="1400"/>
              <a:buChar char="○"/>
            </a:pPr>
            <a:endParaRPr/>
          </a:p>
          <a:p>
            <a:pPr marL="914400" lvl="2" indent="-88900" algn="l">
              <a:spcBef>
                <a:spcPts val="0"/>
              </a:spcBef>
              <a:spcAft>
                <a:spcPts val="0"/>
              </a:spcAft>
              <a:buSzPts val="1400"/>
              <a:buChar char="■"/>
            </a:pPr>
            <a:endParaRPr/>
          </a:p>
          <a:p>
            <a:pPr marL="1371600" lvl="3" indent="-88900" algn="l">
              <a:spcBef>
                <a:spcPts val="0"/>
              </a:spcBef>
              <a:spcAft>
                <a:spcPts val="0"/>
              </a:spcAft>
              <a:buSzPts val="1400"/>
              <a:buChar char="●"/>
            </a:pPr>
            <a:endParaRPr/>
          </a:p>
          <a:p>
            <a:pPr marL="1828800" lvl="4" indent="-88900" algn="l">
              <a:spcBef>
                <a:spcPts val="0"/>
              </a:spcBef>
              <a:spcAft>
                <a:spcPts val="0"/>
              </a:spcAft>
              <a:buSzPts val="1400"/>
              <a:buChar char="○"/>
            </a:pPr>
            <a:endParaRPr/>
          </a:p>
          <a:p>
            <a:pPr marL="2286000" lvl="5" indent="-88900" algn="l">
              <a:spcBef>
                <a:spcPts val="0"/>
              </a:spcBef>
              <a:spcAft>
                <a:spcPts val="0"/>
              </a:spcAft>
              <a:buSzPts val="1400"/>
              <a:buChar char="■"/>
            </a:pPr>
            <a:endParaRPr/>
          </a:p>
          <a:p>
            <a:pPr marL="2743200" lvl="6" indent="-88900" algn="l">
              <a:spcBef>
                <a:spcPts val="0"/>
              </a:spcBef>
              <a:spcAft>
                <a:spcPts val="0"/>
              </a:spcAft>
              <a:buSzPts val="1400"/>
              <a:buChar char="●"/>
            </a:pPr>
            <a:endParaRPr/>
          </a:p>
          <a:p>
            <a:pPr marL="3200400" lvl="7" indent="-88900" algn="l">
              <a:spcBef>
                <a:spcPts val="0"/>
              </a:spcBef>
              <a:spcAft>
                <a:spcPts val="0"/>
              </a:spcAft>
              <a:buSzPts val="1400"/>
              <a:buChar char="○"/>
            </a:pPr>
            <a:endParaRPr/>
          </a:p>
          <a:p>
            <a:pPr marL="3657600" lvl="8" indent="-88900" algn="l">
              <a:spcBef>
                <a:spcPts val="0"/>
              </a:spcBef>
              <a:spcAft>
                <a:spcPts val="0"/>
              </a:spcAft>
              <a:buSzPts val="1400"/>
              <a:buChar char="■"/>
            </a:pPr>
            <a:endParaRPr/>
          </a:p>
        </p:txBody>
      </p:sp>
    </p:spTree>
    <p:extLst>
      <p:ext uri="{BB962C8B-B14F-4D97-AF65-F5344CB8AC3E}">
        <p14:creationId xmlns:p14="http://schemas.microsoft.com/office/powerpoint/2010/main" val="2151659777"/>
      </p:ext>
    </p:extLst>
  </p:cSld>
  <p:clrMap bg1="lt1" tx1="dk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2.xml"/></Relationships>
</file>

<file path=ppt/slides/_rels/slide28.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28.xml"/><Relationship Id="rId1" Type="http://schemas.openxmlformats.org/officeDocument/2006/relationships/slideLayout" Target="../slideLayouts/slideLayout2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9.xml"/><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0.xml"/><Relationship Id="rId1" Type="http://schemas.openxmlformats.org/officeDocument/2006/relationships/slideLayout" Target="../slideLayouts/slideLayout22.xml"/></Relationships>
</file>

<file path=ppt/slides/_rels/slide32.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31.xml"/><Relationship Id="rId1" Type="http://schemas.openxmlformats.org/officeDocument/2006/relationships/slideLayout" Target="../slideLayouts/slideLayout22.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2.xml"/><Relationship Id="rId1" Type="http://schemas.openxmlformats.org/officeDocument/2006/relationships/slideLayout" Target="../slideLayouts/slideLayout2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Shape 177"/>
          <p:cNvSpPr txBox="1">
            <a:spLocks noGrp="1"/>
          </p:cNvSpPr>
          <p:nvPr>
            <p:ph type="ctrTitle"/>
          </p:nvPr>
        </p:nvSpPr>
        <p:spPr>
          <a:xfrm>
            <a:off x="2209800" y="3124200"/>
            <a:ext cx="6477000" cy="1914144"/>
          </a:xfrm>
          <a:prstGeom prst="rect">
            <a:avLst/>
          </a:prstGeom>
          <a:noFill/>
          <a:ln>
            <a:noFill/>
          </a:ln>
        </p:spPr>
        <p:txBody>
          <a:bodyPr spcFirstLastPara="1" wrap="square" lIns="45700" tIns="0" rIns="45700" bIns="0" anchor="b" anchorCtr="0">
            <a:noAutofit/>
          </a:bodyPr>
          <a:lstStyle/>
          <a:p>
            <a:pPr marL="0" marR="0" lvl="0" indent="0" algn="l" rtl="0">
              <a:lnSpc>
                <a:spcPct val="108695"/>
              </a:lnSpc>
              <a:spcBef>
                <a:spcPts val="0"/>
              </a:spcBef>
              <a:spcAft>
                <a:spcPts val="0"/>
              </a:spcAft>
              <a:buClr>
                <a:schemeClr val="dk1"/>
              </a:buClr>
              <a:buFont typeface="Arial"/>
              <a:buNone/>
            </a:pPr>
            <a:r>
              <a:rPr lang="en-US" sz="4600" b="0" i="0" u="none" strike="noStrike" cap="none">
                <a:solidFill>
                  <a:schemeClr val="dk1"/>
                </a:solidFill>
                <a:latin typeface="Arial"/>
                <a:ea typeface="Arial"/>
                <a:cs typeface="Arial"/>
                <a:sym typeface="Arial"/>
              </a:rPr>
              <a:t>Unit 4: 1450-1750</a:t>
            </a:r>
            <a:endParaRPr sz="4600" b="0" i="0" u="none" strike="noStrike" cap="none">
              <a:solidFill>
                <a:schemeClr val="dk1"/>
              </a:solidFill>
              <a:latin typeface="Arial"/>
              <a:ea typeface="Arial"/>
              <a:cs typeface="Arial"/>
              <a:sym typeface="Arial"/>
            </a:endParaRPr>
          </a:p>
        </p:txBody>
      </p:sp>
      <p:sp>
        <p:nvSpPr>
          <p:cNvPr id="178" name="Shape 178"/>
          <p:cNvSpPr txBox="1">
            <a:spLocks noGrp="1"/>
          </p:cNvSpPr>
          <p:nvPr>
            <p:ph type="subTitle" idx="1"/>
          </p:nvPr>
        </p:nvSpPr>
        <p:spPr>
          <a:xfrm>
            <a:off x="2209800" y="5056632"/>
            <a:ext cx="6477000" cy="1174088"/>
          </a:xfrm>
          <a:prstGeom prst="rect">
            <a:avLst/>
          </a:prstGeom>
          <a:noFill/>
          <a:ln>
            <a:noFill/>
          </a:ln>
        </p:spPr>
        <p:txBody>
          <a:bodyPr spcFirstLastPara="1" wrap="square" lIns="91425" tIns="0" rIns="45700" bIns="0" anchor="t" anchorCtr="0">
            <a:noAutofit/>
          </a:bodyPr>
          <a:lstStyle/>
          <a:p>
            <a:pPr marL="0" marR="0" lvl="0" indent="0" algn="l" rtl="0">
              <a:lnSpc>
                <a:spcPct val="118181"/>
              </a:lnSpc>
              <a:spcBef>
                <a:spcPts val="0"/>
              </a:spcBef>
              <a:spcAft>
                <a:spcPts val="0"/>
              </a:spcAft>
              <a:buClr>
                <a:schemeClr val="dk1"/>
              </a:buClr>
              <a:buFont typeface="Arial"/>
              <a:buNone/>
            </a:pPr>
            <a:r>
              <a:rPr lang="en-US" sz="2200" b="0" i="0" u="none" strike="noStrike" cap="none">
                <a:solidFill>
                  <a:schemeClr val="dk1"/>
                </a:solidFill>
                <a:latin typeface="Arial"/>
                <a:ea typeface="Arial"/>
                <a:cs typeface="Arial"/>
                <a:sym typeface="Arial"/>
              </a:rPr>
              <a:t>Age of Exploration: The Hemispheres Unite!</a:t>
            </a:r>
            <a:endParaRPr sz="2200" b="0" i="0" u="none" strike="noStrike" cap="none">
              <a:solidFill>
                <a:schemeClr val="dk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Shape 220"/>
          <p:cNvSpPr txBox="1">
            <a:spLocks noGrp="1"/>
          </p:cNvSpPr>
          <p:nvPr>
            <p:ph type="title"/>
          </p:nvPr>
        </p:nvSpPr>
        <p:spPr>
          <a:xfrm>
            <a:off x="914400" y="503238"/>
            <a:ext cx="7313613" cy="86836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Font typeface="Arial"/>
              <a:buNone/>
            </a:pPr>
            <a:r>
              <a:rPr lang="en-US" sz="4600" b="0" i="0" u="none" strike="noStrike" cap="none">
                <a:solidFill>
                  <a:schemeClr val="dk1"/>
                </a:solidFill>
                <a:latin typeface="Arial"/>
                <a:ea typeface="Arial"/>
                <a:cs typeface="Arial"/>
                <a:sym typeface="Arial"/>
              </a:rPr>
              <a:t>Spain Goes West</a:t>
            </a:r>
            <a:endParaRPr sz="4600" b="0" i="0" u="none" strike="noStrike" cap="none">
              <a:solidFill>
                <a:schemeClr val="dk1"/>
              </a:solidFill>
              <a:latin typeface="Arial"/>
              <a:ea typeface="Arial"/>
              <a:cs typeface="Arial"/>
              <a:sym typeface="Arial"/>
            </a:endParaRPr>
          </a:p>
        </p:txBody>
      </p:sp>
      <p:sp>
        <p:nvSpPr>
          <p:cNvPr id="221" name="Shape 221"/>
          <p:cNvSpPr txBox="1">
            <a:spLocks noGrp="1"/>
          </p:cNvSpPr>
          <p:nvPr>
            <p:ph type="body" idx="1"/>
          </p:nvPr>
        </p:nvSpPr>
        <p:spPr>
          <a:xfrm>
            <a:off x="914400" y="1735138"/>
            <a:ext cx="7313613" cy="4056062"/>
          </a:xfrm>
          <a:prstGeom prst="rect">
            <a:avLst/>
          </a:prstGeom>
          <a:noFill/>
          <a:ln>
            <a:noFill/>
          </a:ln>
        </p:spPr>
        <p:txBody>
          <a:bodyPr spcFirstLastPara="1" wrap="square" lIns="91425" tIns="45700" rIns="91425" bIns="45700" anchor="t" anchorCtr="0">
            <a:noAutofit/>
          </a:bodyPr>
          <a:lstStyle/>
          <a:p>
            <a:pPr marL="463550" marR="0" lvl="0" indent="-463550" algn="l" rtl="0">
              <a:spcBef>
                <a:spcPts val="0"/>
              </a:spcBef>
              <a:spcAft>
                <a:spcPts val="0"/>
              </a:spcAft>
              <a:buClr>
                <a:schemeClr val="dk1"/>
              </a:buClr>
              <a:buSzPts val="2160"/>
              <a:buFont typeface="Arial"/>
              <a:buChar char="•"/>
            </a:pPr>
            <a:r>
              <a:rPr lang="en-US" sz="2400" b="0" i="0" u="none" strike="noStrike" cap="none">
                <a:solidFill>
                  <a:schemeClr val="dk1"/>
                </a:solidFill>
                <a:latin typeface="Arial"/>
                <a:ea typeface="Arial"/>
                <a:cs typeface="Arial"/>
                <a:sym typeface="Arial"/>
              </a:rPr>
              <a:t>Christopher Columbus really wants to find glory at sea</a:t>
            </a:r>
            <a:endParaRPr/>
          </a:p>
          <a:p>
            <a:pPr marL="463550" marR="0" lvl="0" indent="-463550" algn="l" rtl="0">
              <a:spcBef>
                <a:spcPts val="2000"/>
              </a:spcBef>
              <a:spcAft>
                <a:spcPts val="0"/>
              </a:spcAft>
              <a:buClr>
                <a:schemeClr val="dk1"/>
              </a:buClr>
              <a:buSzPts val="2160"/>
              <a:buFont typeface="Arial"/>
              <a:buChar char="•"/>
            </a:pPr>
            <a:r>
              <a:rPr lang="en-US" sz="2400" b="0" i="0" u="none" strike="noStrike" cap="none">
                <a:solidFill>
                  <a:schemeClr val="dk1"/>
                </a:solidFill>
                <a:latin typeface="Arial"/>
                <a:ea typeface="Arial"/>
                <a:cs typeface="Arial"/>
                <a:sym typeface="Arial"/>
              </a:rPr>
              <a:t>Thinks he can sail west to reach Asia (India) </a:t>
            </a:r>
            <a:endParaRPr/>
          </a:p>
          <a:p>
            <a:pPr marL="914400" marR="0" lvl="1" indent="-457200" algn="l" rtl="0">
              <a:spcBef>
                <a:spcPts val="600"/>
              </a:spcBef>
              <a:spcAft>
                <a:spcPts val="0"/>
              </a:spcAft>
              <a:buClr>
                <a:schemeClr val="dk1"/>
              </a:buClr>
              <a:buSzPts val="1980"/>
              <a:buFont typeface="Arial"/>
              <a:buChar char="•"/>
            </a:pPr>
            <a:r>
              <a:rPr lang="en-US" sz="2200" b="0" i="0" u="none" strike="noStrike" cap="none">
                <a:solidFill>
                  <a:schemeClr val="dk1"/>
                </a:solidFill>
                <a:latin typeface="Arial"/>
                <a:ea typeface="Arial"/>
                <a:cs typeface="Arial"/>
                <a:sym typeface="Arial"/>
              </a:rPr>
              <a:t>Basically everyone else in the world thinks he’s an idiot</a:t>
            </a:r>
            <a:endParaRPr/>
          </a:p>
          <a:p>
            <a:pPr marL="463550" marR="0" lvl="0" indent="-463550" algn="l" rtl="0">
              <a:spcBef>
                <a:spcPts val="2000"/>
              </a:spcBef>
              <a:spcAft>
                <a:spcPts val="0"/>
              </a:spcAft>
              <a:buClr>
                <a:schemeClr val="dk1"/>
              </a:buClr>
              <a:buSzPts val="2160"/>
              <a:buFont typeface="Arial"/>
              <a:buChar char="•"/>
            </a:pPr>
            <a:r>
              <a:rPr lang="en-US" sz="2400" b="0" i="0" u="none" strike="noStrike" cap="none">
                <a:solidFill>
                  <a:schemeClr val="dk1"/>
                </a:solidFill>
                <a:latin typeface="Arial"/>
                <a:ea typeface="Arial"/>
                <a:cs typeface="Arial"/>
                <a:sym typeface="Arial"/>
              </a:rPr>
              <a:t>King Ferdinand and Queen Isabella say “eh, why not?” </a:t>
            </a:r>
            <a:endParaRPr/>
          </a:p>
          <a:p>
            <a:pPr marL="463550" marR="0" lvl="0" indent="-463550" algn="l" rtl="0">
              <a:spcBef>
                <a:spcPts val="2000"/>
              </a:spcBef>
              <a:spcAft>
                <a:spcPts val="0"/>
              </a:spcAft>
              <a:buClr>
                <a:schemeClr val="dk1"/>
              </a:buClr>
              <a:buSzPts val="2160"/>
              <a:buFont typeface="Arial"/>
              <a:buChar char="•"/>
            </a:pPr>
            <a:r>
              <a:rPr lang="en-US" sz="2400" b="0" i="0" u="none" strike="noStrike" cap="none">
                <a:solidFill>
                  <a:schemeClr val="dk1"/>
                </a:solidFill>
                <a:latin typeface="Arial"/>
                <a:ea typeface="Arial"/>
                <a:cs typeface="Arial"/>
                <a:sym typeface="Arial"/>
              </a:rPr>
              <a:t>October 12, 1492: Lands somewhere in Caribbean </a:t>
            </a:r>
            <a:endParaRPr/>
          </a:p>
          <a:p>
            <a:pPr marL="463550" marR="0" lvl="0" indent="-463550" algn="l" rtl="0">
              <a:spcBef>
                <a:spcPts val="2000"/>
              </a:spcBef>
              <a:spcAft>
                <a:spcPts val="0"/>
              </a:spcAft>
              <a:buClr>
                <a:schemeClr val="dk1"/>
              </a:buClr>
              <a:buSzPts val="2160"/>
              <a:buFont typeface="Arial"/>
              <a:buChar char="•"/>
            </a:pPr>
            <a:r>
              <a:rPr lang="en-US" sz="2400" b="0" i="0" u="none" strike="noStrike" cap="none">
                <a:solidFill>
                  <a:schemeClr val="dk1"/>
                </a:solidFill>
                <a:latin typeface="Arial"/>
                <a:ea typeface="Arial"/>
                <a:cs typeface="Arial"/>
                <a:sym typeface="Arial"/>
              </a:rPr>
              <a:t>Discovers gold on island of Hispaniola- ensures Spaniards will be back</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Shape 226"/>
          <p:cNvSpPr txBox="1">
            <a:spLocks noGrp="1"/>
          </p:cNvSpPr>
          <p:nvPr>
            <p:ph type="title"/>
          </p:nvPr>
        </p:nvSpPr>
        <p:spPr>
          <a:xfrm>
            <a:off x="914400" y="503238"/>
            <a:ext cx="7313613" cy="86836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Font typeface="Arial"/>
              <a:buNone/>
            </a:pPr>
            <a:r>
              <a:rPr lang="en-US" sz="4600" b="0" i="0" u="none" strike="noStrike" cap="none">
                <a:solidFill>
                  <a:schemeClr val="dk1"/>
                </a:solidFill>
                <a:latin typeface="Arial"/>
                <a:ea typeface="Arial"/>
                <a:cs typeface="Arial"/>
                <a:sym typeface="Arial"/>
              </a:rPr>
              <a:t>Spain in Americas</a:t>
            </a:r>
            <a:endParaRPr sz="4600" b="0" i="0" u="none" strike="noStrike" cap="none">
              <a:solidFill>
                <a:schemeClr val="dk1"/>
              </a:solidFill>
              <a:latin typeface="Arial"/>
              <a:ea typeface="Arial"/>
              <a:cs typeface="Arial"/>
              <a:sym typeface="Arial"/>
            </a:endParaRPr>
          </a:p>
        </p:txBody>
      </p:sp>
      <p:sp>
        <p:nvSpPr>
          <p:cNvPr id="227" name="Shape 227"/>
          <p:cNvSpPr txBox="1">
            <a:spLocks noGrp="1"/>
          </p:cNvSpPr>
          <p:nvPr>
            <p:ph type="body" idx="1"/>
          </p:nvPr>
        </p:nvSpPr>
        <p:spPr>
          <a:xfrm>
            <a:off x="468352" y="1735138"/>
            <a:ext cx="8586438" cy="4056062"/>
          </a:xfrm>
          <a:prstGeom prst="rect">
            <a:avLst/>
          </a:prstGeom>
          <a:noFill/>
          <a:ln>
            <a:noFill/>
          </a:ln>
        </p:spPr>
        <p:txBody>
          <a:bodyPr spcFirstLastPara="1" wrap="square" lIns="91425" tIns="45700" rIns="91425" bIns="45700" anchor="t" anchorCtr="0">
            <a:noAutofit/>
          </a:bodyPr>
          <a:lstStyle/>
          <a:p>
            <a:pPr marL="463550" marR="0" lvl="0" indent="-463550" algn="l" rtl="0">
              <a:spcBef>
                <a:spcPts val="0"/>
              </a:spcBef>
              <a:spcAft>
                <a:spcPts val="0"/>
              </a:spcAft>
              <a:buClr>
                <a:schemeClr val="dk1"/>
              </a:buClr>
              <a:buSzPts val="2160"/>
              <a:buFont typeface="Arial"/>
              <a:buChar char="•"/>
            </a:pPr>
            <a:r>
              <a:rPr lang="en-US" sz="2400" b="0" i="0" u="none" strike="noStrike" cap="none" dirty="0">
                <a:solidFill>
                  <a:schemeClr val="dk1"/>
                </a:solidFill>
                <a:latin typeface="Arial"/>
                <a:ea typeface="Arial"/>
                <a:cs typeface="Arial"/>
                <a:sym typeface="Arial"/>
              </a:rPr>
              <a:t>Conquer Aztecs and Incas</a:t>
            </a:r>
            <a:endParaRPr dirty="0"/>
          </a:p>
          <a:p>
            <a:pPr marL="914400" marR="0" lvl="1" indent="-457200" algn="l" rtl="0">
              <a:spcBef>
                <a:spcPts val="600"/>
              </a:spcBef>
              <a:spcAft>
                <a:spcPts val="0"/>
              </a:spcAft>
              <a:buClr>
                <a:schemeClr val="dk1"/>
              </a:buClr>
              <a:buSzPts val="1980"/>
              <a:buFont typeface="Arial"/>
              <a:buChar char="•"/>
            </a:pPr>
            <a:r>
              <a:rPr lang="en-US" sz="2200" b="0" i="0" u="none" strike="noStrike" cap="none" dirty="0">
                <a:solidFill>
                  <a:schemeClr val="dk1"/>
                </a:solidFill>
                <a:latin typeface="Arial"/>
                <a:ea typeface="Arial"/>
                <a:cs typeface="Arial"/>
                <a:sym typeface="Arial"/>
              </a:rPr>
              <a:t>1521: Hernan Cortes- Aztecs</a:t>
            </a:r>
            <a:endParaRPr dirty="0"/>
          </a:p>
          <a:p>
            <a:pPr marL="914400" marR="0" lvl="1" indent="-457200" algn="l" rtl="0">
              <a:spcBef>
                <a:spcPts val="600"/>
              </a:spcBef>
              <a:spcAft>
                <a:spcPts val="0"/>
              </a:spcAft>
              <a:buClr>
                <a:schemeClr val="dk1"/>
              </a:buClr>
              <a:buSzPts val="1980"/>
              <a:buFont typeface="Arial"/>
              <a:buChar char="•"/>
            </a:pPr>
            <a:r>
              <a:rPr lang="en-US" sz="2200" b="0" i="0" u="none" strike="noStrike" cap="none" dirty="0">
                <a:solidFill>
                  <a:schemeClr val="dk1"/>
                </a:solidFill>
                <a:latin typeface="Arial"/>
                <a:ea typeface="Arial"/>
                <a:cs typeface="Arial"/>
                <a:sym typeface="Arial"/>
              </a:rPr>
              <a:t>1532: Francisco Pizarro- Incas </a:t>
            </a:r>
            <a:endParaRPr dirty="0"/>
          </a:p>
          <a:p>
            <a:pPr marL="914400" marR="0" lvl="1" indent="-457200" algn="l" rtl="0">
              <a:spcBef>
                <a:spcPts val="600"/>
              </a:spcBef>
              <a:spcAft>
                <a:spcPts val="0"/>
              </a:spcAft>
              <a:buClr>
                <a:schemeClr val="dk1"/>
              </a:buClr>
              <a:buSzPts val="1980"/>
              <a:buFont typeface="Arial"/>
              <a:buChar char="•"/>
            </a:pPr>
            <a:r>
              <a:rPr lang="en-US" sz="2200" b="0" i="0" u="none" strike="noStrike" cap="none" dirty="0">
                <a:solidFill>
                  <a:schemeClr val="dk1"/>
                </a:solidFill>
                <a:latin typeface="Arial"/>
                <a:ea typeface="Arial"/>
                <a:cs typeface="Arial"/>
                <a:sym typeface="Arial"/>
              </a:rPr>
              <a:t>Both men used gunpowder, horses, disease and disgruntled locals to overthrow massive empires</a:t>
            </a:r>
            <a:endParaRPr dirty="0"/>
          </a:p>
          <a:p>
            <a:pPr marL="463550" marR="0" lvl="0" indent="-463550" algn="l" rtl="0">
              <a:spcBef>
                <a:spcPts val="2000"/>
              </a:spcBef>
              <a:spcAft>
                <a:spcPts val="0"/>
              </a:spcAft>
              <a:buClr>
                <a:schemeClr val="dk1"/>
              </a:buClr>
              <a:buSzPts val="2160"/>
              <a:buFont typeface="Arial"/>
              <a:buChar char="•"/>
            </a:pPr>
            <a:r>
              <a:rPr lang="en-US" sz="2400" b="1" i="0" u="none" strike="noStrike" cap="none" dirty="0">
                <a:solidFill>
                  <a:schemeClr val="dk1"/>
                </a:solidFill>
                <a:latin typeface="Arial"/>
                <a:ea typeface="Arial"/>
                <a:cs typeface="Arial"/>
                <a:sym typeface="Arial"/>
              </a:rPr>
              <a:t>*** Columbian Exchange ***</a:t>
            </a:r>
            <a:endParaRPr dirty="0"/>
          </a:p>
          <a:p>
            <a:pPr marL="914400" marR="0" lvl="1" indent="-457200" algn="l" rtl="0">
              <a:spcBef>
                <a:spcPts val="600"/>
              </a:spcBef>
              <a:spcAft>
                <a:spcPts val="0"/>
              </a:spcAft>
              <a:buClr>
                <a:schemeClr val="dk1"/>
              </a:buClr>
              <a:buSzPts val="1980"/>
              <a:buFont typeface="Arial"/>
              <a:buChar char="•"/>
            </a:pPr>
            <a:r>
              <a:rPr lang="en-US" sz="2200" b="0" i="0" u="none" strike="noStrike" cap="none" dirty="0">
                <a:solidFill>
                  <a:schemeClr val="dk1"/>
                </a:solidFill>
                <a:latin typeface="Arial"/>
                <a:ea typeface="Arial"/>
                <a:cs typeface="Arial"/>
                <a:sym typeface="Arial"/>
              </a:rPr>
              <a:t>Crash course video</a:t>
            </a:r>
            <a:endParaRPr dirty="0"/>
          </a:p>
          <a:p>
            <a:pPr marL="457200" marR="0" lvl="1" indent="0" algn="l" rtl="0">
              <a:spcBef>
                <a:spcPts val="600"/>
              </a:spcBef>
              <a:spcAft>
                <a:spcPts val="0"/>
              </a:spcAft>
              <a:buClr>
                <a:schemeClr val="dk1"/>
              </a:buClr>
              <a:buFont typeface="Arial"/>
              <a:buNone/>
            </a:pPr>
            <a:endParaRPr sz="2200" b="0" i="0" u="none" strike="noStrike" cap="none" dirty="0">
              <a:solidFill>
                <a:schemeClr val="dk1"/>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83"/>
        <p:cNvGrpSpPr/>
        <p:nvPr/>
      </p:nvGrpSpPr>
      <p:grpSpPr>
        <a:xfrm>
          <a:off x="0" y="0"/>
          <a:ext cx="0" cy="0"/>
          <a:chOff x="0" y="0"/>
          <a:chExt cx="0" cy="0"/>
        </a:xfrm>
      </p:grpSpPr>
      <p:sp>
        <p:nvSpPr>
          <p:cNvPr id="784" name="Shape 78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Clr>
                <a:srgbClr val="FFFFFF"/>
              </a:buClr>
              <a:buFont typeface="Arial"/>
              <a:buNone/>
            </a:pPr>
            <a:endParaRPr sz="3600" b="1" i="0" u="none" strike="noStrike" cap="none">
              <a:solidFill>
                <a:srgbClr val="FFFFFF"/>
              </a:solidFill>
              <a:latin typeface="Arial"/>
              <a:ea typeface="Arial"/>
              <a:cs typeface="Arial"/>
              <a:sym typeface="Arial"/>
            </a:endParaRPr>
          </a:p>
        </p:txBody>
      </p:sp>
      <p:pic>
        <p:nvPicPr>
          <p:cNvPr id="785" name="Shape 785"/>
          <p:cNvPicPr preferRelativeResize="0">
            <a:picLocks noGrp="1"/>
          </p:cNvPicPr>
          <p:nvPr>
            <p:ph type="body" idx="1"/>
          </p:nvPr>
        </p:nvPicPr>
        <p:blipFill rotWithShape="1">
          <a:blip r:embed="rId3">
            <a:alphaModFix/>
          </a:blip>
          <a:srcRect/>
          <a:stretch/>
        </p:blipFill>
        <p:spPr>
          <a:xfrm>
            <a:off x="457200" y="685800"/>
            <a:ext cx="8066159" cy="5257800"/>
          </a:xfrm>
          <a:prstGeom prst="rect">
            <a:avLst/>
          </a:prstGeom>
          <a:noFill/>
          <a:ln>
            <a:noFill/>
          </a:ln>
        </p:spPr>
      </p:pic>
    </p:spTree>
    <p:extLst>
      <p:ext uri="{BB962C8B-B14F-4D97-AF65-F5344CB8AC3E}">
        <p14:creationId xmlns:p14="http://schemas.microsoft.com/office/powerpoint/2010/main" val="152071654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Shape 232"/>
          <p:cNvSpPr txBox="1">
            <a:spLocks noGrp="1"/>
          </p:cNvSpPr>
          <p:nvPr>
            <p:ph type="title"/>
          </p:nvPr>
        </p:nvSpPr>
        <p:spPr>
          <a:xfrm>
            <a:off x="914400" y="503238"/>
            <a:ext cx="7313613" cy="86836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Font typeface="Arial"/>
              <a:buNone/>
            </a:pPr>
            <a:r>
              <a:rPr lang="en-US" sz="4600" b="0" i="0" u="none" strike="noStrike" cap="none">
                <a:solidFill>
                  <a:schemeClr val="dk1"/>
                </a:solidFill>
                <a:latin typeface="Arial"/>
                <a:ea typeface="Arial"/>
                <a:cs typeface="Arial"/>
                <a:sym typeface="Arial"/>
              </a:rPr>
              <a:t>Europe Goes East</a:t>
            </a:r>
            <a:endParaRPr sz="4600" b="0" i="0" u="none" strike="noStrike" cap="none">
              <a:solidFill>
                <a:schemeClr val="dk1"/>
              </a:solidFill>
              <a:latin typeface="Arial"/>
              <a:ea typeface="Arial"/>
              <a:cs typeface="Arial"/>
              <a:sym typeface="Arial"/>
            </a:endParaRPr>
          </a:p>
        </p:txBody>
      </p:sp>
      <p:sp>
        <p:nvSpPr>
          <p:cNvPr id="233" name="Shape 233"/>
          <p:cNvSpPr txBox="1">
            <a:spLocks noGrp="1"/>
          </p:cNvSpPr>
          <p:nvPr>
            <p:ph type="body" idx="1"/>
          </p:nvPr>
        </p:nvSpPr>
        <p:spPr>
          <a:xfrm>
            <a:off x="914400" y="1735138"/>
            <a:ext cx="7713689" cy="4595324"/>
          </a:xfrm>
          <a:prstGeom prst="rect">
            <a:avLst/>
          </a:prstGeom>
          <a:noFill/>
          <a:ln>
            <a:noFill/>
          </a:ln>
        </p:spPr>
        <p:txBody>
          <a:bodyPr spcFirstLastPara="1" wrap="square" lIns="91425" tIns="45700" rIns="91425" bIns="45700" anchor="t" anchorCtr="0">
            <a:noAutofit/>
          </a:bodyPr>
          <a:lstStyle/>
          <a:p>
            <a:pPr marL="463550" marR="0" lvl="0" indent="-463550" algn="l" rtl="0">
              <a:lnSpc>
                <a:spcPct val="90000"/>
              </a:lnSpc>
              <a:spcBef>
                <a:spcPts val="0"/>
              </a:spcBef>
              <a:spcAft>
                <a:spcPts val="0"/>
              </a:spcAft>
              <a:buClr>
                <a:schemeClr val="dk1"/>
              </a:buClr>
              <a:buSzPts val="2160"/>
              <a:buFont typeface="Arial"/>
              <a:buChar char="•"/>
            </a:pPr>
            <a:r>
              <a:rPr lang="en-US" sz="2400" b="0" i="0" u="none" strike="noStrike" cap="none">
                <a:solidFill>
                  <a:schemeClr val="dk1"/>
                </a:solidFill>
                <a:latin typeface="Arial"/>
                <a:ea typeface="Arial"/>
                <a:cs typeface="Arial"/>
                <a:sym typeface="Arial"/>
              </a:rPr>
              <a:t>Everyone wants in on the Asian game</a:t>
            </a:r>
            <a:endParaRPr/>
          </a:p>
          <a:p>
            <a:pPr marL="463550" marR="0" lvl="0" indent="-463550" algn="l" rtl="0">
              <a:lnSpc>
                <a:spcPct val="90000"/>
              </a:lnSpc>
              <a:spcBef>
                <a:spcPts val="2000"/>
              </a:spcBef>
              <a:spcAft>
                <a:spcPts val="0"/>
              </a:spcAft>
              <a:buClr>
                <a:schemeClr val="dk1"/>
              </a:buClr>
              <a:buSzPts val="2160"/>
              <a:buFont typeface="Arial"/>
              <a:buChar char="•"/>
            </a:pPr>
            <a:r>
              <a:rPr lang="en-US" sz="2400" b="0" i="0" u="none" strike="noStrike" cap="none">
                <a:solidFill>
                  <a:schemeClr val="dk1"/>
                </a:solidFill>
                <a:latin typeface="Arial"/>
                <a:ea typeface="Arial"/>
                <a:cs typeface="Arial"/>
                <a:sym typeface="Arial"/>
              </a:rPr>
              <a:t>Trade American gold &amp; silver for Asian goods</a:t>
            </a:r>
            <a:endParaRPr/>
          </a:p>
          <a:p>
            <a:pPr marL="463550" marR="0" lvl="0" indent="-463550" algn="l" rtl="0">
              <a:lnSpc>
                <a:spcPct val="90000"/>
              </a:lnSpc>
              <a:spcBef>
                <a:spcPts val="2000"/>
              </a:spcBef>
              <a:spcAft>
                <a:spcPts val="0"/>
              </a:spcAft>
              <a:buClr>
                <a:schemeClr val="dk1"/>
              </a:buClr>
              <a:buSzPts val="2160"/>
              <a:buFont typeface="Arial"/>
              <a:buChar char="•"/>
            </a:pPr>
            <a:r>
              <a:rPr lang="en-US" sz="2400" b="0" i="0" u="none" strike="noStrike" cap="none">
                <a:solidFill>
                  <a:schemeClr val="dk1"/>
                </a:solidFill>
                <a:latin typeface="Arial"/>
                <a:ea typeface="Arial"/>
                <a:cs typeface="Arial"/>
                <a:sym typeface="Arial"/>
              </a:rPr>
              <a:t>Joint-stock companies formed </a:t>
            </a:r>
            <a:endParaRPr/>
          </a:p>
          <a:p>
            <a:pPr marL="914400" marR="0" lvl="1" indent="-457200" algn="l" rtl="0">
              <a:lnSpc>
                <a:spcPct val="90000"/>
              </a:lnSpc>
              <a:spcBef>
                <a:spcPts val="600"/>
              </a:spcBef>
              <a:spcAft>
                <a:spcPts val="0"/>
              </a:spcAft>
              <a:buClr>
                <a:schemeClr val="dk1"/>
              </a:buClr>
              <a:buSzPts val="1980"/>
              <a:buFont typeface="Arial"/>
              <a:buChar char="•"/>
            </a:pPr>
            <a:r>
              <a:rPr lang="en-US" sz="2200" b="0" i="0" u="none" strike="noStrike" cap="none">
                <a:solidFill>
                  <a:schemeClr val="dk1"/>
                </a:solidFill>
                <a:latin typeface="Arial"/>
                <a:ea typeface="Arial"/>
                <a:cs typeface="Arial"/>
                <a:sym typeface="Arial"/>
              </a:rPr>
              <a:t>British East India Company – 1600 </a:t>
            </a:r>
            <a:endParaRPr/>
          </a:p>
          <a:p>
            <a:pPr marL="914400" marR="0" lvl="1" indent="-457200" algn="l" rtl="0">
              <a:lnSpc>
                <a:spcPct val="90000"/>
              </a:lnSpc>
              <a:spcBef>
                <a:spcPts val="600"/>
              </a:spcBef>
              <a:spcAft>
                <a:spcPts val="0"/>
              </a:spcAft>
              <a:buClr>
                <a:schemeClr val="dk1"/>
              </a:buClr>
              <a:buSzPts val="1980"/>
              <a:buFont typeface="Arial"/>
              <a:buChar char="•"/>
            </a:pPr>
            <a:r>
              <a:rPr lang="en-US" sz="2200" b="0" i="0" u="none" strike="noStrike" cap="none">
                <a:solidFill>
                  <a:schemeClr val="dk1"/>
                </a:solidFill>
                <a:latin typeface="Arial"/>
                <a:ea typeface="Arial"/>
                <a:cs typeface="Arial"/>
                <a:sym typeface="Arial"/>
              </a:rPr>
              <a:t>Dutch East India Company – 1602</a:t>
            </a:r>
            <a:endParaRPr/>
          </a:p>
          <a:p>
            <a:pPr marL="914400" marR="0" lvl="1" indent="-457200" algn="l" rtl="0">
              <a:lnSpc>
                <a:spcPct val="90000"/>
              </a:lnSpc>
              <a:spcBef>
                <a:spcPts val="600"/>
              </a:spcBef>
              <a:spcAft>
                <a:spcPts val="0"/>
              </a:spcAft>
              <a:buClr>
                <a:schemeClr val="dk1"/>
              </a:buClr>
              <a:buSzPts val="1980"/>
              <a:buFont typeface="Arial"/>
              <a:buChar char="•"/>
            </a:pPr>
            <a:r>
              <a:rPr lang="en-US" sz="2200" b="0" i="0" u="none" strike="noStrike" cap="none">
                <a:solidFill>
                  <a:schemeClr val="dk1"/>
                </a:solidFill>
                <a:latin typeface="Arial"/>
                <a:ea typeface="Arial"/>
                <a:cs typeface="Arial"/>
                <a:sym typeface="Arial"/>
              </a:rPr>
              <a:t>Dutch West India Company- 1621 </a:t>
            </a:r>
            <a:endParaRPr/>
          </a:p>
          <a:p>
            <a:pPr marL="914400" marR="0" lvl="1" indent="-457200" algn="l" rtl="0">
              <a:lnSpc>
                <a:spcPct val="90000"/>
              </a:lnSpc>
              <a:spcBef>
                <a:spcPts val="600"/>
              </a:spcBef>
              <a:spcAft>
                <a:spcPts val="0"/>
              </a:spcAft>
              <a:buClr>
                <a:schemeClr val="dk1"/>
              </a:buClr>
              <a:buSzPts val="1980"/>
              <a:buFont typeface="Arial"/>
              <a:buChar char="•"/>
            </a:pPr>
            <a:r>
              <a:rPr lang="en-US" sz="2200" b="0" i="0" u="none" strike="noStrike" cap="none">
                <a:solidFill>
                  <a:schemeClr val="dk1"/>
                </a:solidFill>
                <a:latin typeface="Arial"/>
                <a:ea typeface="Arial"/>
                <a:cs typeface="Arial"/>
                <a:sym typeface="Arial"/>
              </a:rPr>
              <a:t>French East India Company- 1664</a:t>
            </a:r>
            <a:endParaRPr/>
          </a:p>
          <a:p>
            <a:pPr marL="463550" marR="0" lvl="0" indent="-463550" algn="l" rtl="0">
              <a:lnSpc>
                <a:spcPct val="90000"/>
              </a:lnSpc>
              <a:spcBef>
                <a:spcPts val="2000"/>
              </a:spcBef>
              <a:spcAft>
                <a:spcPts val="0"/>
              </a:spcAft>
              <a:buClr>
                <a:schemeClr val="dk1"/>
              </a:buClr>
              <a:buSzPts val="2160"/>
              <a:buFont typeface="Arial"/>
              <a:buChar char="•"/>
            </a:pPr>
            <a:r>
              <a:rPr lang="en-US" sz="2400" b="1" i="0" u="none" strike="noStrike" cap="none">
                <a:solidFill>
                  <a:schemeClr val="dk1"/>
                </a:solidFill>
                <a:latin typeface="Arial"/>
                <a:ea typeface="Arial"/>
                <a:cs typeface="Arial"/>
                <a:sym typeface="Arial"/>
              </a:rPr>
              <a:t>**Mercantilism**- main economic system in Period 4</a:t>
            </a:r>
            <a:endParaRPr/>
          </a:p>
          <a:p>
            <a:pPr marL="914400" marR="0" lvl="1" indent="-457200" algn="l" rtl="0">
              <a:lnSpc>
                <a:spcPct val="90000"/>
              </a:lnSpc>
              <a:spcBef>
                <a:spcPts val="600"/>
              </a:spcBef>
              <a:spcAft>
                <a:spcPts val="0"/>
              </a:spcAft>
              <a:buClr>
                <a:schemeClr val="dk1"/>
              </a:buClr>
              <a:buSzPts val="1980"/>
              <a:buFont typeface="Arial"/>
              <a:buChar char="•"/>
            </a:pPr>
            <a:r>
              <a:rPr lang="en-US" sz="2200" b="1" i="0" u="none" strike="noStrike" cap="none">
                <a:solidFill>
                  <a:schemeClr val="dk1"/>
                </a:solidFill>
                <a:latin typeface="Arial"/>
                <a:ea typeface="Arial"/>
                <a:cs typeface="Arial"/>
                <a:sym typeface="Arial"/>
              </a:rPr>
              <a:t>You want a positive flow of wealth into your country</a:t>
            </a:r>
            <a:endParaRPr/>
          </a:p>
          <a:p>
            <a:pPr marL="914400" marR="0" lvl="1" indent="-457200" algn="l" rtl="0">
              <a:lnSpc>
                <a:spcPct val="90000"/>
              </a:lnSpc>
              <a:spcBef>
                <a:spcPts val="600"/>
              </a:spcBef>
              <a:spcAft>
                <a:spcPts val="0"/>
              </a:spcAft>
              <a:buClr>
                <a:schemeClr val="dk1"/>
              </a:buClr>
              <a:buSzPts val="1980"/>
              <a:buFont typeface="Arial"/>
              <a:buChar char="•"/>
            </a:pPr>
            <a:r>
              <a:rPr lang="en-US" sz="2200" b="1" i="0" u="none" strike="noStrike" cap="none">
                <a:solidFill>
                  <a:schemeClr val="dk1"/>
                </a:solidFill>
                <a:latin typeface="Arial"/>
                <a:ea typeface="Arial"/>
                <a:cs typeface="Arial"/>
                <a:sym typeface="Arial"/>
              </a:rPr>
              <a:t>Zero-sum game with other countries</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Shape 238"/>
          <p:cNvSpPr txBox="1">
            <a:spLocks noGrp="1"/>
          </p:cNvSpPr>
          <p:nvPr>
            <p:ph type="title"/>
          </p:nvPr>
        </p:nvSpPr>
        <p:spPr>
          <a:xfrm>
            <a:off x="914400" y="503238"/>
            <a:ext cx="7313613" cy="86836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Font typeface="Arial"/>
              <a:buNone/>
            </a:pPr>
            <a:r>
              <a:rPr lang="en-US" sz="4600" b="0" i="0" u="none" strike="noStrike" cap="none">
                <a:solidFill>
                  <a:schemeClr val="dk1"/>
                </a:solidFill>
                <a:latin typeface="Arial"/>
                <a:ea typeface="Arial"/>
                <a:cs typeface="Arial"/>
                <a:sym typeface="Arial"/>
              </a:rPr>
              <a:t>Spread and Blend of Religions</a:t>
            </a:r>
            <a:endParaRPr sz="4600" b="0" i="0" u="none" strike="noStrike" cap="none">
              <a:solidFill>
                <a:schemeClr val="dk1"/>
              </a:solidFill>
              <a:latin typeface="Arial"/>
              <a:ea typeface="Arial"/>
              <a:cs typeface="Arial"/>
              <a:sym typeface="Arial"/>
            </a:endParaRPr>
          </a:p>
        </p:txBody>
      </p:sp>
      <p:sp>
        <p:nvSpPr>
          <p:cNvPr id="239" name="Shape 239"/>
          <p:cNvSpPr txBox="1">
            <a:spLocks noGrp="1"/>
          </p:cNvSpPr>
          <p:nvPr>
            <p:ph type="body" idx="1"/>
          </p:nvPr>
        </p:nvSpPr>
        <p:spPr>
          <a:xfrm>
            <a:off x="914400" y="1735138"/>
            <a:ext cx="7313613" cy="4056062"/>
          </a:xfrm>
          <a:prstGeom prst="rect">
            <a:avLst/>
          </a:prstGeom>
          <a:noFill/>
          <a:ln>
            <a:noFill/>
          </a:ln>
        </p:spPr>
        <p:txBody>
          <a:bodyPr spcFirstLastPara="1" wrap="square" lIns="91425" tIns="45700" rIns="91425" bIns="45700" anchor="t" anchorCtr="0">
            <a:noAutofit/>
          </a:bodyPr>
          <a:lstStyle/>
          <a:p>
            <a:pPr marL="463550" marR="0" lvl="0" indent="-463550" algn="l" rtl="0">
              <a:spcBef>
                <a:spcPts val="0"/>
              </a:spcBef>
              <a:spcAft>
                <a:spcPts val="0"/>
              </a:spcAft>
              <a:buClr>
                <a:schemeClr val="dk1"/>
              </a:buClr>
              <a:buSzPts val="2160"/>
              <a:buFont typeface="Arial"/>
              <a:buChar char="•"/>
            </a:pPr>
            <a:r>
              <a:rPr lang="en-US" sz="2400" b="0" i="0" u="none" strike="noStrike" cap="none" dirty="0">
                <a:solidFill>
                  <a:schemeClr val="dk1"/>
                </a:solidFill>
                <a:latin typeface="Arial"/>
                <a:ea typeface="Arial"/>
                <a:cs typeface="Arial"/>
                <a:sym typeface="Arial"/>
              </a:rPr>
              <a:t>Christianity spread through Asia and Americas</a:t>
            </a:r>
            <a:endParaRPr dirty="0"/>
          </a:p>
          <a:p>
            <a:pPr marL="463550" marR="0" lvl="0" indent="-463550" algn="l" rtl="0">
              <a:spcBef>
                <a:spcPts val="2000"/>
              </a:spcBef>
              <a:spcAft>
                <a:spcPts val="0"/>
              </a:spcAft>
              <a:buClr>
                <a:schemeClr val="dk1"/>
              </a:buClr>
              <a:buSzPts val="2160"/>
              <a:buFont typeface="Arial"/>
              <a:buChar char="•"/>
            </a:pPr>
            <a:r>
              <a:rPr lang="en-US" sz="2400" b="0" i="0" u="none" strike="noStrike" cap="none" dirty="0">
                <a:solidFill>
                  <a:schemeClr val="dk1"/>
                </a:solidFill>
                <a:latin typeface="Arial"/>
                <a:ea typeface="Arial"/>
                <a:cs typeface="Arial"/>
                <a:sym typeface="Arial"/>
              </a:rPr>
              <a:t>Syncretic religions: </a:t>
            </a:r>
            <a:endParaRPr dirty="0"/>
          </a:p>
          <a:p>
            <a:pPr marL="914400" marR="0" lvl="1" indent="-457200" algn="l" rtl="0">
              <a:spcBef>
                <a:spcPts val="600"/>
              </a:spcBef>
              <a:spcAft>
                <a:spcPts val="0"/>
              </a:spcAft>
              <a:buClr>
                <a:schemeClr val="dk1"/>
              </a:buClr>
              <a:buSzPts val="1980"/>
              <a:buFont typeface="Arial"/>
              <a:buChar char="•"/>
            </a:pPr>
            <a:r>
              <a:rPr lang="en-US" sz="2200" b="0" i="0" u="none" strike="noStrike" cap="none" dirty="0" err="1">
                <a:solidFill>
                  <a:schemeClr val="dk1"/>
                </a:solidFill>
                <a:latin typeface="Arial"/>
                <a:ea typeface="Arial"/>
                <a:cs typeface="Arial"/>
                <a:sym typeface="Arial"/>
              </a:rPr>
              <a:t>Vodun</a:t>
            </a:r>
            <a:r>
              <a:rPr lang="en-US" sz="2200" b="0" i="0" u="none" strike="noStrike" cap="none" dirty="0">
                <a:solidFill>
                  <a:schemeClr val="dk1"/>
                </a:solidFill>
                <a:latin typeface="Arial"/>
                <a:ea typeface="Arial"/>
                <a:cs typeface="Arial"/>
                <a:sym typeface="Arial"/>
              </a:rPr>
              <a:t> (</a:t>
            </a:r>
            <a:r>
              <a:rPr lang="en-US" sz="2200" b="0" i="0" u="none" strike="noStrike" cap="none" dirty="0" err="1">
                <a:solidFill>
                  <a:schemeClr val="dk1"/>
                </a:solidFill>
                <a:latin typeface="Arial"/>
                <a:ea typeface="Arial"/>
                <a:cs typeface="Arial"/>
                <a:sym typeface="Arial"/>
              </a:rPr>
              <a:t>vodou</a:t>
            </a:r>
            <a:r>
              <a:rPr lang="en-US" sz="2200" b="0" i="0" u="none" strike="noStrike" cap="none" dirty="0">
                <a:solidFill>
                  <a:schemeClr val="dk1"/>
                </a:solidFill>
                <a:latin typeface="Arial"/>
                <a:ea typeface="Arial"/>
                <a:cs typeface="Arial"/>
                <a:sym typeface="Arial"/>
              </a:rPr>
              <a:t>) in Caribbean</a:t>
            </a:r>
            <a:endParaRPr dirty="0"/>
          </a:p>
          <a:p>
            <a:pPr marL="914400" marR="0" lvl="1" indent="-457200" algn="l" rtl="0">
              <a:spcBef>
                <a:spcPts val="600"/>
              </a:spcBef>
              <a:spcAft>
                <a:spcPts val="0"/>
              </a:spcAft>
              <a:buClr>
                <a:schemeClr val="dk1"/>
              </a:buClr>
              <a:buSzPts val="1980"/>
              <a:buFont typeface="Arial"/>
              <a:buChar char="•"/>
            </a:pPr>
            <a:r>
              <a:rPr lang="en-US" sz="2200" b="0" i="0" u="none" strike="noStrike" cap="none" dirty="0">
                <a:solidFill>
                  <a:schemeClr val="dk1"/>
                </a:solidFill>
                <a:latin typeface="Arial"/>
                <a:ea typeface="Arial"/>
                <a:cs typeface="Arial"/>
                <a:sym typeface="Arial"/>
              </a:rPr>
              <a:t>Cult of saints in Latin America</a:t>
            </a:r>
            <a:endParaRPr dirty="0"/>
          </a:p>
          <a:p>
            <a:pPr marL="914400" marR="0" lvl="1" indent="-457200" algn="l" rtl="0">
              <a:spcBef>
                <a:spcPts val="600"/>
              </a:spcBef>
              <a:spcAft>
                <a:spcPts val="0"/>
              </a:spcAft>
              <a:buClr>
                <a:schemeClr val="dk1"/>
              </a:buClr>
              <a:buSzPts val="1980"/>
              <a:buFont typeface="Arial"/>
              <a:buChar char="•"/>
            </a:pPr>
            <a:r>
              <a:rPr lang="en-US" sz="2200" b="0" i="0" u="none" strike="noStrike" cap="none" dirty="0" smtClean="0">
                <a:solidFill>
                  <a:schemeClr val="dk1"/>
                </a:solidFill>
                <a:latin typeface="Arial"/>
                <a:ea typeface="Arial"/>
                <a:cs typeface="Arial"/>
                <a:sym typeface="Arial"/>
              </a:rPr>
              <a:t>Sikhism</a:t>
            </a:r>
            <a:endParaRPr sz="2200" b="0" i="0" u="none" strike="noStrike" cap="none" dirty="0">
              <a:solidFill>
                <a:schemeClr val="dk1"/>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Shape 244"/>
          <p:cNvSpPr txBox="1">
            <a:spLocks noGrp="1"/>
          </p:cNvSpPr>
          <p:nvPr>
            <p:ph type="title"/>
          </p:nvPr>
        </p:nvSpPr>
        <p:spPr>
          <a:xfrm>
            <a:off x="914400" y="503238"/>
            <a:ext cx="7313613" cy="86836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Font typeface="Arial"/>
              <a:buNone/>
            </a:pPr>
            <a:r>
              <a:rPr lang="en-US" sz="4600" b="0" i="0" u="none" strike="noStrike" cap="none">
                <a:solidFill>
                  <a:schemeClr val="dk1"/>
                </a:solidFill>
                <a:latin typeface="Arial"/>
                <a:ea typeface="Arial"/>
                <a:cs typeface="Arial"/>
                <a:sym typeface="Arial"/>
              </a:rPr>
              <a:t>Innovations in Art</a:t>
            </a:r>
            <a:endParaRPr sz="4600" b="0" i="0" u="none" strike="noStrike" cap="none">
              <a:solidFill>
                <a:schemeClr val="dk1"/>
              </a:solidFill>
              <a:latin typeface="Arial"/>
              <a:ea typeface="Arial"/>
              <a:cs typeface="Arial"/>
              <a:sym typeface="Arial"/>
            </a:endParaRPr>
          </a:p>
        </p:txBody>
      </p:sp>
      <p:sp>
        <p:nvSpPr>
          <p:cNvPr id="245" name="Shape 245"/>
          <p:cNvSpPr txBox="1">
            <a:spLocks noGrp="1"/>
          </p:cNvSpPr>
          <p:nvPr>
            <p:ph type="body" idx="1"/>
          </p:nvPr>
        </p:nvSpPr>
        <p:spPr>
          <a:xfrm>
            <a:off x="914400" y="1735138"/>
            <a:ext cx="7313613" cy="4056062"/>
          </a:xfrm>
          <a:prstGeom prst="rect">
            <a:avLst/>
          </a:prstGeom>
          <a:noFill/>
          <a:ln>
            <a:noFill/>
          </a:ln>
        </p:spPr>
        <p:txBody>
          <a:bodyPr spcFirstLastPara="1" wrap="square" lIns="91425" tIns="45700" rIns="91425" bIns="45700" anchor="t" anchorCtr="0">
            <a:noAutofit/>
          </a:bodyPr>
          <a:lstStyle/>
          <a:p>
            <a:pPr marL="463550" marR="0" lvl="0" indent="-463550" algn="l" rtl="0">
              <a:spcBef>
                <a:spcPts val="0"/>
              </a:spcBef>
              <a:spcAft>
                <a:spcPts val="0"/>
              </a:spcAft>
              <a:buClr>
                <a:schemeClr val="dk1"/>
              </a:buClr>
              <a:buSzPts val="2160"/>
              <a:buFont typeface="Arial"/>
              <a:buChar char="•"/>
            </a:pPr>
            <a:r>
              <a:rPr lang="en-US" sz="2400" b="0" i="0" u="none" strike="noStrike" cap="none">
                <a:solidFill>
                  <a:schemeClr val="dk1"/>
                </a:solidFill>
                <a:latin typeface="Arial"/>
                <a:ea typeface="Arial"/>
                <a:cs typeface="Arial"/>
                <a:sym typeface="Arial"/>
              </a:rPr>
              <a:t>Renaissance</a:t>
            </a:r>
            <a:endParaRPr/>
          </a:p>
          <a:p>
            <a:pPr marL="914400" marR="0" lvl="1" indent="-457200" algn="l" rtl="0">
              <a:spcBef>
                <a:spcPts val="600"/>
              </a:spcBef>
              <a:spcAft>
                <a:spcPts val="0"/>
              </a:spcAft>
              <a:buClr>
                <a:schemeClr val="dk1"/>
              </a:buClr>
              <a:buSzPts val="1980"/>
              <a:buFont typeface="Arial"/>
              <a:buChar char="•"/>
            </a:pPr>
            <a:r>
              <a:rPr lang="en-US" sz="2200" b="0" i="0" u="none" strike="noStrike" cap="none">
                <a:solidFill>
                  <a:schemeClr val="dk1"/>
                </a:solidFill>
                <a:latin typeface="Arial"/>
                <a:ea typeface="Arial"/>
                <a:cs typeface="Arial"/>
                <a:sym typeface="Arial"/>
              </a:rPr>
              <a:t>Italian merchants who were rich off trade could afford to pay artists to make art</a:t>
            </a:r>
            <a:endParaRPr/>
          </a:p>
          <a:p>
            <a:pPr marL="914400" marR="0" lvl="1" indent="-457200" algn="l" rtl="0">
              <a:spcBef>
                <a:spcPts val="600"/>
              </a:spcBef>
              <a:spcAft>
                <a:spcPts val="0"/>
              </a:spcAft>
              <a:buClr>
                <a:schemeClr val="dk1"/>
              </a:buClr>
              <a:buSzPts val="1980"/>
              <a:buFont typeface="Arial"/>
              <a:buChar char="•"/>
            </a:pPr>
            <a:r>
              <a:rPr lang="en-US" sz="2200" b="0" i="0" u="none" strike="noStrike" cap="none">
                <a:solidFill>
                  <a:schemeClr val="dk1"/>
                </a:solidFill>
                <a:latin typeface="Arial"/>
                <a:ea typeface="Arial"/>
                <a:cs typeface="Arial"/>
                <a:sym typeface="Arial"/>
              </a:rPr>
              <a:t>Renaissance is born</a:t>
            </a:r>
            <a:endParaRPr/>
          </a:p>
          <a:p>
            <a:pPr marL="914400" marR="0" lvl="1" indent="-457200" algn="l" rtl="0">
              <a:spcBef>
                <a:spcPts val="600"/>
              </a:spcBef>
              <a:spcAft>
                <a:spcPts val="0"/>
              </a:spcAft>
              <a:buClr>
                <a:schemeClr val="dk1"/>
              </a:buClr>
              <a:buSzPts val="1980"/>
              <a:buFont typeface="Arial"/>
              <a:buChar char="•"/>
            </a:pPr>
            <a:r>
              <a:rPr lang="en-US" sz="2200" b="0" i="0" u="none" strike="noStrike" cap="none">
                <a:solidFill>
                  <a:schemeClr val="dk1"/>
                </a:solidFill>
                <a:latin typeface="Arial"/>
                <a:ea typeface="Arial"/>
                <a:cs typeface="Arial"/>
                <a:sym typeface="Arial"/>
              </a:rPr>
              <a:t>Innovations in art (1-point linear perspective, depth, anatomy, engineering, etc)</a:t>
            </a:r>
            <a:endParaRPr sz="2200" b="0" i="0" u="none" strike="noStrike" cap="none">
              <a:solidFill>
                <a:schemeClr val="dk1"/>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Shape 250"/>
          <p:cNvSpPr txBox="1">
            <a:spLocks noGrp="1"/>
          </p:cNvSpPr>
          <p:nvPr>
            <p:ph type="title"/>
          </p:nvPr>
        </p:nvSpPr>
        <p:spPr>
          <a:xfrm>
            <a:off x="0" y="503238"/>
            <a:ext cx="9144000" cy="868362"/>
          </a:xfrm>
          <a:prstGeom prst="rect">
            <a:avLst/>
          </a:prstGeom>
          <a:noFill/>
          <a:ln>
            <a:noFill/>
          </a:ln>
        </p:spPr>
        <p:txBody>
          <a:bodyPr spcFirstLastPara="1" wrap="square" lIns="91425" tIns="45700" rIns="91425" bIns="45700" anchor="ctr" anchorCtr="0">
            <a:noAutofit/>
          </a:bodyPr>
          <a:lstStyle/>
          <a:p>
            <a:pPr lvl="0">
              <a:buSzPts val="2160"/>
            </a:pPr>
            <a:r>
              <a:rPr lang="en-US" sz="4800" dirty="0">
                <a:solidFill>
                  <a:schemeClr val="dk1"/>
                </a:solidFill>
              </a:rPr>
              <a:t>New forms of social organization and modes of production</a:t>
            </a:r>
            <a:endParaRPr lang="en-US" sz="4800" dirty="0"/>
          </a:p>
        </p:txBody>
      </p:sp>
      <p:sp>
        <p:nvSpPr>
          <p:cNvPr id="251" name="Shape 251"/>
          <p:cNvSpPr txBox="1">
            <a:spLocks noGrp="1"/>
          </p:cNvSpPr>
          <p:nvPr>
            <p:ph type="body" idx="1"/>
          </p:nvPr>
        </p:nvSpPr>
        <p:spPr>
          <a:xfrm>
            <a:off x="914400" y="1735138"/>
            <a:ext cx="7313613" cy="4056062"/>
          </a:xfrm>
          <a:prstGeom prst="rect">
            <a:avLst/>
          </a:prstGeom>
          <a:noFill/>
          <a:ln>
            <a:noFill/>
          </a:ln>
        </p:spPr>
        <p:txBody>
          <a:bodyPr spcFirstLastPara="1" wrap="square" lIns="91425" tIns="45700" rIns="91425" bIns="45700" anchor="t" anchorCtr="0">
            <a:noAutofit/>
          </a:bodyPr>
          <a:lstStyle/>
          <a:p>
            <a:pPr marL="463550" marR="0" lvl="0" indent="-463550" algn="l" rtl="0">
              <a:spcBef>
                <a:spcPts val="2000"/>
              </a:spcBef>
              <a:spcAft>
                <a:spcPts val="0"/>
              </a:spcAft>
              <a:buClr>
                <a:schemeClr val="dk1"/>
              </a:buClr>
              <a:buSzPts val="2160"/>
              <a:buFont typeface="Arial"/>
              <a:buChar char="•"/>
            </a:pPr>
            <a:r>
              <a:rPr lang="en-US" sz="2400" b="0" i="0" u="none" strike="noStrike" cap="none" dirty="0" smtClean="0">
                <a:solidFill>
                  <a:schemeClr val="dk1"/>
                </a:solidFill>
                <a:latin typeface="Arial"/>
                <a:ea typeface="Arial"/>
                <a:cs typeface="Arial"/>
                <a:sym typeface="Arial"/>
              </a:rPr>
              <a:t>Social </a:t>
            </a:r>
            <a:r>
              <a:rPr lang="en-US" sz="2400" b="0" i="0" u="none" strike="noStrike" cap="none" dirty="0">
                <a:solidFill>
                  <a:schemeClr val="dk1"/>
                </a:solidFill>
                <a:latin typeface="Arial"/>
                <a:ea typeface="Arial"/>
                <a:cs typeface="Arial"/>
                <a:sym typeface="Arial"/>
              </a:rPr>
              <a:t>organization</a:t>
            </a:r>
            <a:endParaRPr dirty="0"/>
          </a:p>
          <a:p>
            <a:pPr marL="914400" marR="0" lvl="1" indent="-457200" algn="l" rtl="0">
              <a:spcBef>
                <a:spcPts val="600"/>
              </a:spcBef>
              <a:spcAft>
                <a:spcPts val="0"/>
              </a:spcAft>
              <a:buClr>
                <a:schemeClr val="dk1"/>
              </a:buClr>
              <a:buSzPts val="1980"/>
              <a:buFont typeface="Arial"/>
              <a:buChar char="•"/>
            </a:pPr>
            <a:r>
              <a:rPr lang="en-US" sz="2200" b="0" i="0" u="none" strike="noStrike" cap="none" dirty="0">
                <a:solidFill>
                  <a:schemeClr val="dk1"/>
                </a:solidFill>
                <a:latin typeface="Arial"/>
                <a:ea typeface="Arial"/>
                <a:cs typeface="Arial"/>
                <a:sym typeface="Arial"/>
              </a:rPr>
              <a:t>Family size and composition</a:t>
            </a:r>
            <a:endParaRPr dirty="0"/>
          </a:p>
          <a:p>
            <a:pPr marL="914400" marR="0" lvl="1" indent="-457200" algn="l" rtl="0">
              <a:spcBef>
                <a:spcPts val="600"/>
              </a:spcBef>
              <a:spcAft>
                <a:spcPts val="0"/>
              </a:spcAft>
              <a:buClr>
                <a:schemeClr val="dk1"/>
              </a:buClr>
              <a:buSzPts val="1980"/>
              <a:buFont typeface="Arial"/>
              <a:buChar char="•"/>
            </a:pPr>
            <a:r>
              <a:rPr lang="en-US" sz="2200" b="0" i="0" u="none" strike="noStrike" cap="none" dirty="0">
                <a:solidFill>
                  <a:schemeClr val="dk1"/>
                </a:solidFill>
                <a:latin typeface="Arial"/>
                <a:ea typeface="Arial"/>
                <a:cs typeface="Arial"/>
                <a:sym typeface="Arial"/>
              </a:rPr>
              <a:t>Social classes change</a:t>
            </a:r>
            <a:endParaRPr dirty="0"/>
          </a:p>
          <a:p>
            <a:pPr marL="914400" marR="0" lvl="1" indent="-457200" algn="l" rtl="0">
              <a:spcBef>
                <a:spcPts val="600"/>
              </a:spcBef>
              <a:spcAft>
                <a:spcPts val="0"/>
              </a:spcAft>
              <a:buClr>
                <a:schemeClr val="dk1"/>
              </a:buClr>
              <a:buSzPts val="1980"/>
              <a:buFont typeface="Arial"/>
              <a:buChar char="•"/>
            </a:pPr>
            <a:r>
              <a:rPr lang="en-US" sz="2200" b="0" i="0" u="none" strike="noStrike" cap="none" dirty="0">
                <a:solidFill>
                  <a:schemeClr val="dk1"/>
                </a:solidFill>
                <a:latin typeface="Arial"/>
                <a:ea typeface="Arial"/>
                <a:cs typeface="Arial"/>
                <a:sym typeface="Arial"/>
              </a:rPr>
              <a:t>New races of people creates</a:t>
            </a:r>
            <a:endParaRPr dirty="0"/>
          </a:p>
          <a:p>
            <a:pPr marL="463550" marR="0" lvl="0" indent="-463550" algn="l" rtl="0">
              <a:spcBef>
                <a:spcPts val="2000"/>
              </a:spcBef>
              <a:spcAft>
                <a:spcPts val="0"/>
              </a:spcAft>
              <a:buClr>
                <a:schemeClr val="dk1"/>
              </a:buClr>
              <a:buSzPts val="2160"/>
              <a:buFont typeface="Arial"/>
              <a:buChar char="•"/>
            </a:pPr>
            <a:r>
              <a:rPr lang="en-US" sz="2400" b="0" i="0" u="none" strike="noStrike" cap="none" dirty="0">
                <a:solidFill>
                  <a:schemeClr val="dk1"/>
                </a:solidFill>
                <a:latin typeface="Arial"/>
                <a:ea typeface="Arial"/>
                <a:cs typeface="Arial"/>
                <a:sym typeface="Arial"/>
              </a:rPr>
              <a:t>Modes of production</a:t>
            </a:r>
            <a:endParaRPr dirty="0"/>
          </a:p>
          <a:p>
            <a:pPr marL="914400" marR="0" lvl="1" indent="-457200" algn="l" rtl="0">
              <a:spcBef>
                <a:spcPts val="600"/>
              </a:spcBef>
              <a:spcAft>
                <a:spcPts val="0"/>
              </a:spcAft>
              <a:buClr>
                <a:schemeClr val="dk1"/>
              </a:buClr>
              <a:buSzPts val="1980"/>
              <a:buFont typeface="Arial"/>
              <a:buChar char="•"/>
            </a:pPr>
            <a:r>
              <a:rPr lang="en-US" sz="2200" b="0" i="0" u="none" strike="noStrike" cap="none" dirty="0">
                <a:solidFill>
                  <a:schemeClr val="dk1"/>
                </a:solidFill>
                <a:latin typeface="Arial"/>
                <a:ea typeface="Arial"/>
                <a:cs typeface="Arial"/>
                <a:sym typeface="Arial"/>
              </a:rPr>
              <a:t>Expanded trade &amp; Columbian exchange = big changes</a:t>
            </a:r>
            <a:endParaRPr sz="2200" b="0" i="0" u="none" strike="noStrike" cap="none" dirty="0">
              <a:solidFill>
                <a:schemeClr val="dk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Shape 256"/>
          <p:cNvSpPr txBox="1">
            <a:spLocks noGrp="1"/>
          </p:cNvSpPr>
          <p:nvPr>
            <p:ph type="title"/>
          </p:nvPr>
        </p:nvSpPr>
        <p:spPr>
          <a:xfrm>
            <a:off x="914400" y="503238"/>
            <a:ext cx="7313613" cy="86836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Font typeface="Arial"/>
              <a:buNone/>
            </a:pPr>
            <a:r>
              <a:rPr lang="en-US" sz="4600" b="0" i="0" u="none" strike="noStrike" cap="none">
                <a:solidFill>
                  <a:schemeClr val="dk1"/>
                </a:solidFill>
                <a:latin typeface="Arial"/>
                <a:ea typeface="Arial"/>
                <a:cs typeface="Arial"/>
                <a:sym typeface="Arial"/>
              </a:rPr>
              <a:t>Intensification of peasant labor</a:t>
            </a:r>
            <a:endParaRPr sz="4600" b="0" i="0" u="none" strike="noStrike" cap="none">
              <a:solidFill>
                <a:schemeClr val="dk1"/>
              </a:solidFill>
              <a:latin typeface="Arial"/>
              <a:ea typeface="Arial"/>
              <a:cs typeface="Arial"/>
              <a:sym typeface="Arial"/>
            </a:endParaRPr>
          </a:p>
        </p:txBody>
      </p:sp>
      <p:sp>
        <p:nvSpPr>
          <p:cNvPr id="257" name="Shape 257"/>
          <p:cNvSpPr txBox="1">
            <a:spLocks noGrp="1"/>
          </p:cNvSpPr>
          <p:nvPr>
            <p:ph type="body" idx="1"/>
          </p:nvPr>
        </p:nvSpPr>
        <p:spPr>
          <a:xfrm>
            <a:off x="914400" y="1735138"/>
            <a:ext cx="7313613" cy="4056062"/>
          </a:xfrm>
          <a:prstGeom prst="rect">
            <a:avLst/>
          </a:prstGeom>
          <a:noFill/>
          <a:ln>
            <a:noFill/>
          </a:ln>
        </p:spPr>
        <p:txBody>
          <a:bodyPr spcFirstLastPara="1" wrap="square" lIns="91425" tIns="45700" rIns="91425" bIns="45700" anchor="t" anchorCtr="0">
            <a:noAutofit/>
          </a:bodyPr>
          <a:lstStyle/>
          <a:p>
            <a:pPr marL="463550" marR="0" lvl="0" indent="-463550" algn="l" rtl="0">
              <a:spcBef>
                <a:spcPts val="0"/>
              </a:spcBef>
              <a:spcAft>
                <a:spcPts val="0"/>
              </a:spcAft>
              <a:buClr>
                <a:schemeClr val="dk1"/>
              </a:buClr>
              <a:buSzPts val="2160"/>
              <a:buFont typeface="Arial"/>
              <a:buChar char="•"/>
            </a:pPr>
            <a:r>
              <a:rPr lang="en-US" sz="2400" b="0" i="0" u="none" strike="noStrike" cap="none">
                <a:solidFill>
                  <a:schemeClr val="dk1"/>
                </a:solidFill>
                <a:latin typeface="Arial"/>
                <a:ea typeface="Arial"/>
                <a:cs typeface="Arial"/>
                <a:sym typeface="Arial"/>
              </a:rPr>
              <a:t>Indian production of cotton goods</a:t>
            </a:r>
            <a:endParaRPr/>
          </a:p>
          <a:p>
            <a:pPr marL="914400" marR="0" lvl="1" indent="-457200" algn="l" rtl="0">
              <a:spcBef>
                <a:spcPts val="600"/>
              </a:spcBef>
              <a:spcAft>
                <a:spcPts val="0"/>
              </a:spcAft>
              <a:buClr>
                <a:schemeClr val="dk1"/>
              </a:buClr>
              <a:buSzPts val="1980"/>
              <a:buFont typeface="Arial"/>
              <a:buChar char="•"/>
            </a:pPr>
            <a:r>
              <a:rPr lang="en-US" sz="2200" b="0" i="0" u="none" strike="noStrike" cap="none">
                <a:solidFill>
                  <a:schemeClr val="dk1"/>
                </a:solidFill>
                <a:latin typeface="Arial"/>
                <a:ea typeface="Arial"/>
                <a:cs typeface="Arial"/>
                <a:sym typeface="Arial"/>
              </a:rPr>
              <a:t>East India Company – 1690s</a:t>
            </a:r>
            <a:endParaRPr/>
          </a:p>
          <a:p>
            <a:pPr marL="914400" marR="0" lvl="1" indent="-457200" algn="l" rtl="0">
              <a:spcBef>
                <a:spcPts val="600"/>
              </a:spcBef>
              <a:spcAft>
                <a:spcPts val="0"/>
              </a:spcAft>
              <a:buClr>
                <a:schemeClr val="dk1"/>
              </a:buClr>
              <a:buSzPts val="1980"/>
              <a:buFont typeface="Arial"/>
              <a:buChar char="•"/>
            </a:pPr>
            <a:r>
              <a:rPr lang="en-US" sz="2200" b="0" i="0" u="none" strike="noStrike" cap="none">
                <a:solidFill>
                  <a:schemeClr val="dk1"/>
                </a:solidFill>
                <a:latin typeface="Arial"/>
                <a:ea typeface="Arial"/>
                <a:cs typeface="Arial"/>
                <a:sym typeface="Arial"/>
              </a:rPr>
              <a:t>Cultivation &amp; production in West India</a:t>
            </a:r>
            <a:endParaRPr sz="2200" b="0" i="0" u="none" strike="noStrike" cap="none">
              <a:solidFill>
                <a:schemeClr val="dk1"/>
              </a:solidFill>
              <a:latin typeface="Arial"/>
              <a:ea typeface="Arial"/>
              <a:cs typeface="Arial"/>
              <a:sym typeface="Arial"/>
            </a:endParaRPr>
          </a:p>
          <a:p>
            <a:pPr marL="463550" marR="0" lvl="0" indent="-463550" algn="l" rtl="0">
              <a:spcBef>
                <a:spcPts val="2000"/>
              </a:spcBef>
              <a:spcAft>
                <a:spcPts val="0"/>
              </a:spcAft>
              <a:buClr>
                <a:schemeClr val="dk1"/>
              </a:buClr>
              <a:buSzPts val="2160"/>
              <a:buFont typeface="Arial"/>
              <a:buChar char="•"/>
            </a:pPr>
            <a:r>
              <a:rPr lang="en-US" sz="2400" b="0" i="0" u="none" strike="noStrike" cap="none">
                <a:solidFill>
                  <a:schemeClr val="dk1"/>
                </a:solidFill>
                <a:latin typeface="Arial"/>
                <a:ea typeface="Arial"/>
                <a:cs typeface="Arial"/>
                <a:sym typeface="Arial"/>
              </a:rPr>
              <a:t>Russian peasants</a:t>
            </a:r>
            <a:endParaRPr/>
          </a:p>
          <a:p>
            <a:pPr marL="914400" marR="0" lvl="1" indent="-457200" algn="l" rtl="0">
              <a:spcBef>
                <a:spcPts val="600"/>
              </a:spcBef>
              <a:spcAft>
                <a:spcPts val="0"/>
              </a:spcAft>
              <a:buClr>
                <a:schemeClr val="dk1"/>
              </a:buClr>
              <a:buSzPts val="1980"/>
              <a:buFont typeface="Arial"/>
              <a:buChar char="•"/>
            </a:pPr>
            <a:r>
              <a:rPr lang="en-US" sz="2200" b="0" i="0" u="none" strike="noStrike" cap="none">
                <a:solidFill>
                  <a:schemeClr val="dk1"/>
                </a:solidFill>
                <a:latin typeface="Arial"/>
                <a:ea typeface="Arial"/>
                <a:cs typeface="Arial"/>
                <a:sym typeface="Arial"/>
              </a:rPr>
              <a:t>Settle Siberia</a:t>
            </a:r>
            <a:endParaRPr/>
          </a:p>
          <a:p>
            <a:pPr marL="914400" marR="0" lvl="1" indent="-457200" algn="l" rtl="0">
              <a:spcBef>
                <a:spcPts val="600"/>
              </a:spcBef>
              <a:spcAft>
                <a:spcPts val="0"/>
              </a:spcAft>
              <a:buClr>
                <a:schemeClr val="dk1"/>
              </a:buClr>
              <a:buSzPts val="1980"/>
              <a:buFont typeface="Arial"/>
              <a:buChar char="•"/>
            </a:pPr>
            <a:r>
              <a:rPr lang="en-US" sz="2200" b="0" i="0" u="none" strike="noStrike" cap="none">
                <a:solidFill>
                  <a:schemeClr val="dk1"/>
                </a:solidFill>
                <a:latin typeface="Arial"/>
                <a:ea typeface="Arial"/>
                <a:cs typeface="Arial"/>
                <a:sym typeface="Arial"/>
              </a:rPr>
              <a:t>Serfdom</a:t>
            </a:r>
            <a:endParaRPr/>
          </a:p>
          <a:p>
            <a:pPr marL="463550" marR="0" lvl="0" indent="-463550" algn="l" rtl="0">
              <a:spcBef>
                <a:spcPts val="2000"/>
              </a:spcBef>
              <a:spcAft>
                <a:spcPts val="0"/>
              </a:spcAft>
              <a:buClr>
                <a:schemeClr val="dk1"/>
              </a:buClr>
              <a:buSzPts val="2160"/>
              <a:buFont typeface="Arial"/>
              <a:buChar char="•"/>
            </a:pPr>
            <a:r>
              <a:rPr lang="en-US" sz="2400" b="0" i="0" u="none" strike="noStrike" cap="none">
                <a:solidFill>
                  <a:schemeClr val="dk1"/>
                </a:solidFill>
                <a:latin typeface="Arial"/>
                <a:ea typeface="Arial"/>
                <a:cs typeface="Arial"/>
                <a:sym typeface="Arial"/>
              </a:rPr>
              <a:t>Europe- putting-out system </a:t>
            </a:r>
            <a:endParaRPr/>
          </a:p>
          <a:p>
            <a:pPr marL="0" marR="0" lvl="0" indent="0" algn="l" rtl="0">
              <a:spcBef>
                <a:spcPts val="2000"/>
              </a:spcBef>
              <a:spcAft>
                <a:spcPts val="0"/>
              </a:spcAft>
              <a:buClr>
                <a:schemeClr val="dk1"/>
              </a:buClr>
              <a:buFont typeface="Arial"/>
              <a:buNone/>
            </a:pPr>
            <a:endParaRPr sz="2400" b="0" i="0" u="none" strike="noStrike" cap="none">
              <a:solidFill>
                <a:schemeClr val="dk1"/>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Shape 262"/>
          <p:cNvSpPr txBox="1">
            <a:spLocks noGrp="1"/>
          </p:cNvSpPr>
          <p:nvPr>
            <p:ph type="title"/>
          </p:nvPr>
        </p:nvSpPr>
        <p:spPr>
          <a:xfrm>
            <a:off x="914400" y="503238"/>
            <a:ext cx="7313613" cy="86836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Font typeface="Arial"/>
              <a:buNone/>
            </a:pPr>
            <a:r>
              <a:rPr lang="en-US" sz="4600" b="0" i="0" u="none" strike="noStrike" cap="none">
                <a:solidFill>
                  <a:schemeClr val="dk1"/>
                </a:solidFill>
                <a:latin typeface="Arial"/>
                <a:ea typeface="Arial"/>
                <a:cs typeface="Arial"/>
                <a:sym typeface="Arial"/>
              </a:rPr>
              <a:t>Coerced Labor</a:t>
            </a:r>
            <a:endParaRPr sz="4600" b="0" i="0" u="none" strike="noStrike" cap="none">
              <a:solidFill>
                <a:schemeClr val="dk1"/>
              </a:solidFill>
              <a:latin typeface="Arial"/>
              <a:ea typeface="Arial"/>
              <a:cs typeface="Arial"/>
              <a:sym typeface="Arial"/>
            </a:endParaRPr>
          </a:p>
        </p:txBody>
      </p:sp>
      <p:sp>
        <p:nvSpPr>
          <p:cNvPr id="263" name="Shape 263"/>
          <p:cNvSpPr txBox="1">
            <a:spLocks noGrp="1"/>
          </p:cNvSpPr>
          <p:nvPr>
            <p:ph type="body" idx="1"/>
          </p:nvPr>
        </p:nvSpPr>
        <p:spPr>
          <a:xfrm>
            <a:off x="914400" y="1735138"/>
            <a:ext cx="7313613" cy="4056062"/>
          </a:xfrm>
          <a:prstGeom prst="rect">
            <a:avLst/>
          </a:prstGeom>
          <a:noFill/>
          <a:ln>
            <a:noFill/>
          </a:ln>
        </p:spPr>
        <p:txBody>
          <a:bodyPr spcFirstLastPara="1" wrap="square" lIns="91425" tIns="45700" rIns="91425" bIns="45700" anchor="t" anchorCtr="0">
            <a:noAutofit/>
          </a:bodyPr>
          <a:lstStyle/>
          <a:p>
            <a:pPr marL="463550" marR="0" lvl="0" indent="-463550" algn="l" rtl="0">
              <a:spcBef>
                <a:spcPts val="0"/>
              </a:spcBef>
              <a:spcAft>
                <a:spcPts val="0"/>
              </a:spcAft>
              <a:buClr>
                <a:schemeClr val="dk1"/>
              </a:buClr>
              <a:buSzPts val="2160"/>
              <a:buFont typeface="Arial"/>
              <a:buChar char="•"/>
            </a:pPr>
            <a:r>
              <a:rPr lang="en-US" sz="2400" b="0" i="0" u="none" strike="noStrike" cap="none">
                <a:solidFill>
                  <a:schemeClr val="dk1"/>
                </a:solidFill>
                <a:latin typeface="Arial"/>
                <a:ea typeface="Arial"/>
                <a:cs typeface="Arial"/>
                <a:sym typeface="Arial"/>
              </a:rPr>
              <a:t>Chattel slavery</a:t>
            </a:r>
            <a:endParaRPr/>
          </a:p>
          <a:p>
            <a:pPr marL="914400" marR="0" lvl="1" indent="-457200" algn="l" rtl="0">
              <a:spcBef>
                <a:spcPts val="600"/>
              </a:spcBef>
              <a:spcAft>
                <a:spcPts val="0"/>
              </a:spcAft>
              <a:buClr>
                <a:schemeClr val="dk1"/>
              </a:buClr>
              <a:buSzPts val="1980"/>
              <a:buFont typeface="Arial"/>
              <a:buChar char="•"/>
            </a:pPr>
            <a:r>
              <a:rPr lang="en-US" sz="2200" b="0" i="0" u="none" strike="noStrike" cap="none">
                <a:solidFill>
                  <a:schemeClr val="dk1"/>
                </a:solidFill>
                <a:latin typeface="Arial"/>
                <a:ea typeface="Arial"/>
                <a:cs typeface="Arial"/>
                <a:sym typeface="Arial"/>
              </a:rPr>
              <a:t>Africans imported to Americas</a:t>
            </a:r>
            <a:endParaRPr/>
          </a:p>
          <a:p>
            <a:pPr marL="463550" marR="0" lvl="0" indent="-463550" algn="l" rtl="0">
              <a:spcBef>
                <a:spcPts val="2000"/>
              </a:spcBef>
              <a:spcAft>
                <a:spcPts val="0"/>
              </a:spcAft>
              <a:buClr>
                <a:schemeClr val="dk1"/>
              </a:buClr>
              <a:buSzPts val="2160"/>
              <a:buFont typeface="Arial"/>
              <a:buChar char="•"/>
            </a:pPr>
            <a:r>
              <a:rPr lang="en-US" sz="2400" b="0" i="0" u="none" strike="noStrike" cap="none">
                <a:solidFill>
                  <a:schemeClr val="dk1"/>
                </a:solidFill>
                <a:latin typeface="Arial"/>
                <a:ea typeface="Arial"/>
                <a:cs typeface="Arial"/>
                <a:sym typeface="Arial"/>
              </a:rPr>
              <a:t>Indentured servitude</a:t>
            </a:r>
            <a:endParaRPr/>
          </a:p>
          <a:p>
            <a:pPr marL="914400" marR="0" lvl="1" indent="-457200" algn="l" rtl="0">
              <a:spcBef>
                <a:spcPts val="600"/>
              </a:spcBef>
              <a:spcAft>
                <a:spcPts val="0"/>
              </a:spcAft>
              <a:buClr>
                <a:schemeClr val="dk1"/>
              </a:buClr>
              <a:buSzPts val="1980"/>
              <a:buFont typeface="Arial"/>
              <a:buChar char="•"/>
            </a:pPr>
            <a:r>
              <a:rPr lang="en-US" sz="2200" b="0" i="0" u="none" strike="noStrike" cap="none">
                <a:solidFill>
                  <a:schemeClr val="dk1"/>
                </a:solidFill>
                <a:latin typeface="Arial"/>
                <a:ea typeface="Arial"/>
                <a:cs typeface="Arial"/>
                <a:sym typeface="Arial"/>
              </a:rPr>
              <a:t>Europeans brought for ~ 7 year terms</a:t>
            </a:r>
            <a:endParaRPr/>
          </a:p>
          <a:p>
            <a:pPr marL="463550" marR="0" lvl="0" indent="-463550" algn="l" rtl="0">
              <a:spcBef>
                <a:spcPts val="2000"/>
              </a:spcBef>
              <a:spcAft>
                <a:spcPts val="0"/>
              </a:spcAft>
              <a:buClr>
                <a:schemeClr val="dk1"/>
              </a:buClr>
              <a:buSzPts val="2160"/>
              <a:buFont typeface="Arial"/>
              <a:buChar char="•"/>
            </a:pPr>
            <a:r>
              <a:rPr lang="en-US" sz="2400" b="0" i="1" u="none" strike="noStrike" cap="none">
                <a:solidFill>
                  <a:schemeClr val="dk1"/>
                </a:solidFill>
                <a:latin typeface="Arial"/>
                <a:ea typeface="Arial"/>
                <a:cs typeface="Arial"/>
                <a:sym typeface="Arial"/>
              </a:rPr>
              <a:t>Encomienda </a:t>
            </a:r>
            <a:r>
              <a:rPr lang="en-US" sz="2400" b="0" i="0" u="none" strike="noStrike" cap="none">
                <a:solidFill>
                  <a:schemeClr val="dk1"/>
                </a:solidFill>
                <a:latin typeface="Arial"/>
                <a:ea typeface="Arial"/>
                <a:cs typeface="Arial"/>
                <a:sym typeface="Arial"/>
              </a:rPr>
              <a:t>and </a:t>
            </a:r>
            <a:r>
              <a:rPr lang="en-US" sz="2400" b="0" i="1" u="none" strike="noStrike" cap="none">
                <a:solidFill>
                  <a:schemeClr val="dk1"/>
                </a:solidFill>
                <a:latin typeface="Arial"/>
                <a:ea typeface="Arial"/>
                <a:cs typeface="Arial"/>
                <a:sym typeface="Arial"/>
              </a:rPr>
              <a:t>hacienda</a:t>
            </a:r>
            <a:r>
              <a:rPr lang="en-US" sz="2400" b="0" i="0" u="none" strike="noStrike" cap="none">
                <a:solidFill>
                  <a:schemeClr val="dk1"/>
                </a:solidFill>
                <a:latin typeface="Arial"/>
                <a:ea typeface="Arial"/>
                <a:cs typeface="Arial"/>
                <a:sym typeface="Arial"/>
              </a:rPr>
              <a:t> system</a:t>
            </a:r>
            <a:endParaRPr/>
          </a:p>
          <a:p>
            <a:pPr marL="914400" marR="0" lvl="1" indent="-457200" algn="l" rtl="0">
              <a:spcBef>
                <a:spcPts val="600"/>
              </a:spcBef>
              <a:spcAft>
                <a:spcPts val="0"/>
              </a:spcAft>
              <a:buClr>
                <a:schemeClr val="dk1"/>
              </a:buClr>
              <a:buSzPts val="1980"/>
              <a:buFont typeface="Arial"/>
              <a:buChar char="•"/>
            </a:pPr>
            <a:r>
              <a:rPr lang="en-US" sz="2200" b="0" i="0" u="none" strike="noStrike" cap="none">
                <a:solidFill>
                  <a:schemeClr val="dk1"/>
                </a:solidFill>
                <a:latin typeface="Arial"/>
                <a:ea typeface="Arial"/>
                <a:cs typeface="Arial"/>
                <a:sym typeface="Arial"/>
              </a:rPr>
              <a:t>Labor in exchange for protection and Christian instruction</a:t>
            </a:r>
            <a:endParaRPr/>
          </a:p>
          <a:p>
            <a:pPr marL="463550" marR="0" lvl="0" indent="-463550" algn="l" rtl="0">
              <a:spcBef>
                <a:spcPts val="2000"/>
              </a:spcBef>
              <a:spcAft>
                <a:spcPts val="0"/>
              </a:spcAft>
              <a:buClr>
                <a:schemeClr val="dk1"/>
              </a:buClr>
              <a:buSzPts val="2160"/>
              <a:buFont typeface="Arial"/>
              <a:buChar char="•"/>
            </a:pPr>
            <a:r>
              <a:rPr lang="en-US" sz="2400" b="0" i="1" u="none" strike="noStrike" cap="none">
                <a:solidFill>
                  <a:schemeClr val="dk1"/>
                </a:solidFill>
                <a:latin typeface="Arial"/>
                <a:ea typeface="Arial"/>
                <a:cs typeface="Arial"/>
                <a:sym typeface="Arial"/>
              </a:rPr>
              <a:t>Mit’a</a:t>
            </a:r>
            <a:endParaRPr sz="2400" b="0" i="1" u="none" strike="noStrike" cap="none">
              <a:solidFill>
                <a:schemeClr val="dk1"/>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Shape 268"/>
          <p:cNvSpPr txBox="1">
            <a:spLocks noGrp="1"/>
          </p:cNvSpPr>
          <p:nvPr>
            <p:ph type="title"/>
          </p:nvPr>
        </p:nvSpPr>
        <p:spPr>
          <a:xfrm>
            <a:off x="914400" y="503238"/>
            <a:ext cx="7313613" cy="86836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Font typeface="Arial"/>
              <a:buNone/>
            </a:pPr>
            <a:r>
              <a:rPr lang="en-US" sz="4600" b="0" i="0" u="none" strike="noStrike" cap="none">
                <a:solidFill>
                  <a:schemeClr val="dk1"/>
                </a:solidFill>
                <a:latin typeface="Arial"/>
                <a:ea typeface="Arial"/>
                <a:cs typeface="Arial"/>
                <a:sym typeface="Arial"/>
              </a:rPr>
              <a:t>Existing Elites- </a:t>
            </a:r>
            <a:r>
              <a:rPr lang="en-US" sz="4600" b="0" i="1" u="none" strike="noStrike" cap="none">
                <a:solidFill>
                  <a:schemeClr val="dk1"/>
                </a:solidFill>
                <a:latin typeface="Arial"/>
                <a:ea typeface="Arial"/>
                <a:cs typeface="Arial"/>
                <a:sym typeface="Arial"/>
              </a:rPr>
              <a:t>Daimyo</a:t>
            </a:r>
            <a:endParaRPr sz="4600" b="0" i="0" u="none" strike="noStrike" cap="none">
              <a:solidFill>
                <a:schemeClr val="dk1"/>
              </a:solidFill>
              <a:latin typeface="Arial"/>
              <a:ea typeface="Arial"/>
              <a:cs typeface="Arial"/>
              <a:sym typeface="Arial"/>
            </a:endParaRPr>
          </a:p>
        </p:txBody>
      </p:sp>
      <p:sp>
        <p:nvSpPr>
          <p:cNvPr id="269" name="Shape 269"/>
          <p:cNvSpPr txBox="1">
            <a:spLocks noGrp="1"/>
          </p:cNvSpPr>
          <p:nvPr>
            <p:ph type="body" idx="1"/>
          </p:nvPr>
        </p:nvSpPr>
        <p:spPr>
          <a:xfrm>
            <a:off x="914400" y="1735138"/>
            <a:ext cx="7313613" cy="4056062"/>
          </a:xfrm>
          <a:prstGeom prst="rect">
            <a:avLst/>
          </a:prstGeom>
          <a:noFill/>
          <a:ln>
            <a:noFill/>
          </a:ln>
        </p:spPr>
        <p:txBody>
          <a:bodyPr spcFirstLastPara="1" wrap="square" lIns="91425" tIns="45700" rIns="91425" bIns="45700" anchor="t" anchorCtr="0">
            <a:noAutofit/>
          </a:bodyPr>
          <a:lstStyle/>
          <a:p>
            <a:pPr marL="914400" marR="0" lvl="1" indent="-457200" algn="l" rtl="0">
              <a:spcBef>
                <a:spcPts val="0"/>
              </a:spcBef>
              <a:spcAft>
                <a:spcPts val="0"/>
              </a:spcAft>
              <a:buClr>
                <a:schemeClr val="dk1"/>
              </a:buClr>
              <a:buSzPts val="1980"/>
              <a:buFont typeface="Arial"/>
              <a:buChar char="•"/>
            </a:pPr>
            <a:r>
              <a:rPr lang="en-US" sz="2200" b="0" i="0" u="none" strike="noStrike" cap="none">
                <a:solidFill>
                  <a:schemeClr val="dk1"/>
                </a:solidFill>
                <a:latin typeface="Arial"/>
                <a:ea typeface="Arial"/>
                <a:cs typeface="Arial"/>
                <a:sym typeface="Arial"/>
              </a:rPr>
              <a:t>Japanese equivalent to European nobility</a:t>
            </a:r>
            <a:endParaRPr/>
          </a:p>
          <a:p>
            <a:pPr marL="914400" marR="0" lvl="1" indent="-457200" algn="l" rtl="0">
              <a:spcBef>
                <a:spcPts val="600"/>
              </a:spcBef>
              <a:spcAft>
                <a:spcPts val="0"/>
              </a:spcAft>
              <a:buClr>
                <a:schemeClr val="dk1"/>
              </a:buClr>
              <a:buSzPts val="1980"/>
              <a:buFont typeface="Arial"/>
              <a:buChar char="•"/>
            </a:pPr>
            <a:r>
              <a:rPr lang="en-US" sz="2200" b="0" i="0" u="none" strike="noStrike" cap="none">
                <a:solidFill>
                  <a:schemeClr val="dk1"/>
                </a:solidFill>
                <a:latin typeface="Arial"/>
                <a:ea typeface="Arial"/>
                <a:cs typeface="Arial"/>
                <a:sym typeface="Arial"/>
              </a:rPr>
              <a:t>Enjoyed great freedom until Tokugawa period or Edo Period (1603-1868) </a:t>
            </a:r>
            <a:endParaRPr/>
          </a:p>
          <a:p>
            <a:pPr marL="1255713" marR="0" lvl="2" indent="-341313" algn="l" rtl="0">
              <a:spcBef>
                <a:spcPts val="600"/>
              </a:spcBef>
              <a:spcAft>
                <a:spcPts val="0"/>
              </a:spcAft>
              <a:buClr>
                <a:schemeClr val="dk1"/>
              </a:buClr>
              <a:buSzPts val="1800"/>
              <a:buFont typeface="Arial"/>
              <a:buChar char="•"/>
            </a:pPr>
            <a:r>
              <a:rPr lang="en-US" sz="2000" b="0" i="0" u="none" strike="noStrike" cap="none">
                <a:solidFill>
                  <a:schemeClr val="dk1"/>
                </a:solidFill>
                <a:latin typeface="Arial"/>
                <a:ea typeface="Arial"/>
                <a:cs typeface="Arial"/>
                <a:sym typeface="Arial"/>
              </a:rPr>
              <a:t>Tokugawa shogunate reined in </a:t>
            </a:r>
            <a:r>
              <a:rPr lang="en-US" sz="2000" b="0" i="1" u="none" strike="noStrike" cap="none">
                <a:solidFill>
                  <a:schemeClr val="dk1"/>
                </a:solidFill>
                <a:latin typeface="Arial"/>
                <a:ea typeface="Arial"/>
                <a:cs typeface="Arial"/>
                <a:sym typeface="Arial"/>
              </a:rPr>
              <a:t>daimyo</a:t>
            </a:r>
            <a:endParaRPr/>
          </a:p>
          <a:p>
            <a:pPr marL="1597025" marR="0" lvl="3" indent="-352425" algn="l" rtl="0">
              <a:spcBef>
                <a:spcPts val="600"/>
              </a:spcBef>
              <a:spcAft>
                <a:spcPts val="0"/>
              </a:spcAft>
              <a:buClr>
                <a:schemeClr val="dk1"/>
              </a:buClr>
              <a:buSzPts val="1620"/>
              <a:buFont typeface="Arial"/>
              <a:buChar char="•"/>
            </a:pPr>
            <a:r>
              <a:rPr lang="en-US" sz="1800" b="0" i="0" u="none" strike="noStrike" cap="none">
                <a:solidFill>
                  <a:schemeClr val="dk1"/>
                </a:solidFill>
                <a:latin typeface="Arial"/>
                <a:ea typeface="Arial"/>
                <a:cs typeface="Arial"/>
                <a:sym typeface="Arial"/>
              </a:rPr>
              <a:t>Laws restricting: dress, behavior, marriage, weaponry, etc</a:t>
            </a:r>
            <a:endParaRPr sz="1800" b="0" i="0" u="none" strike="noStrike" cap="none">
              <a:solidFill>
                <a:schemeClr val="dk1"/>
              </a:solidFill>
              <a:latin typeface="Arial"/>
              <a:ea typeface="Arial"/>
              <a:cs typeface="Arial"/>
              <a:sym typeface="Arial"/>
            </a:endParaRPr>
          </a:p>
          <a:p>
            <a:pPr marL="1597025" marR="0" lvl="3" indent="-352425" algn="l" rtl="0">
              <a:spcBef>
                <a:spcPts val="600"/>
              </a:spcBef>
              <a:spcAft>
                <a:spcPts val="0"/>
              </a:spcAft>
              <a:buClr>
                <a:schemeClr val="dk1"/>
              </a:buClr>
              <a:buSzPts val="1620"/>
              <a:buFont typeface="Arial"/>
              <a:buChar char="•"/>
            </a:pPr>
            <a:r>
              <a:rPr lang="en-US" sz="1800" b="0" i="0" u="none" strike="noStrike" cap="none">
                <a:solidFill>
                  <a:schemeClr val="dk1"/>
                </a:solidFill>
                <a:latin typeface="Arial"/>
                <a:ea typeface="Arial"/>
                <a:cs typeface="Arial"/>
                <a:sym typeface="Arial"/>
              </a:rPr>
              <a:t>Forced to live in Edo (capital) every other year</a:t>
            </a:r>
            <a:endParaRPr/>
          </a:p>
          <a:p>
            <a:pPr marL="1597025" marR="0" lvl="3" indent="-352425" algn="l" rtl="0">
              <a:spcBef>
                <a:spcPts val="600"/>
              </a:spcBef>
              <a:spcAft>
                <a:spcPts val="0"/>
              </a:spcAft>
              <a:buClr>
                <a:schemeClr val="dk1"/>
              </a:buClr>
              <a:buSzPts val="1620"/>
              <a:buFont typeface="Arial"/>
              <a:buChar char="•"/>
            </a:pPr>
            <a:r>
              <a:rPr lang="en-US" sz="1800" b="0" i="0" u="none" strike="noStrike" cap="none">
                <a:solidFill>
                  <a:schemeClr val="dk1"/>
                </a:solidFill>
                <a:latin typeface="Arial"/>
                <a:ea typeface="Arial"/>
                <a:cs typeface="Arial"/>
                <a:sym typeface="Arial"/>
              </a:rPr>
              <a:t>Forced to contribute to public works projects</a:t>
            </a:r>
            <a:endParaRPr/>
          </a:p>
          <a:p>
            <a:pPr marL="914400" marR="0" lvl="1" indent="-331469" algn="l" rtl="0">
              <a:spcBef>
                <a:spcPts val="600"/>
              </a:spcBef>
              <a:spcAft>
                <a:spcPts val="0"/>
              </a:spcAft>
              <a:buClr>
                <a:schemeClr val="dk1"/>
              </a:buClr>
              <a:buSzPts val="1980"/>
              <a:buFont typeface="Arial"/>
              <a:buNone/>
            </a:pPr>
            <a:endParaRPr sz="2200" b="0" i="0" u="none" strike="noStrike" cap="none">
              <a:solidFill>
                <a:schemeClr val="dk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Shape 182"/>
        <p:cNvGrpSpPr/>
        <p:nvPr/>
      </p:nvGrpSpPr>
      <p:grpSpPr>
        <a:xfrm>
          <a:off x="0" y="0"/>
          <a:ext cx="0" cy="0"/>
          <a:chOff x="0" y="0"/>
          <a:chExt cx="0" cy="0"/>
        </a:xfrm>
      </p:grpSpPr>
      <p:sp>
        <p:nvSpPr>
          <p:cNvPr id="183" name="Shape 183"/>
          <p:cNvSpPr txBox="1">
            <a:spLocks noGrp="1"/>
          </p:cNvSpPr>
          <p:nvPr>
            <p:ph type="title"/>
          </p:nvPr>
        </p:nvSpPr>
        <p:spPr>
          <a:xfrm>
            <a:off x="914400" y="503238"/>
            <a:ext cx="7313613" cy="86836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Font typeface="Arial"/>
              <a:buNone/>
            </a:pPr>
            <a:r>
              <a:rPr lang="en-US" sz="4600" b="0" i="0" u="none" strike="noStrike" cap="none">
                <a:solidFill>
                  <a:schemeClr val="dk1"/>
                </a:solidFill>
                <a:latin typeface="Arial"/>
                <a:ea typeface="Arial"/>
                <a:cs typeface="Arial"/>
                <a:sym typeface="Arial"/>
              </a:rPr>
              <a:t>History in Review	</a:t>
            </a:r>
            <a:endParaRPr sz="4600" b="0" i="0" u="none" strike="noStrike" cap="none">
              <a:solidFill>
                <a:schemeClr val="dk1"/>
              </a:solidFill>
              <a:latin typeface="Arial"/>
              <a:ea typeface="Arial"/>
              <a:cs typeface="Arial"/>
              <a:sym typeface="Arial"/>
            </a:endParaRPr>
          </a:p>
        </p:txBody>
      </p:sp>
      <p:sp>
        <p:nvSpPr>
          <p:cNvPr id="184" name="Shape 184"/>
          <p:cNvSpPr txBox="1">
            <a:spLocks noGrp="1"/>
          </p:cNvSpPr>
          <p:nvPr>
            <p:ph type="body" idx="1"/>
          </p:nvPr>
        </p:nvSpPr>
        <p:spPr>
          <a:xfrm>
            <a:off x="914400" y="1371600"/>
            <a:ext cx="7313613" cy="4419600"/>
          </a:xfrm>
          <a:prstGeom prst="rect">
            <a:avLst/>
          </a:prstGeom>
          <a:noFill/>
          <a:ln>
            <a:noFill/>
          </a:ln>
        </p:spPr>
        <p:txBody>
          <a:bodyPr spcFirstLastPara="1" wrap="square" lIns="91425" tIns="45700" rIns="91425" bIns="45700" anchor="t" anchorCtr="0">
            <a:noAutofit/>
          </a:bodyPr>
          <a:lstStyle/>
          <a:p>
            <a:pPr marL="463550" marR="0" lvl="0" indent="-463550" algn="l" rtl="0">
              <a:lnSpc>
                <a:spcPct val="90000"/>
              </a:lnSpc>
              <a:spcBef>
                <a:spcPts val="0"/>
              </a:spcBef>
              <a:spcAft>
                <a:spcPts val="0"/>
              </a:spcAft>
              <a:buClr>
                <a:schemeClr val="dk1"/>
              </a:buClr>
              <a:buSzPts val="2160"/>
              <a:buFont typeface="Arial"/>
              <a:buChar char="•"/>
            </a:pPr>
            <a:r>
              <a:rPr lang="en-US" sz="2400" b="0" i="0" u="none" strike="noStrike" cap="none">
                <a:solidFill>
                  <a:schemeClr val="dk1"/>
                </a:solidFill>
                <a:latin typeface="Arial"/>
                <a:ea typeface="Arial"/>
                <a:cs typeface="Arial"/>
                <a:sym typeface="Arial"/>
              </a:rPr>
              <a:t>Period 1- 8000-600 BCE: Foundations of history</a:t>
            </a:r>
            <a:endParaRPr/>
          </a:p>
          <a:p>
            <a:pPr marL="914400" marR="0" lvl="1" indent="-457200" algn="l" rtl="0">
              <a:lnSpc>
                <a:spcPct val="90000"/>
              </a:lnSpc>
              <a:spcBef>
                <a:spcPts val="600"/>
              </a:spcBef>
              <a:spcAft>
                <a:spcPts val="0"/>
              </a:spcAft>
              <a:buClr>
                <a:schemeClr val="dk1"/>
              </a:buClr>
              <a:buSzPts val="1980"/>
              <a:buFont typeface="Arial"/>
              <a:buChar char="•"/>
            </a:pPr>
            <a:r>
              <a:rPr lang="en-US" sz="2200" b="0" i="0" u="none" strike="noStrike" cap="none">
                <a:solidFill>
                  <a:schemeClr val="dk1"/>
                </a:solidFill>
                <a:latin typeface="Arial"/>
                <a:ea typeface="Arial"/>
                <a:cs typeface="Arial"/>
                <a:sym typeface="Arial"/>
              </a:rPr>
              <a:t>Humans move out of Africa, start forming societies</a:t>
            </a:r>
            <a:endParaRPr/>
          </a:p>
          <a:p>
            <a:pPr marL="463550" marR="0" lvl="0" indent="-463550" algn="l" rtl="0">
              <a:lnSpc>
                <a:spcPct val="90000"/>
              </a:lnSpc>
              <a:spcBef>
                <a:spcPts val="2000"/>
              </a:spcBef>
              <a:spcAft>
                <a:spcPts val="0"/>
              </a:spcAft>
              <a:buClr>
                <a:schemeClr val="dk1"/>
              </a:buClr>
              <a:buSzPts val="2160"/>
              <a:buFont typeface="Arial"/>
              <a:buChar char="•"/>
            </a:pPr>
            <a:r>
              <a:rPr lang="en-US" sz="2400" b="0" i="0" u="none" strike="noStrike" cap="none">
                <a:solidFill>
                  <a:schemeClr val="dk1"/>
                </a:solidFill>
                <a:latin typeface="Arial"/>
                <a:ea typeface="Arial"/>
                <a:cs typeface="Arial"/>
                <a:sym typeface="Arial"/>
              </a:rPr>
              <a:t>Period 2- 600 BCE-600 CE: Classical history</a:t>
            </a:r>
            <a:endParaRPr/>
          </a:p>
          <a:p>
            <a:pPr marL="914400" marR="0" lvl="1" indent="-457200" algn="l" rtl="0">
              <a:lnSpc>
                <a:spcPct val="90000"/>
              </a:lnSpc>
              <a:spcBef>
                <a:spcPts val="600"/>
              </a:spcBef>
              <a:spcAft>
                <a:spcPts val="0"/>
              </a:spcAft>
              <a:buClr>
                <a:schemeClr val="dk1"/>
              </a:buClr>
              <a:buSzPts val="1980"/>
              <a:buFont typeface="Arial"/>
              <a:buChar char="•"/>
            </a:pPr>
            <a:r>
              <a:rPr lang="en-US" sz="2200" b="0" i="0" u="none" strike="noStrike" cap="none">
                <a:solidFill>
                  <a:schemeClr val="dk1"/>
                </a:solidFill>
                <a:latin typeface="Arial"/>
                <a:ea typeface="Arial"/>
                <a:cs typeface="Arial"/>
                <a:sym typeface="Arial"/>
              </a:rPr>
              <a:t>Major world religions founded</a:t>
            </a:r>
            <a:endParaRPr/>
          </a:p>
          <a:p>
            <a:pPr marL="914400" marR="0" lvl="1" indent="-457200" algn="l" rtl="0">
              <a:lnSpc>
                <a:spcPct val="90000"/>
              </a:lnSpc>
              <a:spcBef>
                <a:spcPts val="600"/>
              </a:spcBef>
              <a:spcAft>
                <a:spcPts val="0"/>
              </a:spcAft>
              <a:buClr>
                <a:schemeClr val="dk1"/>
              </a:buClr>
              <a:buSzPts val="1980"/>
              <a:buFont typeface="Arial"/>
              <a:buChar char="•"/>
            </a:pPr>
            <a:r>
              <a:rPr lang="en-US" sz="2200" b="0" i="0" u="none" strike="noStrike" cap="none">
                <a:solidFill>
                  <a:schemeClr val="dk1"/>
                </a:solidFill>
                <a:latin typeface="Arial"/>
                <a:ea typeface="Arial"/>
                <a:cs typeface="Arial"/>
                <a:sym typeface="Arial"/>
              </a:rPr>
              <a:t>Development of world empires</a:t>
            </a:r>
            <a:endParaRPr/>
          </a:p>
          <a:p>
            <a:pPr marL="914400" marR="0" lvl="1" indent="-457200" algn="l" rtl="0">
              <a:lnSpc>
                <a:spcPct val="90000"/>
              </a:lnSpc>
              <a:spcBef>
                <a:spcPts val="600"/>
              </a:spcBef>
              <a:spcAft>
                <a:spcPts val="0"/>
              </a:spcAft>
              <a:buClr>
                <a:schemeClr val="dk1"/>
              </a:buClr>
              <a:buSzPts val="1980"/>
              <a:buFont typeface="Arial"/>
              <a:buChar char="•"/>
            </a:pPr>
            <a:r>
              <a:rPr lang="en-US" sz="2200" b="0" i="0" u="none" strike="noStrike" cap="none">
                <a:solidFill>
                  <a:schemeClr val="dk1"/>
                </a:solidFill>
                <a:latin typeface="Arial"/>
                <a:ea typeface="Arial"/>
                <a:cs typeface="Arial"/>
                <a:sym typeface="Arial"/>
              </a:rPr>
              <a:t>Beginning of interregional trade</a:t>
            </a:r>
            <a:endParaRPr/>
          </a:p>
          <a:p>
            <a:pPr marL="463550" marR="0" lvl="0" indent="-463550" algn="l" rtl="0">
              <a:lnSpc>
                <a:spcPct val="90000"/>
              </a:lnSpc>
              <a:spcBef>
                <a:spcPts val="2000"/>
              </a:spcBef>
              <a:spcAft>
                <a:spcPts val="0"/>
              </a:spcAft>
              <a:buClr>
                <a:schemeClr val="dk1"/>
              </a:buClr>
              <a:buSzPts val="2160"/>
              <a:buFont typeface="Arial"/>
              <a:buChar char="•"/>
            </a:pPr>
            <a:r>
              <a:rPr lang="en-US" sz="2400" b="0" i="0" u="none" strike="noStrike" cap="none">
                <a:solidFill>
                  <a:schemeClr val="dk1"/>
                </a:solidFill>
                <a:latin typeface="Arial"/>
                <a:ea typeface="Arial"/>
                <a:cs typeface="Arial"/>
                <a:sym typeface="Arial"/>
              </a:rPr>
              <a:t>Period 3: 600-1450 CE: Post-classical history</a:t>
            </a:r>
            <a:endParaRPr/>
          </a:p>
          <a:p>
            <a:pPr marL="914400" marR="0" lvl="1" indent="-457200" algn="l" rtl="0">
              <a:lnSpc>
                <a:spcPct val="90000"/>
              </a:lnSpc>
              <a:spcBef>
                <a:spcPts val="600"/>
              </a:spcBef>
              <a:spcAft>
                <a:spcPts val="0"/>
              </a:spcAft>
              <a:buClr>
                <a:schemeClr val="dk1"/>
              </a:buClr>
              <a:buSzPts val="1980"/>
              <a:buFont typeface="Arial"/>
              <a:buChar char="•"/>
            </a:pPr>
            <a:r>
              <a:rPr lang="en-US" sz="2200" b="0" i="0" u="none" strike="noStrike" cap="none">
                <a:solidFill>
                  <a:schemeClr val="dk1"/>
                </a:solidFill>
                <a:latin typeface="Arial"/>
                <a:ea typeface="Arial"/>
                <a:cs typeface="Arial"/>
                <a:sym typeface="Arial"/>
              </a:rPr>
              <a:t>Collapse of Period 2 Empires and emergence of new powers (Muslims &amp; Mongols)</a:t>
            </a:r>
            <a:endParaRPr/>
          </a:p>
          <a:p>
            <a:pPr marL="914400" marR="0" lvl="1" indent="-457200" algn="l" rtl="0">
              <a:lnSpc>
                <a:spcPct val="90000"/>
              </a:lnSpc>
              <a:spcBef>
                <a:spcPts val="600"/>
              </a:spcBef>
              <a:spcAft>
                <a:spcPts val="0"/>
              </a:spcAft>
              <a:buClr>
                <a:schemeClr val="dk1"/>
              </a:buClr>
              <a:buSzPts val="1980"/>
              <a:buFont typeface="Arial"/>
              <a:buChar char="•"/>
            </a:pPr>
            <a:r>
              <a:rPr lang="en-US" sz="2200" b="0" i="0" u="none" strike="noStrike" cap="none">
                <a:solidFill>
                  <a:schemeClr val="dk1"/>
                </a:solidFill>
                <a:latin typeface="Arial"/>
                <a:ea typeface="Arial"/>
                <a:cs typeface="Arial"/>
                <a:sym typeface="Arial"/>
              </a:rPr>
              <a:t>Expansion of trade networks &amp; migrations</a:t>
            </a:r>
            <a:endParaRPr/>
          </a:p>
          <a:p>
            <a:pPr marL="457200" marR="0" lvl="1" indent="0" algn="l" rtl="0">
              <a:lnSpc>
                <a:spcPct val="90000"/>
              </a:lnSpc>
              <a:spcBef>
                <a:spcPts val="600"/>
              </a:spcBef>
              <a:spcAft>
                <a:spcPts val="0"/>
              </a:spcAft>
              <a:buClr>
                <a:schemeClr val="dk1"/>
              </a:buClr>
              <a:buFont typeface="Arial"/>
              <a:buNone/>
            </a:pPr>
            <a:endParaRPr sz="2000" b="0" i="0" u="none" strike="noStrike" cap="none">
              <a:solidFill>
                <a:schemeClr val="dk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Shape 274"/>
          <p:cNvSpPr txBox="1">
            <a:spLocks noGrp="1"/>
          </p:cNvSpPr>
          <p:nvPr>
            <p:ph type="title"/>
          </p:nvPr>
        </p:nvSpPr>
        <p:spPr>
          <a:xfrm>
            <a:off x="914400" y="503238"/>
            <a:ext cx="7313613" cy="86836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Font typeface="Arial"/>
              <a:buNone/>
            </a:pPr>
            <a:r>
              <a:rPr lang="en-US" sz="4600" b="0" i="0" u="none" strike="noStrike" cap="none">
                <a:solidFill>
                  <a:schemeClr val="dk1"/>
                </a:solidFill>
                <a:latin typeface="Arial"/>
                <a:ea typeface="Arial"/>
                <a:cs typeface="Arial"/>
                <a:sym typeface="Arial"/>
              </a:rPr>
              <a:t>New Elites- Manchus in China</a:t>
            </a:r>
            <a:endParaRPr sz="4600" b="0" i="0" u="none" strike="noStrike" cap="none">
              <a:solidFill>
                <a:schemeClr val="dk1"/>
              </a:solidFill>
              <a:latin typeface="Arial"/>
              <a:ea typeface="Arial"/>
              <a:cs typeface="Arial"/>
              <a:sym typeface="Arial"/>
            </a:endParaRPr>
          </a:p>
        </p:txBody>
      </p:sp>
      <p:sp>
        <p:nvSpPr>
          <p:cNvPr id="275" name="Shape 275"/>
          <p:cNvSpPr txBox="1">
            <a:spLocks noGrp="1"/>
          </p:cNvSpPr>
          <p:nvPr>
            <p:ph type="body" idx="1"/>
          </p:nvPr>
        </p:nvSpPr>
        <p:spPr>
          <a:xfrm>
            <a:off x="914400" y="1735138"/>
            <a:ext cx="7313613" cy="4056062"/>
          </a:xfrm>
          <a:prstGeom prst="rect">
            <a:avLst/>
          </a:prstGeom>
          <a:noFill/>
          <a:ln>
            <a:noFill/>
          </a:ln>
        </p:spPr>
        <p:txBody>
          <a:bodyPr spcFirstLastPara="1" wrap="square" lIns="91425" tIns="45700" rIns="91425" bIns="45700" anchor="t" anchorCtr="0">
            <a:noAutofit/>
          </a:bodyPr>
          <a:lstStyle/>
          <a:p>
            <a:pPr marL="463550" marR="0" lvl="0" indent="-463550" algn="l" rtl="0">
              <a:spcBef>
                <a:spcPts val="0"/>
              </a:spcBef>
              <a:spcAft>
                <a:spcPts val="0"/>
              </a:spcAft>
              <a:buClr>
                <a:schemeClr val="dk1"/>
              </a:buClr>
              <a:buSzPts val="2160"/>
              <a:buFont typeface="Arial"/>
              <a:buChar char="•"/>
            </a:pPr>
            <a:r>
              <a:rPr lang="en-US" sz="2400" b="0" i="0" u="none" strike="noStrike" cap="none">
                <a:solidFill>
                  <a:schemeClr val="dk1"/>
                </a:solidFill>
                <a:latin typeface="Arial"/>
                <a:ea typeface="Arial"/>
                <a:cs typeface="Arial"/>
                <a:sym typeface="Arial"/>
              </a:rPr>
              <a:t>Manchu people</a:t>
            </a:r>
            <a:endParaRPr/>
          </a:p>
          <a:p>
            <a:pPr marL="914400" marR="0" lvl="1" indent="-457200" algn="l" rtl="0">
              <a:spcBef>
                <a:spcPts val="600"/>
              </a:spcBef>
              <a:spcAft>
                <a:spcPts val="0"/>
              </a:spcAft>
              <a:buClr>
                <a:schemeClr val="dk1"/>
              </a:buClr>
              <a:buSzPts val="1980"/>
              <a:buFont typeface="Arial"/>
              <a:buChar char="•"/>
            </a:pPr>
            <a:r>
              <a:rPr lang="en-US" sz="2200" b="0" i="0" u="none" strike="noStrike" cap="none">
                <a:solidFill>
                  <a:schemeClr val="dk1"/>
                </a:solidFill>
                <a:latin typeface="Arial"/>
                <a:ea typeface="Arial"/>
                <a:cs typeface="Arial"/>
                <a:sym typeface="Arial"/>
              </a:rPr>
              <a:t>Northeastern China</a:t>
            </a:r>
            <a:endParaRPr/>
          </a:p>
          <a:p>
            <a:pPr marL="914400" marR="0" lvl="1" indent="-457200" algn="l" rtl="0">
              <a:spcBef>
                <a:spcPts val="600"/>
              </a:spcBef>
              <a:spcAft>
                <a:spcPts val="0"/>
              </a:spcAft>
              <a:buClr>
                <a:schemeClr val="dk1"/>
              </a:buClr>
              <a:buSzPts val="1980"/>
              <a:buFont typeface="Arial"/>
              <a:buChar char="•"/>
            </a:pPr>
            <a:r>
              <a:rPr lang="en-US" sz="2200" b="0" i="0" u="none" strike="noStrike" cap="none">
                <a:solidFill>
                  <a:schemeClr val="dk1"/>
                </a:solidFill>
                <a:latin typeface="Arial"/>
                <a:ea typeface="Arial"/>
                <a:cs typeface="Arial"/>
                <a:sym typeface="Arial"/>
              </a:rPr>
              <a:t>Mix of Jurchen, Mongolian, and Han Chinese</a:t>
            </a:r>
            <a:endParaRPr/>
          </a:p>
          <a:p>
            <a:pPr marL="463550" marR="0" lvl="0" indent="-463550" algn="l" rtl="0">
              <a:spcBef>
                <a:spcPts val="2000"/>
              </a:spcBef>
              <a:spcAft>
                <a:spcPts val="0"/>
              </a:spcAft>
              <a:buClr>
                <a:schemeClr val="dk1"/>
              </a:buClr>
              <a:buSzPts val="2160"/>
              <a:buFont typeface="Arial"/>
              <a:buChar char="•"/>
            </a:pPr>
            <a:r>
              <a:rPr lang="en-US" sz="2400" b="0" i="0" u="none" strike="noStrike" cap="none">
                <a:solidFill>
                  <a:schemeClr val="dk1"/>
                </a:solidFill>
                <a:latin typeface="Arial"/>
                <a:ea typeface="Arial"/>
                <a:cs typeface="Arial"/>
                <a:sym typeface="Arial"/>
              </a:rPr>
              <a:t>Manchu (Qing) Dynasty</a:t>
            </a:r>
            <a:endParaRPr/>
          </a:p>
          <a:p>
            <a:pPr marL="914400" marR="0" lvl="1" indent="-457200" algn="l" rtl="0">
              <a:spcBef>
                <a:spcPts val="600"/>
              </a:spcBef>
              <a:spcAft>
                <a:spcPts val="0"/>
              </a:spcAft>
              <a:buClr>
                <a:schemeClr val="dk1"/>
              </a:buClr>
              <a:buSzPts val="1980"/>
              <a:buFont typeface="Arial"/>
              <a:buChar char="•"/>
            </a:pPr>
            <a:r>
              <a:rPr lang="en-US" sz="2200" b="0" i="0" u="none" strike="noStrike" cap="none">
                <a:solidFill>
                  <a:schemeClr val="dk1"/>
                </a:solidFill>
                <a:latin typeface="Arial"/>
                <a:ea typeface="Arial"/>
                <a:cs typeface="Arial"/>
                <a:sym typeface="Arial"/>
              </a:rPr>
              <a:t>Conquer Ming Dynasty between 1644 and 1673</a:t>
            </a:r>
            <a:endParaRPr/>
          </a:p>
          <a:p>
            <a:pPr marL="914400" marR="0" lvl="1" indent="-457200" algn="l" rtl="0">
              <a:spcBef>
                <a:spcPts val="600"/>
              </a:spcBef>
              <a:spcAft>
                <a:spcPts val="0"/>
              </a:spcAft>
              <a:buClr>
                <a:schemeClr val="dk1"/>
              </a:buClr>
              <a:buSzPts val="1980"/>
              <a:buFont typeface="Arial"/>
              <a:buChar char="•"/>
            </a:pPr>
            <a:r>
              <a:rPr lang="en-US" sz="2200" b="0" i="0" u="none" strike="noStrike" cap="none">
                <a:solidFill>
                  <a:schemeClr val="dk1"/>
                </a:solidFill>
                <a:latin typeface="Arial"/>
                <a:ea typeface="Arial"/>
                <a:cs typeface="Arial"/>
                <a:sym typeface="Arial"/>
              </a:rPr>
              <a:t>Took over government</a:t>
            </a:r>
            <a:endParaRPr/>
          </a:p>
          <a:p>
            <a:pPr marL="914400" marR="0" lvl="1" indent="-457200" algn="l" rtl="0">
              <a:spcBef>
                <a:spcPts val="600"/>
              </a:spcBef>
              <a:spcAft>
                <a:spcPts val="0"/>
              </a:spcAft>
              <a:buClr>
                <a:schemeClr val="dk1"/>
              </a:buClr>
              <a:buSzPts val="1980"/>
              <a:buFont typeface="Arial"/>
              <a:buChar char="•"/>
            </a:pPr>
            <a:r>
              <a:rPr lang="en-US" sz="2200" b="0" i="0" u="none" strike="noStrike" cap="none">
                <a:solidFill>
                  <a:schemeClr val="dk1"/>
                </a:solidFill>
                <a:latin typeface="Arial"/>
                <a:ea typeface="Arial"/>
                <a:cs typeface="Arial"/>
                <a:sym typeface="Arial"/>
              </a:rPr>
              <a:t>Ethnic minority takes over Chinese government</a:t>
            </a:r>
            <a:endParaRPr/>
          </a:p>
          <a:p>
            <a:pPr marL="914400" marR="0" lvl="1" indent="-457200" algn="l" rtl="0">
              <a:spcBef>
                <a:spcPts val="600"/>
              </a:spcBef>
              <a:spcAft>
                <a:spcPts val="0"/>
              </a:spcAft>
              <a:buClr>
                <a:schemeClr val="dk1"/>
              </a:buClr>
              <a:buSzPts val="1980"/>
              <a:buFont typeface="Arial"/>
              <a:buChar char="•"/>
            </a:pPr>
            <a:r>
              <a:rPr lang="en-US" sz="2200" b="0" i="0" u="none" strike="noStrike" cap="none">
                <a:solidFill>
                  <a:schemeClr val="dk1"/>
                </a:solidFill>
                <a:latin typeface="Arial"/>
                <a:ea typeface="Arial"/>
                <a:cs typeface="Arial"/>
                <a:sym typeface="Arial"/>
              </a:rPr>
              <a:t>Adopted Confucianism and Mandate of Heaven</a:t>
            </a:r>
            <a:endParaRPr sz="2200" b="0" i="0" u="none" strike="noStrike" cap="none">
              <a:solidFill>
                <a:schemeClr val="dk1"/>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Shape 280"/>
          <p:cNvSpPr txBox="1">
            <a:spLocks noGrp="1"/>
          </p:cNvSpPr>
          <p:nvPr>
            <p:ph type="title"/>
          </p:nvPr>
        </p:nvSpPr>
        <p:spPr>
          <a:xfrm>
            <a:off x="914400" y="503238"/>
            <a:ext cx="7313613" cy="86836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Font typeface="Arial"/>
              <a:buNone/>
            </a:pPr>
            <a:r>
              <a:rPr lang="en-US" sz="4600" b="0" i="0" u="none" strike="noStrike" cap="none">
                <a:solidFill>
                  <a:schemeClr val="dk1"/>
                </a:solidFill>
                <a:latin typeface="Arial"/>
                <a:ea typeface="Arial"/>
                <a:cs typeface="Arial"/>
                <a:sym typeface="Arial"/>
              </a:rPr>
              <a:t>Gender &amp; Family Restructuring</a:t>
            </a:r>
            <a:endParaRPr sz="4600" b="0" i="0" u="none" strike="noStrike" cap="none">
              <a:solidFill>
                <a:schemeClr val="dk1"/>
              </a:solidFill>
              <a:latin typeface="Arial"/>
              <a:ea typeface="Arial"/>
              <a:cs typeface="Arial"/>
              <a:sym typeface="Arial"/>
            </a:endParaRPr>
          </a:p>
        </p:txBody>
      </p:sp>
      <p:sp>
        <p:nvSpPr>
          <p:cNvPr id="281" name="Shape 281"/>
          <p:cNvSpPr txBox="1">
            <a:spLocks noGrp="1"/>
          </p:cNvSpPr>
          <p:nvPr>
            <p:ph type="body" idx="1"/>
          </p:nvPr>
        </p:nvSpPr>
        <p:spPr>
          <a:xfrm>
            <a:off x="914400" y="1735138"/>
            <a:ext cx="7313613" cy="4056062"/>
          </a:xfrm>
          <a:prstGeom prst="rect">
            <a:avLst/>
          </a:prstGeom>
          <a:noFill/>
          <a:ln>
            <a:noFill/>
          </a:ln>
        </p:spPr>
        <p:txBody>
          <a:bodyPr spcFirstLastPara="1" wrap="square" lIns="91425" tIns="45700" rIns="91425" bIns="45700" anchor="t" anchorCtr="0">
            <a:noAutofit/>
          </a:bodyPr>
          <a:lstStyle/>
          <a:p>
            <a:pPr marL="463550" marR="0" lvl="0" indent="-463550" algn="l" rtl="0">
              <a:spcBef>
                <a:spcPts val="0"/>
              </a:spcBef>
              <a:spcAft>
                <a:spcPts val="0"/>
              </a:spcAft>
              <a:buClr>
                <a:schemeClr val="dk1"/>
              </a:buClr>
              <a:buSzPts val="2160"/>
              <a:buFont typeface="Arial"/>
              <a:buChar char="•"/>
            </a:pPr>
            <a:r>
              <a:rPr lang="en-US" sz="2400" b="0" i="0" u="none" strike="noStrike" cap="none">
                <a:solidFill>
                  <a:schemeClr val="dk1"/>
                </a:solidFill>
                <a:latin typeface="Arial"/>
                <a:ea typeface="Arial"/>
                <a:cs typeface="Arial"/>
                <a:sym typeface="Arial"/>
              </a:rPr>
              <a:t>European men depend on Southeast Asian women for trade in that region (Malay Peninsula, Indonesia, Philippines)</a:t>
            </a:r>
            <a:endParaRPr/>
          </a:p>
          <a:p>
            <a:pPr marL="914400" marR="0" lvl="1" indent="-457200" algn="l" rtl="0">
              <a:spcBef>
                <a:spcPts val="600"/>
              </a:spcBef>
              <a:spcAft>
                <a:spcPts val="0"/>
              </a:spcAft>
              <a:buClr>
                <a:schemeClr val="dk1"/>
              </a:buClr>
              <a:buSzPts val="1980"/>
              <a:buFont typeface="Arial"/>
              <a:buChar char="•"/>
            </a:pPr>
            <a:r>
              <a:rPr lang="en-US" sz="2200" b="0" i="0" u="none" strike="noStrike" cap="none">
                <a:solidFill>
                  <a:schemeClr val="dk1"/>
                </a:solidFill>
                <a:latin typeface="Arial"/>
                <a:ea typeface="Arial"/>
                <a:cs typeface="Arial"/>
                <a:sym typeface="Arial"/>
              </a:rPr>
              <a:t>Matriarchal societies</a:t>
            </a:r>
            <a:endParaRPr/>
          </a:p>
          <a:p>
            <a:pPr marL="1255713" marR="0" lvl="2" indent="-341313" algn="l" rtl="0">
              <a:spcBef>
                <a:spcPts val="600"/>
              </a:spcBef>
              <a:spcAft>
                <a:spcPts val="0"/>
              </a:spcAft>
              <a:buClr>
                <a:schemeClr val="dk1"/>
              </a:buClr>
              <a:buSzPts val="1800"/>
              <a:buFont typeface="Arial"/>
              <a:buChar char="•"/>
            </a:pPr>
            <a:r>
              <a:rPr lang="en-US" sz="2000" b="0" i="0" u="none" strike="noStrike" cap="none">
                <a:solidFill>
                  <a:schemeClr val="dk1"/>
                </a:solidFill>
                <a:latin typeface="Arial"/>
                <a:ea typeface="Arial"/>
                <a:cs typeface="Arial"/>
                <a:sym typeface="Arial"/>
              </a:rPr>
              <a:t>Wealth passed from man to woman in marriage</a:t>
            </a:r>
            <a:endParaRPr/>
          </a:p>
          <a:p>
            <a:pPr marL="1255713" marR="0" lvl="2" indent="-341313" algn="l" rtl="0">
              <a:spcBef>
                <a:spcPts val="600"/>
              </a:spcBef>
              <a:spcAft>
                <a:spcPts val="0"/>
              </a:spcAft>
              <a:buClr>
                <a:schemeClr val="dk1"/>
              </a:buClr>
              <a:buSzPts val="1800"/>
              <a:buFont typeface="Arial"/>
              <a:buChar char="•"/>
            </a:pPr>
            <a:r>
              <a:rPr lang="en-US" sz="2000" b="0" i="0" u="none" strike="noStrike" cap="none">
                <a:solidFill>
                  <a:schemeClr val="dk1"/>
                </a:solidFill>
                <a:latin typeface="Arial"/>
                <a:ea typeface="Arial"/>
                <a:cs typeface="Arial"/>
                <a:sym typeface="Arial"/>
              </a:rPr>
              <a:t>Women were educated, allowed to engage in finance</a:t>
            </a:r>
            <a:endParaRPr/>
          </a:p>
          <a:p>
            <a:pPr marL="914400" marR="0" lvl="1" indent="-457200" algn="l" rtl="0">
              <a:spcBef>
                <a:spcPts val="600"/>
              </a:spcBef>
              <a:spcAft>
                <a:spcPts val="0"/>
              </a:spcAft>
              <a:buClr>
                <a:schemeClr val="dk1"/>
              </a:buClr>
              <a:buSzPts val="1980"/>
              <a:buFont typeface="Arial"/>
              <a:buChar char="•"/>
            </a:pPr>
            <a:r>
              <a:rPr lang="en-US" sz="2200" b="0" i="0" u="none" strike="noStrike" cap="none">
                <a:solidFill>
                  <a:schemeClr val="dk1"/>
                </a:solidFill>
                <a:latin typeface="Arial"/>
                <a:ea typeface="Arial"/>
                <a:cs typeface="Arial"/>
                <a:sym typeface="Arial"/>
              </a:rPr>
              <a:t>Trade run by women</a:t>
            </a:r>
            <a:endParaRPr/>
          </a:p>
          <a:p>
            <a:pPr marL="1255713" marR="0" lvl="2" indent="-341313" algn="l" rtl="0">
              <a:spcBef>
                <a:spcPts val="600"/>
              </a:spcBef>
              <a:spcAft>
                <a:spcPts val="0"/>
              </a:spcAft>
              <a:buClr>
                <a:schemeClr val="dk1"/>
              </a:buClr>
              <a:buSzPts val="1800"/>
              <a:buFont typeface="Arial"/>
              <a:buChar char="•"/>
            </a:pPr>
            <a:r>
              <a:rPr lang="en-US" sz="2000" b="0" i="0" u="none" strike="noStrike" cap="none">
                <a:solidFill>
                  <a:schemeClr val="dk1"/>
                </a:solidFill>
                <a:latin typeface="Arial"/>
                <a:ea typeface="Arial"/>
                <a:cs typeface="Arial"/>
                <a:sym typeface="Arial"/>
              </a:rPr>
              <a:t>Women worked outdoor markets</a:t>
            </a:r>
            <a:endParaRPr/>
          </a:p>
          <a:p>
            <a:pPr marL="1255713" marR="0" lvl="2" indent="-341313" algn="l" rtl="0">
              <a:spcBef>
                <a:spcPts val="600"/>
              </a:spcBef>
              <a:spcAft>
                <a:spcPts val="0"/>
              </a:spcAft>
              <a:buClr>
                <a:schemeClr val="dk1"/>
              </a:buClr>
              <a:buSzPts val="1800"/>
              <a:buFont typeface="Arial"/>
              <a:buChar char="•"/>
            </a:pPr>
            <a:r>
              <a:rPr lang="en-US" sz="2000" b="0" i="0" u="none" strike="noStrike" cap="none">
                <a:solidFill>
                  <a:schemeClr val="dk1"/>
                </a:solidFill>
                <a:latin typeface="Arial"/>
                <a:ea typeface="Arial"/>
                <a:cs typeface="Arial"/>
                <a:sym typeface="Arial"/>
              </a:rPr>
              <a:t>Engaged in long-distance trade</a:t>
            </a:r>
            <a:endParaRPr/>
          </a:p>
          <a:p>
            <a:pPr marL="1255713" marR="0" lvl="2" indent="-341313" algn="l" rtl="0">
              <a:spcBef>
                <a:spcPts val="600"/>
              </a:spcBef>
              <a:spcAft>
                <a:spcPts val="0"/>
              </a:spcAft>
              <a:buClr>
                <a:schemeClr val="dk1"/>
              </a:buClr>
              <a:buSzPts val="1800"/>
              <a:buFont typeface="Arial"/>
              <a:buChar char="•"/>
            </a:pPr>
            <a:r>
              <a:rPr lang="en-US" sz="2000" b="0" i="0" u="none" strike="noStrike" cap="none">
                <a:solidFill>
                  <a:schemeClr val="dk1"/>
                </a:solidFill>
                <a:latin typeface="Arial"/>
                <a:ea typeface="Arial"/>
                <a:cs typeface="Arial"/>
                <a:sym typeface="Arial"/>
              </a:rPr>
              <a:t>Wealthiest women controlled mini trade empires</a:t>
            </a:r>
            <a:endParaRPr sz="2000" b="0" i="0" u="none" strike="noStrike" cap="none">
              <a:solidFill>
                <a:schemeClr val="dk1"/>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Shape 286"/>
          <p:cNvSpPr txBox="1">
            <a:spLocks noGrp="1"/>
          </p:cNvSpPr>
          <p:nvPr>
            <p:ph type="title"/>
          </p:nvPr>
        </p:nvSpPr>
        <p:spPr>
          <a:xfrm>
            <a:off x="914400" y="503238"/>
            <a:ext cx="7313613" cy="86836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Font typeface="Arial"/>
              <a:buNone/>
            </a:pPr>
            <a:r>
              <a:rPr lang="en-US" sz="4600" b="0" i="0" u="none" strike="noStrike" cap="none">
                <a:solidFill>
                  <a:schemeClr val="dk1"/>
                </a:solidFill>
                <a:latin typeface="Arial"/>
                <a:ea typeface="Arial"/>
                <a:cs typeface="Arial"/>
                <a:sym typeface="Arial"/>
              </a:rPr>
              <a:t>New Ethnic and Racial Classifications</a:t>
            </a:r>
            <a:endParaRPr sz="4600" b="0" i="0" u="none" strike="noStrike" cap="none">
              <a:solidFill>
                <a:schemeClr val="dk1"/>
              </a:solidFill>
              <a:latin typeface="Arial"/>
              <a:ea typeface="Arial"/>
              <a:cs typeface="Arial"/>
              <a:sym typeface="Arial"/>
            </a:endParaRPr>
          </a:p>
        </p:txBody>
      </p:sp>
      <p:sp>
        <p:nvSpPr>
          <p:cNvPr id="287" name="Shape 287"/>
          <p:cNvSpPr txBox="1">
            <a:spLocks noGrp="1"/>
          </p:cNvSpPr>
          <p:nvPr>
            <p:ph type="body" idx="1"/>
          </p:nvPr>
        </p:nvSpPr>
        <p:spPr>
          <a:xfrm>
            <a:off x="914400" y="1735138"/>
            <a:ext cx="7313613" cy="4056062"/>
          </a:xfrm>
          <a:prstGeom prst="rect">
            <a:avLst/>
          </a:prstGeom>
          <a:noFill/>
          <a:ln>
            <a:noFill/>
          </a:ln>
        </p:spPr>
        <p:txBody>
          <a:bodyPr spcFirstLastPara="1" wrap="square" lIns="91425" tIns="45700" rIns="91425" bIns="45700" anchor="t" anchorCtr="0">
            <a:noAutofit/>
          </a:bodyPr>
          <a:lstStyle/>
          <a:p>
            <a:pPr marL="463550" marR="0" lvl="0" indent="-463550" algn="l" rtl="0">
              <a:spcBef>
                <a:spcPts val="0"/>
              </a:spcBef>
              <a:spcAft>
                <a:spcPts val="0"/>
              </a:spcAft>
              <a:buClr>
                <a:schemeClr val="dk1"/>
              </a:buClr>
              <a:buSzPts val="2160"/>
              <a:buFont typeface="Arial"/>
              <a:buChar char="•"/>
            </a:pPr>
            <a:r>
              <a:rPr lang="en-US" sz="2400" b="0" i="0" u="none" strike="noStrike" cap="none">
                <a:solidFill>
                  <a:schemeClr val="dk1"/>
                </a:solidFill>
                <a:latin typeface="Arial"/>
                <a:ea typeface="Arial"/>
                <a:cs typeface="Arial"/>
                <a:sym typeface="Arial"/>
              </a:rPr>
              <a:t>Peninsulares- Iberian Spaniards</a:t>
            </a:r>
            <a:endParaRPr/>
          </a:p>
          <a:p>
            <a:pPr marL="463550" marR="0" lvl="0" indent="-463550" algn="l" rtl="0">
              <a:spcBef>
                <a:spcPts val="2000"/>
              </a:spcBef>
              <a:spcAft>
                <a:spcPts val="0"/>
              </a:spcAft>
              <a:buClr>
                <a:schemeClr val="dk1"/>
              </a:buClr>
              <a:buSzPts val="2160"/>
              <a:buFont typeface="Arial"/>
              <a:buChar char="•"/>
            </a:pPr>
            <a:r>
              <a:rPr lang="en-US" sz="2400" b="0" i="0" u="none" strike="noStrike" cap="none">
                <a:solidFill>
                  <a:schemeClr val="dk1"/>
                </a:solidFill>
                <a:latin typeface="Arial"/>
                <a:ea typeface="Arial"/>
                <a:cs typeface="Arial"/>
                <a:sym typeface="Arial"/>
              </a:rPr>
              <a:t>Criollos- Descendents of Peninsulares</a:t>
            </a:r>
            <a:endParaRPr sz="2400" b="0" i="0" u="none" strike="noStrike" cap="none">
              <a:solidFill>
                <a:schemeClr val="dk1"/>
              </a:solidFill>
              <a:latin typeface="Arial"/>
              <a:ea typeface="Arial"/>
              <a:cs typeface="Arial"/>
              <a:sym typeface="Arial"/>
            </a:endParaRPr>
          </a:p>
          <a:p>
            <a:pPr marL="463550" marR="0" lvl="0" indent="-463550" algn="l" rtl="0">
              <a:spcBef>
                <a:spcPts val="2000"/>
              </a:spcBef>
              <a:spcAft>
                <a:spcPts val="0"/>
              </a:spcAft>
              <a:buClr>
                <a:schemeClr val="dk1"/>
              </a:buClr>
              <a:buSzPts val="2160"/>
              <a:buFont typeface="Arial"/>
              <a:buChar char="•"/>
            </a:pPr>
            <a:r>
              <a:rPr lang="en-US" sz="2400" b="0" i="0" u="none" strike="noStrike" cap="none">
                <a:solidFill>
                  <a:schemeClr val="dk1"/>
                </a:solidFill>
                <a:latin typeface="Arial"/>
                <a:ea typeface="Arial"/>
                <a:cs typeface="Arial"/>
                <a:sym typeface="Arial"/>
              </a:rPr>
              <a:t>Mestizos- European/Native American</a:t>
            </a:r>
            <a:endParaRPr/>
          </a:p>
          <a:p>
            <a:pPr marL="463550" marR="0" lvl="0" indent="-463550" algn="l" rtl="0">
              <a:spcBef>
                <a:spcPts val="2000"/>
              </a:spcBef>
              <a:spcAft>
                <a:spcPts val="0"/>
              </a:spcAft>
              <a:buClr>
                <a:schemeClr val="dk1"/>
              </a:buClr>
              <a:buSzPts val="2160"/>
              <a:buFont typeface="Arial"/>
              <a:buChar char="•"/>
            </a:pPr>
            <a:r>
              <a:rPr lang="en-US" sz="2400" b="0" i="0" u="none" strike="noStrike" cap="none">
                <a:solidFill>
                  <a:schemeClr val="dk1"/>
                </a:solidFill>
                <a:latin typeface="Arial"/>
                <a:ea typeface="Arial"/>
                <a:cs typeface="Arial"/>
                <a:sym typeface="Arial"/>
              </a:rPr>
              <a:t>Mulattoes- European/African</a:t>
            </a:r>
            <a:endParaRPr/>
          </a:p>
          <a:p>
            <a:pPr marL="463550" marR="0" lvl="0" indent="-463550" algn="l" rtl="0">
              <a:spcBef>
                <a:spcPts val="2000"/>
              </a:spcBef>
              <a:spcAft>
                <a:spcPts val="0"/>
              </a:spcAft>
              <a:buClr>
                <a:schemeClr val="dk1"/>
              </a:buClr>
              <a:buSzPts val="2160"/>
              <a:buFont typeface="Arial"/>
              <a:buChar char="•"/>
            </a:pPr>
            <a:r>
              <a:rPr lang="en-US" sz="2400" b="0" i="0" u="none" strike="noStrike" cap="none">
                <a:solidFill>
                  <a:schemeClr val="dk1"/>
                </a:solidFill>
                <a:latin typeface="Arial"/>
                <a:ea typeface="Arial"/>
                <a:cs typeface="Arial"/>
                <a:sym typeface="Arial"/>
              </a:rPr>
              <a:t>Native Americans</a:t>
            </a:r>
            <a:endParaRPr/>
          </a:p>
          <a:p>
            <a:pPr marL="463550" marR="0" lvl="0" indent="-463550" algn="l" rtl="0">
              <a:spcBef>
                <a:spcPts val="2000"/>
              </a:spcBef>
              <a:spcAft>
                <a:spcPts val="0"/>
              </a:spcAft>
              <a:buClr>
                <a:schemeClr val="dk1"/>
              </a:buClr>
              <a:buSzPts val="2160"/>
              <a:buFont typeface="Arial"/>
              <a:buChar char="•"/>
            </a:pPr>
            <a:r>
              <a:rPr lang="en-US" sz="2400" b="0" i="0" u="none" strike="noStrike" cap="none">
                <a:solidFill>
                  <a:schemeClr val="dk1"/>
                </a:solidFill>
                <a:latin typeface="Arial"/>
                <a:ea typeface="Arial"/>
                <a:cs typeface="Arial"/>
                <a:sym typeface="Arial"/>
              </a:rPr>
              <a:t>Slaves</a:t>
            </a:r>
            <a:endParaRPr sz="2400" b="0" i="0" u="none" strike="noStrike" cap="none">
              <a:solidFill>
                <a:schemeClr val="dk1"/>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896"/>
        <p:cNvGrpSpPr/>
        <p:nvPr/>
      </p:nvGrpSpPr>
      <p:grpSpPr>
        <a:xfrm>
          <a:off x="0" y="0"/>
          <a:ext cx="0" cy="0"/>
          <a:chOff x="0" y="0"/>
          <a:chExt cx="0" cy="0"/>
        </a:xfrm>
      </p:grpSpPr>
      <p:sp>
        <p:nvSpPr>
          <p:cNvPr id="897" name="Shape 897"/>
          <p:cNvSpPr txBox="1">
            <a:spLocks noGrp="1"/>
          </p:cNvSpPr>
          <p:nvPr>
            <p:ph type="body" idx="1"/>
          </p:nvPr>
        </p:nvSpPr>
        <p:spPr>
          <a:xfrm>
            <a:off x="457200" y="5621364"/>
            <a:ext cx="8305800" cy="41464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ABC2C8"/>
              </a:buClr>
              <a:buFont typeface="Arial"/>
              <a:buNone/>
            </a:pPr>
            <a:endParaRPr sz="2000" b="0" i="0" u="none" strike="noStrike" cap="none">
              <a:solidFill>
                <a:srgbClr val="FFFFFF"/>
              </a:solidFill>
              <a:latin typeface="Arial"/>
              <a:ea typeface="Arial"/>
              <a:cs typeface="Arial"/>
              <a:sym typeface="Arial"/>
            </a:endParaRPr>
          </a:p>
        </p:txBody>
      </p:sp>
      <p:sp>
        <p:nvSpPr>
          <p:cNvPr id="898" name="Shape 898"/>
          <p:cNvSpPr txBox="1">
            <a:spLocks noGrp="1"/>
          </p:cNvSpPr>
          <p:nvPr>
            <p:ph type="title"/>
          </p:nvPr>
        </p:nvSpPr>
        <p:spPr>
          <a:xfrm>
            <a:off x="457200" y="4463568"/>
            <a:ext cx="8305800" cy="1143000"/>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Clr>
                <a:srgbClr val="FFFFFF"/>
              </a:buClr>
              <a:buFont typeface="Arial"/>
              <a:buNone/>
            </a:pPr>
            <a:r>
              <a:rPr lang="en-US" sz="3250" b="1" i="0" u="none" strike="noStrike" cap="none">
                <a:solidFill>
                  <a:srgbClr val="FFFFFF"/>
                </a:solidFill>
                <a:latin typeface="Arial"/>
                <a:ea typeface="Arial"/>
                <a:cs typeface="Arial"/>
                <a:sym typeface="Arial"/>
              </a:rPr>
              <a:t>Continuities in the Global Networks of Exchange</a:t>
            </a:r>
            <a:endParaRPr sz="3250" b="1" i="0" u="none" strike="noStrike" cap="none">
              <a:solidFill>
                <a:srgbClr val="FFFFFF"/>
              </a:solidFill>
              <a:latin typeface="Arial"/>
              <a:ea typeface="Arial"/>
              <a:cs typeface="Arial"/>
              <a:sym typeface="Arial"/>
            </a:endParaRPr>
          </a:p>
        </p:txBody>
      </p:sp>
      <p:sp>
        <p:nvSpPr>
          <p:cNvPr id="899" name="Shape 899"/>
          <p:cNvSpPr txBox="1"/>
          <p:nvPr/>
        </p:nvSpPr>
        <p:spPr>
          <a:xfrm>
            <a:off x="1447800" y="1784866"/>
            <a:ext cx="5791200" cy="1077218"/>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a:ln>
                  <a:noFill/>
                </a:ln>
                <a:solidFill>
                  <a:srgbClr val="000000"/>
                </a:solidFill>
                <a:effectLst/>
                <a:uLnTx/>
                <a:uFillTx/>
                <a:latin typeface="Arial"/>
                <a:ea typeface="Arial"/>
                <a:cs typeface="Arial"/>
                <a:sym typeface="Arial"/>
              </a:rPr>
              <a:t>Period 4 is not “all Atlantic, all the time”</a:t>
            </a:r>
            <a:endParaRPr kumimoji="0" sz="3200" b="0" i="0" u="none" strike="noStrike" kern="0" cap="none" spc="0" normalizeH="0" baseline="0" noProof="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13666709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903"/>
        <p:cNvGrpSpPr/>
        <p:nvPr/>
      </p:nvGrpSpPr>
      <p:grpSpPr>
        <a:xfrm>
          <a:off x="0" y="0"/>
          <a:ext cx="0" cy="0"/>
          <a:chOff x="0" y="0"/>
          <a:chExt cx="0" cy="0"/>
        </a:xfrm>
      </p:grpSpPr>
      <p:sp>
        <p:nvSpPr>
          <p:cNvPr id="904" name="Shape 90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Clr>
                <a:srgbClr val="FFFFFF"/>
              </a:buClr>
              <a:buFont typeface="Arial"/>
              <a:buNone/>
            </a:pPr>
            <a:r>
              <a:rPr lang="en-US" sz="3600" b="1" i="0" u="none" strike="noStrike" cap="none">
                <a:solidFill>
                  <a:srgbClr val="FFFFFF"/>
                </a:solidFill>
                <a:latin typeface="Arial"/>
                <a:ea typeface="Arial"/>
                <a:cs typeface="Arial"/>
                <a:sym typeface="Arial"/>
              </a:rPr>
              <a:t>Continuities in Religion</a:t>
            </a:r>
            <a:endParaRPr sz="3600" b="1" i="0" u="none" strike="noStrike" cap="none">
              <a:solidFill>
                <a:srgbClr val="FFFFFF"/>
              </a:solidFill>
              <a:latin typeface="Arial"/>
              <a:ea typeface="Arial"/>
              <a:cs typeface="Arial"/>
              <a:sym typeface="Arial"/>
            </a:endParaRPr>
          </a:p>
        </p:txBody>
      </p:sp>
      <p:sp>
        <p:nvSpPr>
          <p:cNvPr id="905" name="Shape 905"/>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274320" marR="0" lvl="0" indent="-274320" algn="l" rtl="0">
              <a:spcBef>
                <a:spcPts val="0"/>
              </a:spcBef>
              <a:spcAft>
                <a:spcPts val="0"/>
              </a:spcAft>
              <a:buClr>
                <a:srgbClr val="ABC2C8"/>
              </a:buClr>
              <a:buSzPts val="3200"/>
              <a:buFont typeface="Arial"/>
              <a:buChar char="•"/>
            </a:pPr>
            <a:r>
              <a:rPr lang="en-US" sz="3200" b="0" i="0" u="none" strike="noStrike" cap="none">
                <a:solidFill>
                  <a:schemeClr val="lt2"/>
                </a:solidFill>
                <a:latin typeface="Arial"/>
                <a:ea typeface="Arial"/>
                <a:cs typeface="Arial"/>
                <a:sym typeface="Arial"/>
              </a:rPr>
              <a:t>Islam continues its spread across Sub-Saharan Africa and into East and Southeast Asia (Indonesia and Philippines)</a:t>
            </a:r>
            <a:endParaRPr/>
          </a:p>
          <a:p>
            <a:pPr marL="274320" marR="0" lvl="0" indent="-274320" algn="l" rtl="0">
              <a:spcBef>
                <a:spcPts val="640"/>
              </a:spcBef>
              <a:spcAft>
                <a:spcPts val="0"/>
              </a:spcAft>
              <a:buClr>
                <a:srgbClr val="ABC2C8"/>
              </a:buClr>
              <a:buSzPts val="3200"/>
              <a:buFont typeface="Arial"/>
              <a:buChar char="•"/>
            </a:pPr>
            <a:r>
              <a:rPr lang="en-US" sz="3200" b="0" i="0" u="none" strike="noStrike" cap="none">
                <a:solidFill>
                  <a:schemeClr val="lt2"/>
                </a:solidFill>
                <a:latin typeface="Arial"/>
                <a:ea typeface="Arial"/>
                <a:cs typeface="Arial"/>
                <a:sym typeface="Arial"/>
              </a:rPr>
              <a:t>Buddhism moves across SE Asia and into parts of Central Asia</a:t>
            </a:r>
            <a:endParaRPr/>
          </a:p>
          <a:p>
            <a:pPr marL="274320" marR="0" lvl="0" indent="-274320" algn="l" rtl="0">
              <a:spcBef>
                <a:spcPts val="640"/>
              </a:spcBef>
              <a:spcAft>
                <a:spcPts val="0"/>
              </a:spcAft>
              <a:buClr>
                <a:srgbClr val="ABC2C8"/>
              </a:buClr>
              <a:buSzPts val="3200"/>
              <a:buFont typeface="Arial"/>
              <a:buChar char="•"/>
            </a:pPr>
            <a:r>
              <a:rPr lang="en-US" sz="3200" b="0" i="0" u="none" strike="noStrike" cap="none">
                <a:solidFill>
                  <a:schemeClr val="lt2"/>
                </a:solidFill>
                <a:latin typeface="Arial"/>
                <a:ea typeface="Arial"/>
                <a:cs typeface="Arial"/>
                <a:sym typeface="Arial"/>
              </a:rPr>
              <a:t>Hinduism is core in India</a:t>
            </a:r>
            <a:endParaRPr/>
          </a:p>
          <a:p>
            <a:pPr marL="0" marR="0" lvl="0" indent="0" algn="l" rtl="0">
              <a:spcBef>
                <a:spcPts val="480"/>
              </a:spcBef>
              <a:spcAft>
                <a:spcPts val="0"/>
              </a:spcAft>
              <a:buClr>
                <a:srgbClr val="ABC2C8"/>
              </a:buClr>
              <a:buFont typeface="Arial"/>
              <a:buNone/>
            </a:pPr>
            <a:endParaRPr sz="2400" b="0" i="0" u="none" strike="noStrike" cap="none">
              <a:solidFill>
                <a:schemeClr val="lt2"/>
              </a:solidFill>
              <a:latin typeface="Arial"/>
              <a:ea typeface="Arial"/>
              <a:cs typeface="Arial"/>
              <a:sym typeface="Arial"/>
            </a:endParaRPr>
          </a:p>
        </p:txBody>
      </p:sp>
    </p:spTree>
    <p:extLst>
      <p:ext uri="{BB962C8B-B14F-4D97-AF65-F5344CB8AC3E}">
        <p14:creationId xmlns:p14="http://schemas.microsoft.com/office/powerpoint/2010/main" val="23943202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909"/>
        <p:cNvGrpSpPr/>
        <p:nvPr/>
      </p:nvGrpSpPr>
      <p:grpSpPr>
        <a:xfrm>
          <a:off x="0" y="0"/>
          <a:ext cx="0" cy="0"/>
          <a:chOff x="0" y="0"/>
          <a:chExt cx="0" cy="0"/>
        </a:xfrm>
      </p:grpSpPr>
      <p:sp>
        <p:nvSpPr>
          <p:cNvPr id="910" name="Shape 91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Clr>
                <a:srgbClr val="FFFFFF"/>
              </a:buClr>
              <a:buFont typeface="Arial"/>
              <a:buNone/>
            </a:pPr>
            <a:r>
              <a:rPr lang="en-US" sz="3600" b="1" i="0" u="none" strike="noStrike" cap="none">
                <a:solidFill>
                  <a:srgbClr val="FFFFFF"/>
                </a:solidFill>
                <a:latin typeface="Arial"/>
                <a:ea typeface="Arial"/>
                <a:cs typeface="Arial"/>
                <a:sym typeface="Arial"/>
              </a:rPr>
              <a:t>Continuities in Trade</a:t>
            </a:r>
            <a:endParaRPr sz="3600" b="1" i="0" u="none" strike="noStrike" cap="none">
              <a:solidFill>
                <a:srgbClr val="FFFFFF"/>
              </a:solidFill>
              <a:latin typeface="Arial"/>
              <a:ea typeface="Arial"/>
              <a:cs typeface="Arial"/>
              <a:sym typeface="Arial"/>
            </a:endParaRPr>
          </a:p>
        </p:txBody>
      </p:sp>
      <p:sp>
        <p:nvSpPr>
          <p:cNvPr id="911" name="Shape 91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274320" marR="0" lvl="0" indent="-274320" algn="l" rtl="0">
              <a:spcBef>
                <a:spcPts val="0"/>
              </a:spcBef>
              <a:spcAft>
                <a:spcPts val="0"/>
              </a:spcAft>
              <a:buClr>
                <a:srgbClr val="ABC2C8"/>
              </a:buClr>
              <a:buSzPts val="3200"/>
              <a:buFont typeface="Arial"/>
              <a:buChar char="•"/>
            </a:pPr>
            <a:r>
              <a:rPr lang="en-US" sz="3200" b="0" i="0" u="none" strike="noStrike" cap="none">
                <a:solidFill>
                  <a:schemeClr val="lt2"/>
                </a:solidFill>
                <a:latin typeface="Arial"/>
                <a:ea typeface="Arial"/>
                <a:cs typeface="Arial"/>
                <a:sym typeface="Arial"/>
              </a:rPr>
              <a:t>Indian Ocean trade continued to thrive</a:t>
            </a:r>
            <a:endParaRPr/>
          </a:p>
          <a:p>
            <a:pPr marL="274320" marR="0" lvl="0" indent="-274320" algn="l" rtl="0">
              <a:spcBef>
                <a:spcPts val="640"/>
              </a:spcBef>
              <a:spcAft>
                <a:spcPts val="0"/>
              </a:spcAft>
              <a:buClr>
                <a:srgbClr val="ABC2C8"/>
              </a:buClr>
              <a:buSzPts val="3200"/>
              <a:buFont typeface="Arial"/>
              <a:buChar char="•"/>
            </a:pPr>
            <a:r>
              <a:rPr lang="en-US" sz="3200" b="0" i="0" u="none" strike="noStrike" cap="none">
                <a:solidFill>
                  <a:schemeClr val="lt2"/>
                </a:solidFill>
                <a:latin typeface="Arial"/>
                <a:ea typeface="Arial"/>
                <a:cs typeface="Arial"/>
                <a:sym typeface="Arial"/>
              </a:rPr>
              <a:t>European merchants could only joined if they cooperated with the local rulers of the port cities because they couldn’t dominate this long-established organization</a:t>
            </a:r>
            <a:endParaRPr/>
          </a:p>
          <a:p>
            <a:pPr marL="274320" marR="0" lvl="0" indent="-274320" algn="l" rtl="0">
              <a:spcBef>
                <a:spcPts val="640"/>
              </a:spcBef>
              <a:spcAft>
                <a:spcPts val="0"/>
              </a:spcAft>
              <a:buClr>
                <a:srgbClr val="ABC2C8"/>
              </a:buClr>
              <a:buSzPts val="3200"/>
              <a:buFont typeface="Arial"/>
              <a:buChar char="•"/>
            </a:pPr>
            <a:r>
              <a:rPr lang="en-US" sz="3200" b="0" i="0" u="none" strike="noStrike" cap="none">
                <a:solidFill>
                  <a:schemeClr val="lt2"/>
                </a:solidFill>
                <a:latin typeface="Arial"/>
                <a:ea typeface="Arial"/>
                <a:cs typeface="Arial"/>
                <a:sym typeface="Arial"/>
              </a:rPr>
              <a:t>Atlantic trade volume eventually surpassed the Indian Ocean trade</a:t>
            </a:r>
            <a:endParaRPr/>
          </a:p>
          <a:p>
            <a:pPr marL="274320" marR="0" lvl="0" indent="-121920" algn="l" rtl="0">
              <a:spcBef>
                <a:spcPts val="480"/>
              </a:spcBef>
              <a:spcAft>
                <a:spcPts val="0"/>
              </a:spcAft>
              <a:buClr>
                <a:srgbClr val="ABC2C8"/>
              </a:buClr>
              <a:buSzPts val="2400"/>
              <a:buFont typeface="Arial"/>
              <a:buNone/>
            </a:pPr>
            <a:endParaRPr sz="2400" b="0" i="0" u="none" strike="noStrike" cap="none">
              <a:solidFill>
                <a:schemeClr val="lt2"/>
              </a:solidFill>
              <a:latin typeface="Arial"/>
              <a:ea typeface="Arial"/>
              <a:cs typeface="Arial"/>
              <a:sym typeface="Arial"/>
            </a:endParaRPr>
          </a:p>
        </p:txBody>
      </p:sp>
    </p:spTree>
    <p:extLst>
      <p:ext uri="{BB962C8B-B14F-4D97-AF65-F5344CB8AC3E}">
        <p14:creationId xmlns:p14="http://schemas.microsoft.com/office/powerpoint/2010/main" val="2364445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915"/>
        <p:cNvGrpSpPr/>
        <p:nvPr/>
      </p:nvGrpSpPr>
      <p:grpSpPr>
        <a:xfrm>
          <a:off x="0" y="0"/>
          <a:ext cx="0" cy="0"/>
          <a:chOff x="0" y="0"/>
          <a:chExt cx="0" cy="0"/>
        </a:xfrm>
      </p:grpSpPr>
      <p:sp>
        <p:nvSpPr>
          <p:cNvPr id="916" name="Shape 91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Clr>
                <a:srgbClr val="FFFFFF"/>
              </a:buClr>
              <a:buFont typeface="Arial"/>
              <a:buNone/>
            </a:pPr>
            <a:r>
              <a:rPr lang="en-US" sz="3600" b="1" i="0" u="none" strike="noStrike" cap="none">
                <a:solidFill>
                  <a:srgbClr val="FFFFFF"/>
                </a:solidFill>
                <a:latin typeface="Arial"/>
                <a:ea typeface="Arial"/>
                <a:cs typeface="Arial"/>
                <a:sym typeface="Arial"/>
              </a:rPr>
              <a:t>Continuities in Agriculture</a:t>
            </a:r>
            <a:endParaRPr sz="3600" b="1" i="0" u="none" strike="noStrike" cap="none">
              <a:solidFill>
                <a:srgbClr val="FFFFFF"/>
              </a:solidFill>
              <a:latin typeface="Arial"/>
              <a:ea typeface="Arial"/>
              <a:cs typeface="Arial"/>
              <a:sym typeface="Arial"/>
            </a:endParaRPr>
          </a:p>
        </p:txBody>
      </p:sp>
      <p:sp>
        <p:nvSpPr>
          <p:cNvPr id="917" name="Shape 917"/>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274320" marR="0" lvl="0" indent="-274320" algn="l" rtl="0">
              <a:spcBef>
                <a:spcPts val="0"/>
              </a:spcBef>
              <a:spcAft>
                <a:spcPts val="0"/>
              </a:spcAft>
              <a:buClr>
                <a:srgbClr val="ABC2C8"/>
              </a:buClr>
              <a:buSzPts val="3200"/>
              <a:buFont typeface="Arial"/>
              <a:buChar char="•"/>
            </a:pPr>
            <a:r>
              <a:rPr lang="en-US" sz="3200" b="0" i="0" u="none" strike="noStrike" cap="none">
                <a:solidFill>
                  <a:schemeClr val="lt2"/>
                </a:solidFill>
                <a:latin typeface="Arial"/>
                <a:ea typeface="Arial"/>
                <a:cs typeface="Arial"/>
                <a:sym typeface="Arial"/>
              </a:rPr>
              <a:t>Most people in the world were STILL farmers – most growing just enough for their families to live on with a little left over to sell</a:t>
            </a:r>
            <a:endParaRPr/>
          </a:p>
          <a:p>
            <a:pPr marL="274320" marR="0" lvl="0" indent="-274320" algn="l" rtl="0">
              <a:spcBef>
                <a:spcPts val="640"/>
              </a:spcBef>
              <a:spcAft>
                <a:spcPts val="0"/>
              </a:spcAft>
              <a:buClr>
                <a:srgbClr val="ABC2C8"/>
              </a:buClr>
              <a:buSzPts val="3200"/>
              <a:buFont typeface="Arial"/>
              <a:buChar char="•"/>
            </a:pPr>
            <a:r>
              <a:rPr lang="en-US" sz="3200" b="0" i="0" u="none" strike="noStrike" cap="none">
                <a:solidFill>
                  <a:schemeClr val="lt2"/>
                </a:solidFill>
                <a:latin typeface="Arial"/>
                <a:ea typeface="Arial"/>
                <a:cs typeface="Arial"/>
                <a:sym typeface="Arial"/>
              </a:rPr>
              <a:t>Others grew a single crop to be exported for food (initial commercial farming)</a:t>
            </a:r>
            <a:endParaRPr/>
          </a:p>
          <a:p>
            <a:pPr marL="274320" marR="0" lvl="0" indent="-274320" algn="l" rtl="0">
              <a:spcBef>
                <a:spcPts val="640"/>
              </a:spcBef>
              <a:spcAft>
                <a:spcPts val="0"/>
              </a:spcAft>
              <a:buClr>
                <a:srgbClr val="ABC2C8"/>
              </a:buClr>
              <a:buSzPts val="3200"/>
              <a:buFont typeface="Arial"/>
              <a:buChar char="•"/>
            </a:pPr>
            <a:r>
              <a:rPr lang="en-US" sz="3200" b="0" i="0" u="none" strike="noStrike" cap="none">
                <a:solidFill>
                  <a:schemeClr val="lt2"/>
                </a:solidFill>
                <a:latin typeface="Arial"/>
                <a:ea typeface="Arial"/>
                <a:cs typeface="Arial"/>
                <a:sym typeface="Arial"/>
              </a:rPr>
              <a:t>Changes occurred because of the flood of new foods from the Americas</a:t>
            </a:r>
            <a:endParaRPr sz="3200" b="0" i="0" u="none" strike="noStrike" cap="none">
              <a:solidFill>
                <a:schemeClr val="lt2"/>
              </a:solidFill>
              <a:latin typeface="Arial"/>
              <a:ea typeface="Arial"/>
              <a:cs typeface="Arial"/>
              <a:sym typeface="Arial"/>
            </a:endParaRPr>
          </a:p>
        </p:txBody>
      </p:sp>
    </p:spTree>
    <p:extLst>
      <p:ext uri="{BB962C8B-B14F-4D97-AF65-F5344CB8AC3E}">
        <p14:creationId xmlns:p14="http://schemas.microsoft.com/office/powerpoint/2010/main" val="11760440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921"/>
        <p:cNvGrpSpPr/>
        <p:nvPr/>
      </p:nvGrpSpPr>
      <p:grpSpPr>
        <a:xfrm>
          <a:off x="0" y="0"/>
          <a:ext cx="0" cy="0"/>
          <a:chOff x="0" y="0"/>
          <a:chExt cx="0" cy="0"/>
        </a:xfrm>
      </p:grpSpPr>
      <p:sp>
        <p:nvSpPr>
          <p:cNvPr id="922" name="Shape 92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Clr>
                <a:srgbClr val="FFFFFF"/>
              </a:buClr>
              <a:buFont typeface="Arial"/>
              <a:buNone/>
            </a:pPr>
            <a:r>
              <a:rPr lang="en-US" sz="3600" b="1" i="0" u="none" strike="noStrike" cap="none">
                <a:solidFill>
                  <a:srgbClr val="FFFFFF"/>
                </a:solidFill>
                <a:latin typeface="Arial"/>
                <a:ea typeface="Arial"/>
                <a:cs typeface="Arial"/>
                <a:sym typeface="Arial"/>
              </a:rPr>
              <a:t>Continuities  in Migrations</a:t>
            </a:r>
            <a:endParaRPr sz="3600" b="1" i="0" u="none" strike="noStrike" cap="none">
              <a:solidFill>
                <a:srgbClr val="FFFFFF"/>
              </a:solidFill>
              <a:latin typeface="Arial"/>
              <a:ea typeface="Arial"/>
              <a:cs typeface="Arial"/>
              <a:sym typeface="Arial"/>
            </a:endParaRPr>
          </a:p>
        </p:txBody>
      </p:sp>
      <p:sp>
        <p:nvSpPr>
          <p:cNvPr id="923" name="Shape 92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274320" marR="0" lvl="0" indent="-274320" algn="l" rtl="0">
              <a:spcBef>
                <a:spcPts val="0"/>
              </a:spcBef>
              <a:spcAft>
                <a:spcPts val="0"/>
              </a:spcAft>
              <a:buClr>
                <a:srgbClr val="ABC2C8"/>
              </a:buClr>
              <a:buSzPts val="3200"/>
              <a:buFont typeface="Arial"/>
              <a:buChar char="•"/>
            </a:pPr>
            <a:r>
              <a:rPr lang="en-US" sz="3200" b="0" i="0" u="none" strike="noStrike" cap="none">
                <a:solidFill>
                  <a:schemeClr val="lt2"/>
                </a:solidFill>
                <a:latin typeface="Arial"/>
                <a:ea typeface="Arial"/>
                <a:cs typeface="Arial"/>
                <a:sym typeface="Arial"/>
              </a:rPr>
              <a:t>Just before 1492 most mass migrations had ended</a:t>
            </a:r>
            <a:endParaRPr/>
          </a:p>
          <a:p>
            <a:pPr marL="548640" marR="0" lvl="1" indent="-193040" algn="l" rtl="0">
              <a:spcBef>
                <a:spcPts val="560"/>
              </a:spcBef>
              <a:spcAft>
                <a:spcPts val="0"/>
              </a:spcAft>
              <a:buClr>
                <a:srgbClr val="ABC2C8"/>
              </a:buClr>
              <a:buSzPts val="2800"/>
              <a:buFont typeface="Arial"/>
              <a:buChar char="•"/>
            </a:pPr>
            <a:r>
              <a:rPr lang="en-US" sz="2800" b="0" i="0" u="none" strike="noStrike" cap="none">
                <a:solidFill>
                  <a:schemeClr val="lt1"/>
                </a:solidFill>
                <a:latin typeface="Arial"/>
                <a:ea typeface="Arial"/>
                <a:cs typeface="Arial"/>
                <a:sym typeface="Arial"/>
              </a:rPr>
              <a:t>Hawaii inhabited by 900 </a:t>
            </a:r>
            <a:endParaRPr/>
          </a:p>
          <a:p>
            <a:pPr marL="548640" marR="0" lvl="1" indent="-193040" algn="l" rtl="0">
              <a:spcBef>
                <a:spcPts val="560"/>
              </a:spcBef>
              <a:spcAft>
                <a:spcPts val="0"/>
              </a:spcAft>
              <a:buClr>
                <a:srgbClr val="ABC2C8"/>
              </a:buClr>
              <a:buSzPts val="2800"/>
              <a:buFont typeface="Arial"/>
              <a:buChar char="•"/>
            </a:pPr>
            <a:r>
              <a:rPr lang="en-US" sz="2800" b="0" i="0" u="none" strike="noStrike" cap="none">
                <a:solidFill>
                  <a:schemeClr val="lt1"/>
                </a:solidFill>
                <a:latin typeface="Arial"/>
                <a:ea typeface="Arial"/>
                <a:cs typeface="Arial"/>
                <a:sym typeface="Arial"/>
              </a:rPr>
              <a:t>Tahiti by c 1300</a:t>
            </a:r>
            <a:endParaRPr/>
          </a:p>
          <a:p>
            <a:pPr marL="548640" marR="0" lvl="1" indent="-193040" algn="l" rtl="0">
              <a:spcBef>
                <a:spcPts val="560"/>
              </a:spcBef>
              <a:spcAft>
                <a:spcPts val="0"/>
              </a:spcAft>
              <a:buClr>
                <a:srgbClr val="ABC2C8"/>
              </a:buClr>
              <a:buSzPts val="2800"/>
              <a:buFont typeface="Arial"/>
              <a:buChar char="•"/>
            </a:pPr>
            <a:r>
              <a:rPr lang="en-US" sz="2800" b="0" i="0" u="none" strike="noStrike" cap="none">
                <a:solidFill>
                  <a:schemeClr val="lt1"/>
                </a:solidFill>
                <a:latin typeface="Arial"/>
                <a:ea typeface="Arial"/>
                <a:cs typeface="Arial"/>
                <a:sym typeface="Arial"/>
              </a:rPr>
              <a:t>Bantu Migration near end – built Great Zimbabwe</a:t>
            </a:r>
            <a:endParaRPr sz="28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27141799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927"/>
        <p:cNvGrpSpPr/>
        <p:nvPr/>
      </p:nvGrpSpPr>
      <p:grpSpPr>
        <a:xfrm>
          <a:off x="0" y="0"/>
          <a:ext cx="0" cy="0"/>
          <a:chOff x="0" y="0"/>
          <a:chExt cx="0" cy="0"/>
        </a:xfrm>
      </p:grpSpPr>
      <p:sp>
        <p:nvSpPr>
          <p:cNvPr id="928" name="Shape 92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Clr>
                <a:srgbClr val="FFFFFF"/>
              </a:buClr>
              <a:buFont typeface="Arial"/>
              <a:buNone/>
            </a:pPr>
            <a:endParaRPr sz="3600" b="1" i="0" u="none" strike="noStrike" cap="none">
              <a:solidFill>
                <a:srgbClr val="FFFFFF"/>
              </a:solidFill>
              <a:latin typeface="Arial"/>
              <a:ea typeface="Arial"/>
              <a:cs typeface="Arial"/>
              <a:sym typeface="Arial"/>
            </a:endParaRPr>
          </a:p>
        </p:txBody>
      </p:sp>
      <p:pic>
        <p:nvPicPr>
          <p:cNvPr id="929" name="Shape 929"/>
          <p:cNvPicPr preferRelativeResize="0">
            <a:picLocks noGrp="1"/>
          </p:cNvPicPr>
          <p:nvPr>
            <p:ph type="body" idx="1"/>
          </p:nvPr>
        </p:nvPicPr>
        <p:blipFill rotWithShape="1">
          <a:blip r:embed="rId3">
            <a:alphaModFix/>
          </a:blip>
          <a:srcRect/>
          <a:stretch/>
        </p:blipFill>
        <p:spPr>
          <a:xfrm>
            <a:off x="0" y="0"/>
            <a:ext cx="9144000" cy="6858000"/>
          </a:xfrm>
          <a:prstGeom prst="rect">
            <a:avLst/>
          </a:prstGeom>
          <a:noFill/>
          <a:ln>
            <a:noFill/>
          </a:ln>
        </p:spPr>
      </p:pic>
    </p:spTree>
    <p:extLst>
      <p:ext uri="{BB962C8B-B14F-4D97-AF65-F5344CB8AC3E}">
        <p14:creationId xmlns:p14="http://schemas.microsoft.com/office/powerpoint/2010/main" val="73155074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0848" y="656775"/>
            <a:ext cx="8229600" cy="1143000"/>
          </a:xfrm>
        </p:spPr>
        <p:txBody>
          <a:bodyPr/>
          <a:lstStyle/>
          <a:p>
            <a:pPr algn="ctr"/>
            <a:r>
              <a:rPr lang="en-US" sz="4400" b="1" dirty="0" smtClean="0">
                <a:solidFill>
                  <a:schemeClr val="bg1"/>
                </a:solidFill>
              </a:rPr>
              <a:t>Review Questions</a:t>
            </a:r>
            <a:endParaRPr lang="en-US" sz="4400" b="1" dirty="0">
              <a:solidFill>
                <a:schemeClr val="bg1"/>
              </a:solidFill>
            </a:endParaRPr>
          </a:p>
        </p:txBody>
      </p:sp>
    </p:spTree>
    <p:extLst>
      <p:ext uri="{BB962C8B-B14F-4D97-AF65-F5344CB8AC3E}">
        <p14:creationId xmlns:p14="http://schemas.microsoft.com/office/powerpoint/2010/main" val="328708448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Shape 189"/>
          <p:cNvSpPr txBox="1">
            <a:spLocks noGrp="1"/>
          </p:cNvSpPr>
          <p:nvPr>
            <p:ph type="title"/>
          </p:nvPr>
        </p:nvSpPr>
        <p:spPr>
          <a:xfrm>
            <a:off x="914400" y="503238"/>
            <a:ext cx="7313613" cy="86836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Font typeface="Arial"/>
              <a:buNone/>
            </a:pPr>
            <a:r>
              <a:rPr lang="en-US" sz="4600" b="0" i="0" u="none" strike="noStrike" cap="none">
                <a:solidFill>
                  <a:schemeClr val="dk1"/>
                </a:solidFill>
                <a:latin typeface="Arial"/>
                <a:ea typeface="Arial"/>
                <a:cs typeface="Arial"/>
                <a:sym typeface="Arial"/>
              </a:rPr>
              <a:t>Big Picture- Period 4</a:t>
            </a:r>
            <a:endParaRPr sz="4600" b="0" i="0" u="none" strike="noStrike" cap="none">
              <a:solidFill>
                <a:schemeClr val="dk1"/>
              </a:solidFill>
              <a:latin typeface="Arial"/>
              <a:ea typeface="Arial"/>
              <a:cs typeface="Arial"/>
              <a:sym typeface="Arial"/>
            </a:endParaRPr>
          </a:p>
        </p:txBody>
      </p:sp>
      <p:sp>
        <p:nvSpPr>
          <p:cNvPr id="190" name="Shape 190"/>
          <p:cNvSpPr txBox="1">
            <a:spLocks noGrp="1"/>
          </p:cNvSpPr>
          <p:nvPr>
            <p:ph type="body" idx="1"/>
          </p:nvPr>
        </p:nvSpPr>
        <p:spPr>
          <a:xfrm>
            <a:off x="356840" y="1735138"/>
            <a:ext cx="8564136" cy="4056062"/>
          </a:xfrm>
          <a:prstGeom prst="rect">
            <a:avLst/>
          </a:prstGeom>
          <a:noFill/>
          <a:ln>
            <a:noFill/>
          </a:ln>
        </p:spPr>
        <p:txBody>
          <a:bodyPr spcFirstLastPara="1" wrap="square" lIns="91425" tIns="45700" rIns="91425" bIns="45700" anchor="t" anchorCtr="0">
            <a:noAutofit/>
          </a:bodyPr>
          <a:lstStyle/>
          <a:p>
            <a:pPr marL="463550" marR="0" lvl="0" indent="-463550" algn="l" rtl="0">
              <a:spcBef>
                <a:spcPts val="0"/>
              </a:spcBef>
              <a:spcAft>
                <a:spcPts val="0"/>
              </a:spcAft>
              <a:buClr>
                <a:schemeClr val="dk1"/>
              </a:buClr>
              <a:buSzPts val="2160"/>
              <a:buFont typeface="Arial"/>
              <a:buChar char="•"/>
            </a:pPr>
            <a:r>
              <a:rPr lang="en-US" sz="2800" b="0" i="0" u="none" strike="noStrike" cap="none" dirty="0">
                <a:solidFill>
                  <a:schemeClr val="dk1"/>
                </a:solidFill>
                <a:latin typeface="Arial"/>
                <a:ea typeface="Arial"/>
                <a:cs typeface="Arial"/>
                <a:sym typeface="Arial"/>
              </a:rPr>
              <a:t>Transatlantic connections </a:t>
            </a:r>
            <a:endParaRPr sz="1600" dirty="0"/>
          </a:p>
          <a:p>
            <a:pPr marL="914400" marR="0" lvl="1" indent="-457200" algn="l" rtl="0">
              <a:spcBef>
                <a:spcPts val="600"/>
              </a:spcBef>
              <a:spcAft>
                <a:spcPts val="0"/>
              </a:spcAft>
              <a:buClr>
                <a:schemeClr val="dk1"/>
              </a:buClr>
              <a:buSzPts val="1980"/>
              <a:buFont typeface="Arial"/>
              <a:buChar char="•"/>
            </a:pPr>
            <a:r>
              <a:rPr lang="en-US" sz="2400" b="0" i="0" u="none" strike="noStrike" cap="none" dirty="0">
                <a:solidFill>
                  <a:schemeClr val="dk1"/>
                </a:solidFill>
                <a:latin typeface="Arial"/>
                <a:ea typeface="Arial"/>
                <a:cs typeface="Arial"/>
                <a:sym typeface="Arial"/>
              </a:rPr>
              <a:t>First time we can talk about “world” history</a:t>
            </a:r>
            <a:endParaRPr sz="1600" dirty="0"/>
          </a:p>
          <a:p>
            <a:pPr marL="914400" marR="0" lvl="1" indent="-457200" algn="l" rtl="0">
              <a:spcBef>
                <a:spcPts val="600"/>
              </a:spcBef>
              <a:spcAft>
                <a:spcPts val="0"/>
              </a:spcAft>
              <a:buClr>
                <a:schemeClr val="dk1"/>
              </a:buClr>
              <a:buSzPts val="1980"/>
              <a:buFont typeface="Arial"/>
              <a:buChar char="•"/>
            </a:pPr>
            <a:r>
              <a:rPr lang="en-US" sz="2400" b="0" i="0" u="none" strike="noStrike" cap="none" dirty="0">
                <a:solidFill>
                  <a:schemeClr val="dk1"/>
                </a:solidFill>
                <a:latin typeface="Arial"/>
                <a:ea typeface="Arial"/>
                <a:cs typeface="Arial"/>
                <a:sym typeface="Arial"/>
              </a:rPr>
              <a:t>VAST expansion of interregional exchange</a:t>
            </a:r>
            <a:endParaRPr sz="1600" dirty="0"/>
          </a:p>
          <a:p>
            <a:pPr marL="1255713" marR="0" lvl="2" indent="-341313" algn="l" rtl="0">
              <a:spcBef>
                <a:spcPts val="600"/>
              </a:spcBef>
              <a:spcAft>
                <a:spcPts val="0"/>
              </a:spcAft>
              <a:buClr>
                <a:schemeClr val="dk1"/>
              </a:buClr>
              <a:buSzPts val="1800"/>
              <a:buFont typeface="Arial"/>
              <a:buChar char="•"/>
            </a:pPr>
            <a:r>
              <a:rPr lang="en-US" sz="2400" b="0" i="0" u="none" strike="noStrike" cap="none" dirty="0">
                <a:solidFill>
                  <a:schemeClr val="dk1"/>
                </a:solidFill>
                <a:latin typeface="Arial"/>
                <a:ea typeface="Arial"/>
                <a:cs typeface="Arial"/>
                <a:sym typeface="Arial"/>
              </a:rPr>
              <a:t>COLUMBIAN EXCHANGE</a:t>
            </a:r>
            <a:endParaRPr sz="1600" dirty="0"/>
          </a:p>
          <a:p>
            <a:pPr marL="463550" marR="0" lvl="0" indent="-463550" algn="l" rtl="0">
              <a:spcBef>
                <a:spcPts val="2000"/>
              </a:spcBef>
              <a:spcAft>
                <a:spcPts val="0"/>
              </a:spcAft>
              <a:buClr>
                <a:schemeClr val="dk1"/>
              </a:buClr>
              <a:buSzPts val="2160"/>
              <a:buFont typeface="Arial"/>
              <a:buChar char="•"/>
            </a:pPr>
            <a:r>
              <a:rPr lang="en-US" sz="2800" b="0" i="0" u="none" strike="noStrike" cap="none" dirty="0">
                <a:solidFill>
                  <a:schemeClr val="dk1"/>
                </a:solidFill>
                <a:latin typeface="Arial"/>
                <a:ea typeface="Arial"/>
                <a:cs typeface="Arial"/>
                <a:sym typeface="Arial"/>
              </a:rPr>
              <a:t>New labor systems </a:t>
            </a:r>
            <a:endParaRPr sz="2800" b="0" i="0" u="none" strike="noStrike" cap="none" dirty="0">
              <a:solidFill>
                <a:schemeClr val="dk1"/>
              </a:solidFill>
              <a:latin typeface="Arial"/>
              <a:ea typeface="Arial"/>
              <a:cs typeface="Arial"/>
              <a:sym typeface="Arial"/>
            </a:endParaRPr>
          </a:p>
          <a:p>
            <a:pPr marL="463550" marR="0" lvl="0" indent="-463550" algn="l" rtl="0">
              <a:spcBef>
                <a:spcPts val="2000"/>
              </a:spcBef>
              <a:spcAft>
                <a:spcPts val="0"/>
              </a:spcAft>
              <a:buClr>
                <a:schemeClr val="dk1"/>
              </a:buClr>
              <a:buSzPts val="2160"/>
              <a:buFont typeface="Arial"/>
              <a:buChar char="•"/>
            </a:pPr>
            <a:r>
              <a:rPr lang="en-US" sz="2800" b="0" i="0" u="none" strike="noStrike" cap="none" dirty="0">
                <a:solidFill>
                  <a:schemeClr val="dk1"/>
                </a:solidFill>
                <a:latin typeface="Arial"/>
                <a:ea typeface="Arial"/>
                <a:cs typeface="Arial"/>
                <a:sym typeface="Arial"/>
              </a:rPr>
              <a:t>Maritime and land-based (“gunpowder”) empires</a:t>
            </a:r>
            <a:endParaRPr sz="1600" dirty="0"/>
          </a:p>
          <a:p>
            <a:pPr marL="463550" marR="0" lvl="0" indent="-463550" algn="l" rtl="0">
              <a:spcBef>
                <a:spcPts val="2000"/>
              </a:spcBef>
              <a:spcAft>
                <a:spcPts val="0"/>
              </a:spcAft>
              <a:buClr>
                <a:schemeClr val="dk1"/>
              </a:buClr>
              <a:buSzPts val="2160"/>
              <a:buFont typeface="Arial"/>
              <a:buChar char="•"/>
            </a:pPr>
            <a:r>
              <a:rPr lang="en-US" sz="2800" b="0" i="0" u="none" strike="noStrike" cap="none" dirty="0">
                <a:solidFill>
                  <a:schemeClr val="dk1"/>
                </a:solidFill>
                <a:latin typeface="Arial"/>
                <a:ea typeface="Arial"/>
                <a:cs typeface="Arial"/>
                <a:sym typeface="Arial"/>
              </a:rPr>
              <a:t>Europe’s time to shine</a:t>
            </a:r>
            <a:endParaRPr sz="2800" b="0" i="0" u="none" strike="noStrike" cap="none" dirty="0">
              <a:solidFill>
                <a:schemeClr val="dk1"/>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189862" y="300251"/>
            <a:ext cx="4701653" cy="5552957"/>
          </a:xfrm>
        </p:spPr>
        <p:txBody>
          <a:bodyPr/>
          <a:lstStyle/>
          <a:p>
            <a:pPr marL="139700" indent="0">
              <a:buNone/>
            </a:pPr>
            <a:r>
              <a:rPr lang="en-US" sz="2000" b="1" dirty="0">
                <a:solidFill>
                  <a:schemeClr val="bg1"/>
                </a:solidFill>
              </a:rPr>
              <a:t>The “Monument of the Discoveries” designed for the 1940 World’s Fair in Lisbon, Portugal shown in the picture above uses monumental architecture to reflect national pride in</a:t>
            </a:r>
          </a:p>
          <a:p>
            <a:pPr marL="482600" indent="-342900" fontAlgn="base">
              <a:buFont typeface="+mj-lt"/>
              <a:buAutoNum type="alphaUcPeriod"/>
            </a:pPr>
            <a:r>
              <a:rPr lang="en-US" sz="2000" dirty="0">
                <a:solidFill>
                  <a:schemeClr val="bg1"/>
                </a:solidFill>
              </a:rPr>
              <a:t>Zheng He’s voyages in the Indian Ocean which enhanced Chinese prestige.</a:t>
            </a:r>
          </a:p>
          <a:p>
            <a:pPr marL="482600" indent="-342900" fontAlgn="base">
              <a:buFont typeface="+mj-lt"/>
              <a:buAutoNum type="alphaUcPeriod"/>
            </a:pPr>
            <a:r>
              <a:rPr lang="en-US" sz="2000" dirty="0">
                <a:solidFill>
                  <a:schemeClr val="bg1"/>
                </a:solidFill>
              </a:rPr>
              <a:t>Prince Henry’s school of navigation that led to increased travel and trade in Africa.</a:t>
            </a:r>
          </a:p>
          <a:p>
            <a:pPr marL="482600" indent="-342900" fontAlgn="base">
              <a:buFont typeface="+mj-lt"/>
              <a:buAutoNum type="alphaUcPeriod"/>
            </a:pPr>
            <a:r>
              <a:rPr lang="en-US" sz="2000" dirty="0">
                <a:solidFill>
                  <a:schemeClr val="bg1"/>
                </a:solidFill>
              </a:rPr>
              <a:t>Columbus’ journey to the Caribbean which began the process of imperialism in the Americas.</a:t>
            </a:r>
          </a:p>
          <a:p>
            <a:pPr marL="482600" indent="-342900" fontAlgn="base">
              <a:buFont typeface="+mj-lt"/>
              <a:buAutoNum type="alphaUcPeriod"/>
            </a:pPr>
            <a:r>
              <a:rPr lang="en-US" sz="2000" dirty="0">
                <a:solidFill>
                  <a:schemeClr val="bg1"/>
                </a:solidFill>
              </a:rPr>
              <a:t>John Cabot’s explorations of the North Atlantic and journey to what is now modern Canada</a:t>
            </a:r>
            <a:r>
              <a:rPr lang="en-US" sz="2000" dirty="0" smtClean="0">
                <a:solidFill>
                  <a:schemeClr val="bg1"/>
                </a:solidFill>
              </a:rPr>
              <a:t>.</a:t>
            </a:r>
            <a:r>
              <a:rPr lang="en-US" sz="2000" dirty="0">
                <a:solidFill>
                  <a:schemeClr val="bg1"/>
                </a:solidFill>
              </a:rPr>
              <a:t/>
            </a:r>
            <a:br>
              <a:rPr lang="en-US" sz="2000" dirty="0">
                <a:solidFill>
                  <a:schemeClr val="bg1"/>
                </a:solidFill>
              </a:rPr>
            </a:br>
            <a:endParaRPr lang="en-US" sz="2000" dirty="0">
              <a:solidFill>
                <a:schemeClr val="bg1"/>
              </a:solidFill>
            </a:endParaRPr>
          </a:p>
        </p:txBody>
      </p:sp>
      <p:pic>
        <p:nvPicPr>
          <p:cNvPr id="1026" name="Picture 2" descr="http://www.dightonrock.com/images/02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435363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469493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012442" y="436728"/>
            <a:ext cx="4899546" cy="5689435"/>
          </a:xfrm>
        </p:spPr>
        <p:txBody>
          <a:bodyPr/>
          <a:lstStyle/>
          <a:p>
            <a:pPr marL="139700" indent="0">
              <a:buNone/>
            </a:pPr>
            <a:r>
              <a:rPr lang="en-US" sz="2200" b="1" dirty="0" smtClean="0">
                <a:solidFill>
                  <a:schemeClr val="bg1"/>
                </a:solidFill>
              </a:rPr>
              <a:t>This engraving by a German artist depicts a Ming Dynasty currency called a “</a:t>
            </a:r>
            <a:r>
              <a:rPr lang="en-US" sz="2200" b="1" dirty="0" err="1" smtClean="0">
                <a:solidFill>
                  <a:schemeClr val="bg1"/>
                </a:solidFill>
              </a:rPr>
              <a:t>tael</a:t>
            </a:r>
            <a:r>
              <a:rPr lang="en-US" sz="2200" b="1" dirty="0" smtClean="0">
                <a:solidFill>
                  <a:schemeClr val="bg1"/>
                </a:solidFill>
              </a:rPr>
              <a:t>” that was produced with metals acquired from the newly opened Spanish colonial mines.  The engraving best illustrates which of the following features of 18</a:t>
            </a:r>
            <a:r>
              <a:rPr lang="en-US" sz="2200" b="1" baseline="30000" dirty="0" smtClean="0">
                <a:solidFill>
                  <a:schemeClr val="bg1"/>
                </a:solidFill>
              </a:rPr>
              <a:t>th</a:t>
            </a:r>
            <a:r>
              <a:rPr lang="en-US" sz="2200" b="1" dirty="0" smtClean="0">
                <a:solidFill>
                  <a:schemeClr val="bg1"/>
                </a:solidFill>
              </a:rPr>
              <a:t> century economic trade?</a:t>
            </a:r>
          </a:p>
          <a:p>
            <a:pPr marL="482600" indent="-342900">
              <a:buFont typeface="+mj-lt"/>
              <a:buAutoNum type="alphaUcPeriod"/>
            </a:pPr>
            <a:r>
              <a:rPr lang="en-US" sz="2200" dirty="0" smtClean="0">
                <a:solidFill>
                  <a:schemeClr val="bg1"/>
                </a:solidFill>
              </a:rPr>
              <a:t>Joint-Stock Companies</a:t>
            </a:r>
          </a:p>
          <a:p>
            <a:pPr marL="482600" indent="-342900">
              <a:buFont typeface="+mj-lt"/>
              <a:buAutoNum type="alphaUcPeriod"/>
            </a:pPr>
            <a:r>
              <a:rPr lang="en-US" sz="2200" dirty="0" smtClean="0">
                <a:solidFill>
                  <a:schemeClr val="bg1"/>
                </a:solidFill>
              </a:rPr>
              <a:t>The Columbian Exchange</a:t>
            </a:r>
          </a:p>
          <a:p>
            <a:pPr marL="482600" indent="-342900">
              <a:buFont typeface="+mj-lt"/>
              <a:buAutoNum type="alphaUcPeriod"/>
            </a:pPr>
            <a:r>
              <a:rPr lang="en-US" sz="2200" dirty="0" smtClean="0">
                <a:solidFill>
                  <a:schemeClr val="bg1"/>
                </a:solidFill>
              </a:rPr>
              <a:t>Global Circulation of Silver</a:t>
            </a:r>
          </a:p>
          <a:p>
            <a:pPr marL="482600" indent="-342900">
              <a:buFont typeface="+mj-lt"/>
              <a:buAutoNum type="alphaUcPeriod"/>
            </a:pPr>
            <a:r>
              <a:rPr lang="en-US" sz="2200" dirty="0" smtClean="0">
                <a:solidFill>
                  <a:schemeClr val="bg1"/>
                </a:solidFill>
              </a:rPr>
              <a:t>Japanese Daimyos</a:t>
            </a:r>
          </a:p>
        </p:txBody>
      </p:sp>
      <p:pic>
        <p:nvPicPr>
          <p:cNvPr id="2050" name="Picture 2" descr="Datei:ChinesischeSilberbarre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38883"/>
            <a:ext cx="3889613" cy="68968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952330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a:xfrm>
            <a:off x="163774" y="3684897"/>
            <a:ext cx="8857396" cy="2864348"/>
          </a:xfrm>
        </p:spPr>
        <p:txBody>
          <a:bodyPr/>
          <a:lstStyle/>
          <a:p>
            <a:pPr marL="139700" indent="0">
              <a:buNone/>
            </a:pPr>
            <a:r>
              <a:rPr lang="en-US" sz="2400" b="1" dirty="0">
                <a:solidFill>
                  <a:schemeClr val="bg1"/>
                </a:solidFill>
              </a:rPr>
              <a:t>Which of the following historical cultural developments was a direct consequence of the trade networks seen in the map above?</a:t>
            </a:r>
          </a:p>
          <a:p>
            <a:pPr marL="482600" indent="-342900" fontAlgn="base">
              <a:buFont typeface="+mj-lt"/>
              <a:buAutoNum type="alphaUcPeriod"/>
            </a:pPr>
            <a:r>
              <a:rPr lang="en-US" sz="2400" dirty="0">
                <a:solidFill>
                  <a:schemeClr val="bg1"/>
                </a:solidFill>
              </a:rPr>
              <a:t>Renaissance art in Europe</a:t>
            </a:r>
          </a:p>
          <a:p>
            <a:pPr marL="482600" indent="-342900" fontAlgn="base">
              <a:buFont typeface="+mj-lt"/>
              <a:buAutoNum type="alphaUcPeriod"/>
            </a:pPr>
            <a:r>
              <a:rPr lang="en-US" sz="2400" dirty="0">
                <a:solidFill>
                  <a:schemeClr val="bg1"/>
                </a:solidFill>
              </a:rPr>
              <a:t>Spread of Islam to new regions</a:t>
            </a:r>
          </a:p>
          <a:p>
            <a:pPr marL="482600" indent="-342900" fontAlgn="base">
              <a:buFont typeface="+mj-lt"/>
              <a:buAutoNum type="alphaUcPeriod"/>
            </a:pPr>
            <a:r>
              <a:rPr lang="en-US" sz="2400" dirty="0">
                <a:solidFill>
                  <a:schemeClr val="bg1"/>
                </a:solidFill>
              </a:rPr>
              <a:t>The Protestant Reformation</a:t>
            </a:r>
          </a:p>
          <a:p>
            <a:pPr marL="482600" indent="-342900" fontAlgn="base">
              <a:buFont typeface="+mj-lt"/>
              <a:buAutoNum type="alphaUcPeriod"/>
            </a:pPr>
            <a:r>
              <a:rPr lang="en-US" sz="2400" dirty="0">
                <a:solidFill>
                  <a:schemeClr val="bg1"/>
                </a:solidFill>
              </a:rPr>
              <a:t>Syncretic religions of the </a:t>
            </a:r>
            <a:r>
              <a:rPr lang="en-US" sz="2400" dirty="0" smtClean="0">
                <a:solidFill>
                  <a:schemeClr val="bg1"/>
                </a:solidFill>
              </a:rPr>
              <a:t>Caribbean</a:t>
            </a:r>
            <a:r>
              <a:rPr lang="en-US" sz="2400" dirty="0"/>
              <a:t/>
            </a:r>
            <a:br>
              <a:rPr lang="en-US" sz="2400" dirty="0"/>
            </a:br>
            <a:endParaRPr lang="en-US" sz="2400" dirty="0"/>
          </a:p>
        </p:txBody>
      </p:sp>
      <p:pic>
        <p:nvPicPr>
          <p:cNvPr id="3074" name="Picture 2" descr="http://www.iq.poquoson.org/tlm/worldgeography/c20.gif"/>
          <p:cNvPicPr>
            <a:picLocks noChangeAspect="1" noChangeArrowheads="1"/>
          </p:cNvPicPr>
          <p:nvPr/>
        </p:nvPicPr>
        <p:blipFill rotWithShape="1">
          <a:blip r:embed="rId3">
            <a:extLst>
              <a:ext uri="{28A0092B-C50C-407E-A947-70E740481C1C}">
                <a14:useLocalDpi xmlns:a14="http://schemas.microsoft.com/office/drawing/2010/main" val="0"/>
              </a:ext>
            </a:extLst>
          </a:blip>
          <a:srcRect b="7761"/>
          <a:stretch/>
        </p:blipFill>
        <p:spPr bwMode="auto">
          <a:xfrm>
            <a:off x="0" y="-1"/>
            <a:ext cx="9144000" cy="36848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565221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979222" y="495572"/>
            <a:ext cx="4946414" cy="5866856"/>
          </a:xfrm>
        </p:spPr>
        <p:txBody>
          <a:bodyPr/>
          <a:lstStyle/>
          <a:p>
            <a:pPr marL="139700" indent="0">
              <a:buNone/>
            </a:pPr>
            <a:r>
              <a:rPr lang="en-US" sz="2000" b="1" dirty="0">
                <a:solidFill>
                  <a:schemeClr val="bg1"/>
                </a:solidFill>
              </a:rPr>
              <a:t>The portrait </a:t>
            </a:r>
            <a:r>
              <a:rPr lang="en-US" sz="2000" b="1" dirty="0" smtClean="0">
                <a:solidFill>
                  <a:schemeClr val="bg1"/>
                </a:solidFill>
              </a:rPr>
              <a:t>of </a:t>
            </a:r>
            <a:r>
              <a:rPr lang="en-US" sz="2000" b="1" dirty="0">
                <a:solidFill>
                  <a:schemeClr val="bg1"/>
                </a:solidFill>
              </a:rPr>
              <a:t>Louis Francois Roger Armand </a:t>
            </a:r>
            <a:r>
              <a:rPr lang="en-US" sz="2000" b="1" dirty="0" err="1">
                <a:solidFill>
                  <a:schemeClr val="bg1"/>
                </a:solidFill>
              </a:rPr>
              <a:t>Gatereau</a:t>
            </a:r>
            <a:r>
              <a:rPr lang="en-US" sz="2000" b="1" dirty="0">
                <a:solidFill>
                  <a:schemeClr val="bg1"/>
                </a:solidFill>
              </a:rPr>
              <a:t>, a French newspaper editor, on the island of Saint Dominique would best be used by a historian to demonstrate which of the following changes caused by global interactions during the latter eighteenth century?</a:t>
            </a:r>
          </a:p>
          <a:p>
            <a:pPr marL="482600" indent="-342900" fontAlgn="base">
              <a:buFont typeface="+mj-lt"/>
              <a:buAutoNum type="alphaUcPeriod"/>
            </a:pPr>
            <a:r>
              <a:rPr lang="en-US" sz="2000" dirty="0">
                <a:solidFill>
                  <a:schemeClr val="bg1"/>
                </a:solidFill>
              </a:rPr>
              <a:t>Transformations in diets that resulted from the Columbian Exchange. </a:t>
            </a:r>
          </a:p>
          <a:p>
            <a:pPr marL="482600" indent="-342900" fontAlgn="base">
              <a:buFont typeface="+mj-lt"/>
              <a:buAutoNum type="alphaUcPeriod"/>
            </a:pPr>
            <a:r>
              <a:rPr lang="en-US" sz="2000" dirty="0">
                <a:solidFill>
                  <a:schemeClr val="bg1"/>
                </a:solidFill>
              </a:rPr>
              <a:t>Innovations in visual art during the time of the Renaissance.</a:t>
            </a:r>
          </a:p>
          <a:p>
            <a:pPr marL="482600" indent="-342900" fontAlgn="base">
              <a:buFont typeface="+mj-lt"/>
              <a:buAutoNum type="alphaUcPeriod"/>
            </a:pPr>
            <a:r>
              <a:rPr lang="en-US" sz="2000" dirty="0">
                <a:solidFill>
                  <a:schemeClr val="bg1"/>
                </a:solidFill>
              </a:rPr>
              <a:t>Restructuring of gender and racial relationships in elite society.</a:t>
            </a:r>
          </a:p>
          <a:p>
            <a:pPr marL="482600" indent="-342900" fontAlgn="base">
              <a:buFont typeface="+mj-lt"/>
              <a:buAutoNum type="alphaUcPeriod"/>
            </a:pPr>
            <a:r>
              <a:rPr lang="en-US" sz="2000" dirty="0">
                <a:solidFill>
                  <a:schemeClr val="bg1"/>
                </a:solidFill>
              </a:rPr>
              <a:t>Emergence of challenges to French imperial control of colonial society</a:t>
            </a:r>
            <a:r>
              <a:rPr lang="en-US" sz="2000" dirty="0" smtClean="0">
                <a:solidFill>
                  <a:schemeClr val="bg1"/>
                </a:solidFill>
              </a:rPr>
              <a:t>.</a:t>
            </a:r>
            <a:endParaRPr lang="en-US" sz="2000" dirty="0">
              <a:solidFill>
                <a:schemeClr val="bg1"/>
              </a:solidFill>
            </a:endParaRPr>
          </a:p>
        </p:txBody>
      </p:sp>
      <p:pic>
        <p:nvPicPr>
          <p:cNvPr id="4098" name="Picture 2" descr="http://media.mutualart.com/Images/2010_07/05/0001/860098/129199805765155848_a622cb05-a11d-474b-a612-01331f19e928_94740_570.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414891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402748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133818"/>
            <a:ext cx="8229600" cy="5063319"/>
          </a:xfrm>
        </p:spPr>
        <p:txBody>
          <a:bodyPr anchor="t"/>
          <a:lstStyle/>
          <a:p>
            <a:r>
              <a:rPr lang="en-US" sz="2400" dirty="0">
                <a:solidFill>
                  <a:schemeClr val="bg1"/>
                </a:solidFill>
              </a:rPr>
              <a:t/>
            </a:r>
            <a:br>
              <a:rPr lang="en-US" sz="2400" dirty="0">
                <a:solidFill>
                  <a:schemeClr val="bg1"/>
                </a:solidFill>
              </a:rPr>
            </a:br>
            <a:r>
              <a:rPr lang="en-US" sz="2400" b="1" u="sng" dirty="0">
                <a:solidFill>
                  <a:schemeClr val="bg1"/>
                </a:solidFill>
              </a:rPr>
              <a:t>Prompt</a:t>
            </a:r>
            <a:r>
              <a:rPr lang="en-US" sz="2400" dirty="0">
                <a:solidFill>
                  <a:schemeClr val="bg1"/>
                </a:solidFill>
              </a:rPr>
              <a:t>: Discuss the similarities and differences between the reactions of the Russian and Japanese political elite</a:t>
            </a:r>
            <a:br>
              <a:rPr lang="en-US" sz="2400" dirty="0">
                <a:solidFill>
                  <a:schemeClr val="bg1"/>
                </a:solidFill>
              </a:rPr>
            </a:br>
            <a:r>
              <a:rPr lang="en-US" sz="2400" dirty="0">
                <a:solidFill>
                  <a:schemeClr val="bg1"/>
                </a:solidFill>
              </a:rPr>
              <a:t>to the West/Westerners from 1450 - 1750.</a:t>
            </a:r>
          </a:p>
        </p:txBody>
      </p:sp>
      <p:sp>
        <p:nvSpPr>
          <p:cNvPr id="4" name="Rectangle 3"/>
          <p:cNvSpPr/>
          <p:nvPr/>
        </p:nvSpPr>
        <p:spPr>
          <a:xfrm>
            <a:off x="3652517" y="210488"/>
            <a:ext cx="1838965" cy="923330"/>
          </a:xfrm>
          <a:prstGeom prst="rect">
            <a:avLst/>
          </a:prstGeom>
          <a:noFill/>
        </p:spPr>
        <p:txBody>
          <a:bodyPr wrap="none" lIns="91440" tIns="45720" rIns="91440" bIns="45720">
            <a:spAutoFit/>
          </a:bodyPr>
          <a:lstStyle/>
          <a:p>
            <a:pPr algn="ctr"/>
            <a:r>
              <a:rPr lang="en-US" sz="5400" b="1" dirty="0">
                <a:solidFill>
                  <a:schemeClr val="bg1"/>
                </a:solidFill>
              </a:rPr>
              <a:t>LEQ:</a:t>
            </a:r>
            <a:endPar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416339678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0029" y="1692323"/>
            <a:ext cx="8229600" cy="2620370"/>
          </a:xfrm>
        </p:spPr>
        <p:txBody>
          <a:bodyPr/>
          <a:lstStyle/>
          <a:p>
            <a:r>
              <a:rPr lang="en-US" sz="2400" b="1" u="sng" dirty="0">
                <a:solidFill>
                  <a:schemeClr val="bg1"/>
                </a:solidFill>
              </a:rPr>
              <a:t>Prompt</a:t>
            </a:r>
            <a:r>
              <a:rPr lang="en-US" sz="2400" dirty="0">
                <a:solidFill>
                  <a:schemeClr val="bg1"/>
                </a:solidFill>
              </a:rPr>
              <a:t>: Discuss the changes and continuities between the first age of overseas expansion in the 16th century</a:t>
            </a:r>
            <a:br>
              <a:rPr lang="en-US" sz="2400" dirty="0">
                <a:solidFill>
                  <a:schemeClr val="bg1"/>
                </a:solidFill>
              </a:rPr>
            </a:br>
            <a:r>
              <a:rPr lang="en-US" sz="2400" dirty="0">
                <a:solidFill>
                  <a:schemeClr val="bg1"/>
                </a:solidFill>
              </a:rPr>
              <a:t>and the second age of overseas expansion in the 19th century.  Discuss the impact on ONE of the following</a:t>
            </a:r>
            <a:br>
              <a:rPr lang="en-US" sz="2400" dirty="0">
                <a:solidFill>
                  <a:schemeClr val="bg1"/>
                </a:solidFill>
              </a:rPr>
            </a:br>
            <a:r>
              <a:rPr lang="en-US" sz="2400" dirty="0">
                <a:solidFill>
                  <a:schemeClr val="bg1"/>
                </a:solidFill>
              </a:rPr>
              <a:t>areas:   </a:t>
            </a:r>
            <a:br>
              <a:rPr lang="en-US" sz="2400" dirty="0">
                <a:solidFill>
                  <a:schemeClr val="bg1"/>
                </a:solidFill>
              </a:rPr>
            </a:br>
            <a:r>
              <a:rPr lang="en-US" sz="2400" dirty="0">
                <a:solidFill>
                  <a:schemeClr val="bg1"/>
                </a:solidFill>
              </a:rPr>
              <a:t>Africa      South Asia      The Americas    East Asia</a:t>
            </a:r>
          </a:p>
        </p:txBody>
      </p:sp>
      <p:sp>
        <p:nvSpPr>
          <p:cNvPr id="4" name="Rectangle 3"/>
          <p:cNvSpPr/>
          <p:nvPr/>
        </p:nvSpPr>
        <p:spPr>
          <a:xfrm>
            <a:off x="3775346" y="292374"/>
            <a:ext cx="1838965" cy="923330"/>
          </a:xfrm>
          <a:prstGeom prst="rect">
            <a:avLst/>
          </a:prstGeom>
          <a:noFill/>
        </p:spPr>
        <p:txBody>
          <a:bodyPr wrap="none" lIns="91440" tIns="45720" rIns="91440" bIns="45720">
            <a:spAutoFit/>
          </a:bodyPr>
          <a:lstStyle/>
          <a:p>
            <a:pPr algn="ctr"/>
            <a:r>
              <a:rPr lang="en-US" sz="5400" b="1" dirty="0">
                <a:solidFill>
                  <a:schemeClr val="bg1"/>
                </a:solidFill>
              </a:rPr>
              <a:t>LEQ:</a:t>
            </a:r>
            <a:endPar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9183622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Shape 195"/>
          <p:cNvSpPr txBox="1">
            <a:spLocks noGrp="1"/>
          </p:cNvSpPr>
          <p:nvPr>
            <p:ph type="title"/>
          </p:nvPr>
        </p:nvSpPr>
        <p:spPr>
          <a:xfrm>
            <a:off x="0" y="503238"/>
            <a:ext cx="9144000" cy="868362"/>
          </a:xfrm>
          <a:prstGeom prst="rect">
            <a:avLst/>
          </a:prstGeom>
          <a:noFill/>
          <a:ln>
            <a:noFill/>
          </a:ln>
        </p:spPr>
        <p:txBody>
          <a:bodyPr spcFirstLastPara="1" wrap="square" lIns="91425" tIns="45700" rIns="91425" bIns="45700" anchor="ctr" anchorCtr="0">
            <a:noAutofit/>
          </a:bodyPr>
          <a:lstStyle/>
          <a:p>
            <a:pPr lvl="0">
              <a:buSzPts val="2160"/>
            </a:pPr>
            <a:r>
              <a:rPr lang="en-US" sz="4800" b="1" dirty="0">
                <a:solidFill>
                  <a:schemeClr val="dk1"/>
                </a:solidFill>
              </a:rPr>
              <a:t>Globalizing networks of communication &amp; exchange</a:t>
            </a:r>
            <a:endParaRPr lang="en-US" sz="4800" dirty="0"/>
          </a:p>
        </p:txBody>
      </p:sp>
      <p:sp>
        <p:nvSpPr>
          <p:cNvPr id="196" name="Shape 196"/>
          <p:cNvSpPr txBox="1">
            <a:spLocks noGrp="1"/>
          </p:cNvSpPr>
          <p:nvPr>
            <p:ph type="body" idx="1"/>
          </p:nvPr>
        </p:nvSpPr>
        <p:spPr>
          <a:xfrm>
            <a:off x="367990" y="1735138"/>
            <a:ext cx="8341112" cy="4056062"/>
          </a:xfrm>
          <a:prstGeom prst="rect">
            <a:avLst/>
          </a:prstGeom>
          <a:noFill/>
          <a:ln>
            <a:noFill/>
          </a:ln>
        </p:spPr>
        <p:txBody>
          <a:bodyPr spcFirstLastPara="1" wrap="square" lIns="91425" tIns="45700" rIns="91425" bIns="45700" anchor="t" anchorCtr="0">
            <a:noAutofit/>
          </a:bodyPr>
          <a:lstStyle/>
          <a:p>
            <a:pPr marL="463550" marR="0" lvl="0" indent="-463550" algn="l" rtl="0">
              <a:spcBef>
                <a:spcPts val="2000"/>
              </a:spcBef>
              <a:spcAft>
                <a:spcPts val="0"/>
              </a:spcAft>
              <a:buClr>
                <a:schemeClr val="dk1"/>
              </a:buClr>
              <a:buSzPts val="2160"/>
              <a:buFont typeface="Arial"/>
              <a:buChar char="•"/>
            </a:pPr>
            <a:r>
              <a:rPr lang="en-US" sz="2400" b="0" i="0" u="none" strike="noStrike" cap="none" dirty="0" smtClean="0">
                <a:solidFill>
                  <a:schemeClr val="dk1"/>
                </a:solidFill>
                <a:latin typeface="Arial"/>
                <a:ea typeface="Arial"/>
                <a:cs typeface="Arial"/>
                <a:sym typeface="Arial"/>
              </a:rPr>
              <a:t>China</a:t>
            </a:r>
            <a:r>
              <a:rPr lang="en-US" sz="2400" b="0" i="0" u="none" strike="noStrike" cap="none" dirty="0">
                <a:solidFill>
                  <a:schemeClr val="dk1"/>
                </a:solidFill>
                <a:latin typeface="Arial"/>
                <a:ea typeface="Arial"/>
                <a:cs typeface="Arial"/>
                <a:sym typeface="Arial"/>
              </a:rPr>
              <a:t>: Zheng He - last great explorer (1371-1433)</a:t>
            </a:r>
            <a:endParaRPr dirty="0"/>
          </a:p>
          <a:p>
            <a:pPr marL="914400" marR="0" lvl="1" indent="-457200" algn="l" rtl="0">
              <a:spcBef>
                <a:spcPts val="600"/>
              </a:spcBef>
              <a:spcAft>
                <a:spcPts val="0"/>
              </a:spcAft>
              <a:buClr>
                <a:schemeClr val="dk1"/>
              </a:buClr>
              <a:buSzPts val="1980"/>
              <a:buFont typeface="Arial"/>
              <a:buChar char="•"/>
            </a:pPr>
            <a:r>
              <a:rPr lang="en-US" sz="2200" b="0" i="0" u="none" strike="noStrike" cap="none" dirty="0">
                <a:solidFill>
                  <a:schemeClr val="dk1"/>
                </a:solidFill>
                <a:latin typeface="Arial"/>
                <a:ea typeface="Arial"/>
                <a:cs typeface="Arial"/>
                <a:sym typeface="Arial"/>
              </a:rPr>
              <a:t>Could have been 1</a:t>
            </a:r>
            <a:r>
              <a:rPr lang="en-US" sz="2200" b="0" i="0" u="none" strike="noStrike" cap="none" baseline="30000" dirty="0">
                <a:solidFill>
                  <a:schemeClr val="dk1"/>
                </a:solidFill>
                <a:latin typeface="Arial"/>
                <a:ea typeface="Arial"/>
                <a:cs typeface="Arial"/>
                <a:sym typeface="Arial"/>
              </a:rPr>
              <a:t>st</a:t>
            </a:r>
            <a:r>
              <a:rPr lang="en-US" sz="2200" b="0" i="0" u="none" strike="noStrike" cap="none" dirty="0">
                <a:solidFill>
                  <a:schemeClr val="dk1"/>
                </a:solidFill>
                <a:latin typeface="Arial"/>
                <a:ea typeface="Arial"/>
                <a:cs typeface="Arial"/>
                <a:sym typeface="Arial"/>
              </a:rPr>
              <a:t> to discover Americas</a:t>
            </a:r>
            <a:endParaRPr dirty="0"/>
          </a:p>
          <a:p>
            <a:pPr marL="914400" marR="0" lvl="1" indent="-457200" algn="l" rtl="0">
              <a:spcBef>
                <a:spcPts val="600"/>
              </a:spcBef>
              <a:spcAft>
                <a:spcPts val="0"/>
              </a:spcAft>
              <a:buClr>
                <a:schemeClr val="dk1"/>
              </a:buClr>
              <a:buSzPts val="1980"/>
              <a:buFont typeface="Arial"/>
              <a:buChar char="•"/>
            </a:pPr>
            <a:r>
              <a:rPr lang="en-US" sz="2200" b="0" i="0" u="none" strike="noStrike" cap="none" dirty="0">
                <a:solidFill>
                  <a:schemeClr val="dk1"/>
                </a:solidFill>
                <a:latin typeface="Arial"/>
                <a:ea typeface="Arial"/>
                <a:cs typeface="Arial"/>
                <a:sym typeface="Arial"/>
              </a:rPr>
              <a:t>Ming Dynasty pulls inward, rejects exploration</a:t>
            </a:r>
            <a:endParaRPr dirty="0"/>
          </a:p>
          <a:p>
            <a:pPr marL="463550" marR="0" lvl="0" indent="-463550" algn="l" rtl="0">
              <a:spcBef>
                <a:spcPts val="2000"/>
              </a:spcBef>
              <a:spcAft>
                <a:spcPts val="0"/>
              </a:spcAft>
              <a:buClr>
                <a:schemeClr val="dk1"/>
              </a:buClr>
              <a:buSzPts val="2160"/>
              <a:buFont typeface="Arial"/>
              <a:buChar char="•"/>
            </a:pPr>
            <a:r>
              <a:rPr lang="en-US" sz="2400" b="0" i="0" u="none" strike="noStrike" cap="none" dirty="0">
                <a:solidFill>
                  <a:schemeClr val="dk1"/>
                </a:solidFill>
                <a:latin typeface="Arial"/>
                <a:ea typeface="Arial"/>
                <a:cs typeface="Arial"/>
                <a:sym typeface="Arial"/>
              </a:rPr>
              <a:t>Europe: big man on campus</a:t>
            </a:r>
            <a:endParaRPr dirty="0"/>
          </a:p>
          <a:p>
            <a:pPr marL="914400" marR="0" lvl="1" indent="-457200" algn="l" rtl="0">
              <a:spcBef>
                <a:spcPts val="600"/>
              </a:spcBef>
              <a:spcAft>
                <a:spcPts val="0"/>
              </a:spcAft>
              <a:buClr>
                <a:schemeClr val="dk1"/>
              </a:buClr>
              <a:buSzPts val="1980"/>
              <a:buFont typeface="Arial"/>
              <a:buChar char="•"/>
            </a:pPr>
            <a:r>
              <a:rPr lang="en-US" sz="2200" b="0" i="0" u="none" strike="noStrike" cap="none" dirty="0">
                <a:solidFill>
                  <a:schemeClr val="dk1"/>
                </a:solidFill>
                <a:latin typeface="Arial"/>
                <a:ea typeface="Arial"/>
                <a:cs typeface="Arial"/>
                <a:sym typeface="Arial"/>
              </a:rPr>
              <a:t>Goes to Africa, Asia, Americas</a:t>
            </a:r>
            <a:endParaRPr dirty="0"/>
          </a:p>
          <a:p>
            <a:pPr marL="914400" marR="0" lvl="1" indent="-457200" algn="l" rtl="0">
              <a:spcBef>
                <a:spcPts val="600"/>
              </a:spcBef>
              <a:spcAft>
                <a:spcPts val="0"/>
              </a:spcAft>
              <a:buClr>
                <a:schemeClr val="dk1"/>
              </a:buClr>
              <a:buSzPts val="1980"/>
              <a:buFont typeface="Arial"/>
              <a:buChar char="•"/>
            </a:pPr>
            <a:r>
              <a:rPr lang="en-US" sz="2200" b="0" i="0" u="none" strike="noStrike" cap="none" dirty="0">
                <a:solidFill>
                  <a:schemeClr val="dk1"/>
                </a:solidFill>
                <a:latin typeface="Arial"/>
                <a:ea typeface="Arial"/>
                <a:cs typeface="Arial"/>
                <a:sym typeface="Arial"/>
              </a:rPr>
              <a:t>Beginning of European colonization</a:t>
            </a:r>
            <a:endParaRPr dirty="0"/>
          </a:p>
          <a:p>
            <a:pPr marL="914400" marR="0" lvl="1" indent="-331469" algn="l" rtl="0">
              <a:spcBef>
                <a:spcPts val="600"/>
              </a:spcBef>
              <a:spcAft>
                <a:spcPts val="0"/>
              </a:spcAft>
              <a:buClr>
                <a:schemeClr val="dk1"/>
              </a:buClr>
              <a:buSzPts val="1980"/>
              <a:buFont typeface="Arial"/>
              <a:buNone/>
            </a:pPr>
            <a:endParaRPr sz="2200" b="0" i="0" u="none" strike="noStrike" cap="none" dirty="0">
              <a:solidFill>
                <a:schemeClr val="dk1"/>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93"/>
        <p:cNvGrpSpPr/>
        <p:nvPr/>
      </p:nvGrpSpPr>
      <p:grpSpPr>
        <a:xfrm>
          <a:off x="0" y="0"/>
          <a:ext cx="0" cy="0"/>
          <a:chOff x="0" y="0"/>
          <a:chExt cx="0" cy="0"/>
        </a:xfrm>
      </p:grpSpPr>
      <p:sp>
        <p:nvSpPr>
          <p:cNvPr id="694" name="Shape 69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Clr>
                <a:srgbClr val="FFFFFF"/>
              </a:buClr>
              <a:buFont typeface="Arial"/>
              <a:buNone/>
            </a:pPr>
            <a:endParaRPr sz="3600" b="1" i="0" u="none" strike="noStrike" cap="none">
              <a:solidFill>
                <a:srgbClr val="FFFFFF"/>
              </a:solidFill>
              <a:latin typeface="Arial"/>
              <a:ea typeface="Arial"/>
              <a:cs typeface="Arial"/>
              <a:sym typeface="Arial"/>
            </a:endParaRPr>
          </a:p>
        </p:txBody>
      </p:sp>
      <p:pic>
        <p:nvPicPr>
          <p:cNvPr id="695" name="Shape 695"/>
          <p:cNvPicPr preferRelativeResize="0">
            <a:picLocks noGrp="1"/>
          </p:cNvPicPr>
          <p:nvPr>
            <p:ph type="body" idx="1"/>
          </p:nvPr>
        </p:nvPicPr>
        <p:blipFill rotWithShape="1">
          <a:blip r:embed="rId3">
            <a:alphaModFix/>
          </a:blip>
          <a:srcRect/>
          <a:stretch/>
        </p:blipFill>
        <p:spPr>
          <a:xfrm>
            <a:off x="304800" y="304800"/>
            <a:ext cx="4918224" cy="3463019"/>
          </a:xfrm>
          <a:prstGeom prst="rect">
            <a:avLst/>
          </a:prstGeom>
          <a:noFill/>
          <a:ln>
            <a:noFill/>
          </a:ln>
        </p:spPr>
      </p:pic>
      <p:pic>
        <p:nvPicPr>
          <p:cNvPr id="696" name="Shape 696"/>
          <p:cNvPicPr preferRelativeResize="0"/>
          <p:nvPr/>
        </p:nvPicPr>
        <p:blipFill rotWithShape="1">
          <a:blip r:embed="rId4">
            <a:alphaModFix/>
          </a:blip>
          <a:srcRect/>
          <a:stretch/>
        </p:blipFill>
        <p:spPr>
          <a:xfrm>
            <a:off x="5105400" y="1935478"/>
            <a:ext cx="3733800" cy="4573905"/>
          </a:xfrm>
          <a:prstGeom prst="rect">
            <a:avLst/>
          </a:prstGeom>
          <a:noFill/>
          <a:ln>
            <a:noFill/>
          </a:ln>
        </p:spPr>
      </p:pic>
    </p:spTree>
    <p:extLst>
      <p:ext uri="{BB962C8B-B14F-4D97-AF65-F5344CB8AC3E}">
        <p14:creationId xmlns:p14="http://schemas.microsoft.com/office/powerpoint/2010/main" val="198588040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00"/>
        <p:cNvGrpSpPr/>
        <p:nvPr/>
      </p:nvGrpSpPr>
      <p:grpSpPr>
        <a:xfrm>
          <a:off x="0" y="0"/>
          <a:ext cx="0" cy="0"/>
          <a:chOff x="0" y="0"/>
          <a:chExt cx="0" cy="0"/>
        </a:xfrm>
      </p:grpSpPr>
      <p:sp>
        <p:nvSpPr>
          <p:cNvPr id="701" name="Shape 70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Clr>
                <a:srgbClr val="FFFFFF"/>
              </a:buClr>
              <a:buFont typeface="Arial"/>
              <a:buNone/>
            </a:pPr>
            <a:endParaRPr sz="3600" b="1" i="0" u="none" strike="noStrike" cap="none">
              <a:solidFill>
                <a:srgbClr val="FFFFFF"/>
              </a:solidFill>
              <a:latin typeface="Arial"/>
              <a:ea typeface="Arial"/>
              <a:cs typeface="Arial"/>
              <a:sym typeface="Arial"/>
            </a:endParaRPr>
          </a:p>
        </p:txBody>
      </p:sp>
      <p:pic>
        <p:nvPicPr>
          <p:cNvPr id="702" name="Shape 702"/>
          <p:cNvPicPr preferRelativeResize="0">
            <a:picLocks noGrp="1"/>
          </p:cNvPicPr>
          <p:nvPr>
            <p:ph type="body" idx="1"/>
          </p:nvPr>
        </p:nvPicPr>
        <p:blipFill rotWithShape="1">
          <a:blip r:embed="rId3">
            <a:alphaModFix/>
          </a:blip>
          <a:srcRect/>
          <a:stretch/>
        </p:blipFill>
        <p:spPr>
          <a:xfrm>
            <a:off x="304800" y="304800"/>
            <a:ext cx="8560443" cy="6172200"/>
          </a:xfrm>
          <a:prstGeom prst="rect">
            <a:avLst/>
          </a:prstGeom>
          <a:noFill/>
          <a:ln>
            <a:noFill/>
          </a:ln>
        </p:spPr>
      </p:pic>
    </p:spTree>
    <p:extLst>
      <p:ext uri="{BB962C8B-B14F-4D97-AF65-F5344CB8AC3E}">
        <p14:creationId xmlns:p14="http://schemas.microsoft.com/office/powerpoint/2010/main" val="249327008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Shape 201"/>
          <p:cNvSpPr txBox="1">
            <a:spLocks noGrp="1"/>
          </p:cNvSpPr>
          <p:nvPr>
            <p:ph type="title"/>
          </p:nvPr>
        </p:nvSpPr>
        <p:spPr>
          <a:xfrm>
            <a:off x="914400" y="503238"/>
            <a:ext cx="7313613" cy="86836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Font typeface="Arial"/>
              <a:buNone/>
            </a:pPr>
            <a:r>
              <a:rPr lang="en-US" sz="4600" b="0" i="0" u="none" strike="noStrike" cap="none">
                <a:solidFill>
                  <a:schemeClr val="dk1"/>
                </a:solidFill>
                <a:latin typeface="Arial"/>
                <a:ea typeface="Arial"/>
                <a:cs typeface="Arial"/>
                <a:sym typeface="Arial"/>
              </a:rPr>
              <a:t>Factors that led to European  expansion</a:t>
            </a:r>
            <a:endParaRPr sz="4600" b="0" i="0" u="none" strike="noStrike" cap="none">
              <a:solidFill>
                <a:schemeClr val="dk1"/>
              </a:solidFill>
              <a:latin typeface="Arial"/>
              <a:ea typeface="Arial"/>
              <a:cs typeface="Arial"/>
              <a:sym typeface="Arial"/>
            </a:endParaRPr>
          </a:p>
        </p:txBody>
      </p:sp>
      <p:sp>
        <p:nvSpPr>
          <p:cNvPr id="202" name="Shape 202"/>
          <p:cNvSpPr txBox="1">
            <a:spLocks noGrp="1"/>
          </p:cNvSpPr>
          <p:nvPr>
            <p:ph type="body" idx="1"/>
          </p:nvPr>
        </p:nvSpPr>
        <p:spPr>
          <a:xfrm>
            <a:off x="914400" y="1735138"/>
            <a:ext cx="7313613" cy="4056062"/>
          </a:xfrm>
          <a:prstGeom prst="rect">
            <a:avLst/>
          </a:prstGeom>
          <a:noFill/>
          <a:ln>
            <a:noFill/>
          </a:ln>
        </p:spPr>
        <p:txBody>
          <a:bodyPr spcFirstLastPara="1" wrap="square" lIns="91425" tIns="45700" rIns="91425" bIns="45700" anchor="t" anchorCtr="0">
            <a:noAutofit/>
          </a:bodyPr>
          <a:lstStyle/>
          <a:p>
            <a:pPr marL="463550" marR="0" lvl="0" indent="-463550" algn="l" rtl="0">
              <a:lnSpc>
                <a:spcPct val="90000"/>
              </a:lnSpc>
              <a:spcBef>
                <a:spcPts val="0"/>
              </a:spcBef>
              <a:spcAft>
                <a:spcPts val="0"/>
              </a:spcAft>
              <a:buClr>
                <a:schemeClr val="dk1"/>
              </a:buClr>
              <a:buSzPts val="1980"/>
              <a:buFont typeface="Arial"/>
              <a:buChar char="•"/>
            </a:pPr>
            <a:r>
              <a:rPr lang="en-US" sz="2200" b="0" i="0" u="none" strike="noStrike" cap="none">
                <a:solidFill>
                  <a:schemeClr val="dk1"/>
                </a:solidFill>
                <a:latin typeface="Arial"/>
                <a:ea typeface="Arial"/>
                <a:cs typeface="Arial"/>
                <a:sym typeface="Arial"/>
              </a:rPr>
              <a:t>Advances in technology</a:t>
            </a:r>
            <a:endParaRPr/>
          </a:p>
          <a:p>
            <a:pPr marL="914400" marR="0" lvl="1" indent="-457200" algn="l" rtl="0">
              <a:lnSpc>
                <a:spcPct val="90000"/>
              </a:lnSpc>
              <a:spcBef>
                <a:spcPts val="600"/>
              </a:spcBef>
              <a:spcAft>
                <a:spcPts val="0"/>
              </a:spcAft>
              <a:buClr>
                <a:schemeClr val="dk1"/>
              </a:buClr>
              <a:buSzPts val="1845"/>
              <a:buFont typeface="Arial"/>
              <a:buChar char="•"/>
            </a:pPr>
            <a:r>
              <a:rPr lang="en-US" sz="2050" b="0" i="0" u="none" strike="noStrike" cap="none">
                <a:solidFill>
                  <a:schemeClr val="dk1"/>
                </a:solidFill>
                <a:latin typeface="Arial"/>
                <a:ea typeface="Arial"/>
                <a:cs typeface="Arial"/>
                <a:sym typeface="Arial"/>
              </a:rPr>
              <a:t>New tools from Asia (astrolabe, magnetic compass, better maps)</a:t>
            </a:r>
            <a:endParaRPr/>
          </a:p>
          <a:p>
            <a:pPr marL="914400" marR="0" lvl="1" indent="-457200" algn="l" rtl="0">
              <a:lnSpc>
                <a:spcPct val="90000"/>
              </a:lnSpc>
              <a:spcBef>
                <a:spcPts val="600"/>
              </a:spcBef>
              <a:spcAft>
                <a:spcPts val="0"/>
              </a:spcAft>
              <a:buClr>
                <a:schemeClr val="dk1"/>
              </a:buClr>
              <a:buSzPts val="1845"/>
              <a:buFont typeface="Arial"/>
              <a:buChar char="•"/>
            </a:pPr>
            <a:r>
              <a:rPr lang="en-US" sz="2050" b="0" i="0" u="none" strike="noStrike" cap="none">
                <a:solidFill>
                  <a:schemeClr val="dk1"/>
                </a:solidFill>
                <a:latin typeface="Arial"/>
                <a:ea typeface="Arial"/>
                <a:cs typeface="Arial"/>
                <a:sym typeface="Arial"/>
              </a:rPr>
              <a:t>New ship designs (caravel)</a:t>
            </a:r>
            <a:endParaRPr/>
          </a:p>
          <a:p>
            <a:pPr marL="463550" marR="0" lvl="0" indent="-463550" algn="l" rtl="0">
              <a:lnSpc>
                <a:spcPct val="90000"/>
              </a:lnSpc>
              <a:spcBef>
                <a:spcPts val="2000"/>
              </a:spcBef>
              <a:spcAft>
                <a:spcPts val="0"/>
              </a:spcAft>
              <a:buClr>
                <a:schemeClr val="dk1"/>
              </a:buClr>
              <a:buSzPts val="1980"/>
              <a:buFont typeface="Arial"/>
              <a:buChar char="•"/>
            </a:pPr>
            <a:r>
              <a:rPr lang="en-US" sz="2200" b="0" i="0" u="none" strike="noStrike" cap="none">
                <a:solidFill>
                  <a:schemeClr val="dk1"/>
                </a:solidFill>
                <a:latin typeface="Arial"/>
                <a:ea typeface="Arial"/>
                <a:cs typeface="Arial"/>
                <a:sym typeface="Arial"/>
              </a:rPr>
              <a:t>Need to expand trade routes</a:t>
            </a:r>
            <a:endParaRPr/>
          </a:p>
          <a:p>
            <a:pPr marL="914400" marR="0" lvl="1" indent="-457200" algn="l" rtl="0">
              <a:lnSpc>
                <a:spcPct val="90000"/>
              </a:lnSpc>
              <a:spcBef>
                <a:spcPts val="600"/>
              </a:spcBef>
              <a:spcAft>
                <a:spcPts val="0"/>
              </a:spcAft>
              <a:buClr>
                <a:schemeClr val="dk1"/>
              </a:buClr>
              <a:buSzPts val="1845"/>
              <a:buFont typeface="Arial"/>
              <a:buChar char="•"/>
            </a:pPr>
            <a:r>
              <a:rPr lang="en-US" sz="2050" b="0" i="0" u="none" strike="noStrike" cap="none">
                <a:solidFill>
                  <a:schemeClr val="dk1"/>
                </a:solidFill>
                <a:latin typeface="Arial"/>
                <a:ea typeface="Arial"/>
                <a:cs typeface="Arial"/>
                <a:sym typeface="Arial"/>
              </a:rPr>
              <a:t>Fall of Constantinople to Ottomans in 1453 = bad news for Christian traders</a:t>
            </a:r>
            <a:endParaRPr/>
          </a:p>
          <a:p>
            <a:pPr marL="463550" marR="0" lvl="0" indent="-463550" algn="l" rtl="0">
              <a:lnSpc>
                <a:spcPct val="90000"/>
              </a:lnSpc>
              <a:spcBef>
                <a:spcPts val="2000"/>
              </a:spcBef>
              <a:spcAft>
                <a:spcPts val="0"/>
              </a:spcAft>
              <a:buClr>
                <a:schemeClr val="dk1"/>
              </a:buClr>
              <a:buSzPts val="1980"/>
              <a:buFont typeface="Arial"/>
              <a:buChar char="•"/>
            </a:pPr>
            <a:r>
              <a:rPr lang="en-US" sz="2200" b="0" i="0" u="none" strike="noStrike" cap="none">
                <a:solidFill>
                  <a:schemeClr val="dk1"/>
                </a:solidFill>
                <a:latin typeface="Arial"/>
                <a:ea typeface="Arial"/>
                <a:cs typeface="Arial"/>
                <a:sym typeface="Arial"/>
              </a:rPr>
              <a:t>Religious motivations</a:t>
            </a:r>
            <a:endParaRPr/>
          </a:p>
          <a:p>
            <a:pPr marL="914400" marR="0" lvl="1" indent="-457200" algn="l" rtl="0">
              <a:lnSpc>
                <a:spcPct val="90000"/>
              </a:lnSpc>
              <a:spcBef>
                <a:spcPts val="600"/>
              </a:spcBef>
              <a:spcAft>
                <a:spcPts val="0"/>
              </a:spcAft>
              <a:buClr>
                <a:schemeClr val="dk1"/>
              </a:buClr>
              <a:buSzPts val="1845"/>
              <a:buFont typeface="Arial"/>
              <a:buChar char="•"/>
            </a:pPr>
            <a:r>
              <a:rPr lang="en-US" sz="2050" b="0" i="0" u="none" strike="noStrike" cap="none">
                <a:solidFill>
                  <a:schemeClr val="dk1"/>
                </a:solidFill>
                <a:latin typeface="Arial"/>
                <a:ea typeface="Arial"/>
                <a:cs typeface="Arial"/>
                <a:sym typeface="Arial"/>
              </a:rPr>
              <a:t>Protestant Reformation in 1517</a:t>
            </a:r>
            <a:endParaRPr/>
          </a:p>
          <a:p>
            <a:pPr marL="914400" marR="0" lvl="1" indent="-457200" algn="l" rtl="0">
              <a:lnSpc>
                <a:spcPct val="90000"/>
              </a:lnSpc>
              <a:spcBef>
                <a:spcPts val="600"/>
              </a:spcBef>
              <a:spcAft>
                <a:spcPts val="0"/>
              </a:spcAft>
              <a:buClr>
                <a:schemeClr val="dk1"/>
              </a:buClr>
              <a:buSzPts val="1845"/>
              <a:buFont typeface="Arial"/>
              <a:buChar char="•"/>
            </a:pPr>
            <a:r>
              <a:rPr lang="en-US" sz="2050" b="0" i="0" u="none" strike="noStrike" cap="none">
                <a:solidFill>
                  <a:schemeClr val="dk1"/>
                </a:solidFill>
                <a:latin typeface="Arial"/>
                <a:ea typeface="Arial"/>
                <a:cs typeface="Arial"/>
                <a:sym typeface="Arial"/>
              </a:rPr>
              <a:t>Catholic rulers want to expand Catholicism</a:t>
            </a:r>
            <a:endParaRPr/>
          </a:p>
          <a:p>
            <a:pPr marL="463550" marR="0" lvl="0" indent="-336676" algn="l" rtl="0">
              <a:lnSpc>
                <a:spcPct val="90000"/>
              </a:lnSpc>
              <a:spcBef>
                <a:spcPts val="2000"/>
              </a:spcBef>
              <a:spcAft>
                <a:spcPts val="0"/>
              </a:spcAft>
              <a:buClr>
                <a:schemeClr val="dk1"/>
              </a:buClr>
              <a:buSzPts val="1998"/>
              <a:buFont typeface="Arial"/>
              <a:buNone/>
            </a:pPr>
            <a:endParaRPr sz="2200" b="0" i="0" u="none" strike="noStrike" cap="none">
              <a:solidFill>
                <a:schemeClr val="dk1"/>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Shape 207"/>
          <p:cNvSpPr txBox="1">
            <a:spLocks noGrp="1"/>
          </p:cNvSpPr>
          <p:nvPr>
            <p:ph type="title"/>
          </p:nvPr>
        </p:nvSpPr>
        <p:spPr>
          <a:xfrm>
            <a:off x="914400" y="503238"/>
            <a:ext cx="7313613" cy="86836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Font typeface="Arial"/>
              <a:buNone/>
            </a:pPr>
            <a:r>
              <a:rPr lang="en-US" sz="4600" b="0" i="0" u="none" strike="noStrike" cap="none">
                <a:solidFill>
                  <a:schemeClr val="dk1"/>
                </a:solidFill>
                <a:latin typeface="Arial"/>
                <a:ea typeface="Arial"/>
                <a:cs typeface="Arial"/>
                <a:sym typeface="Arial"/>
              </a:rPr>
              <a:t>Why Portugal and Spain First?</a:t>
            </a:r>
            <a:endParaRPr sz="4600" b="0" i="0" u="none" strike="noStrike" cap="none">
              <a:solidFill>
                <a:schemeClr val="dk1"/>
              </a:solidFill>
              <a:latin typeface="Arial"/>
              <a:ea typeface="Arial"/>
              <a:cs typeface="Arial"/>
              <a:sym typeface="Arial"/>
            </a:endParaRPr>
          </a:p>
        </p:txBody>
      </p:sp>
      <p:pic>
        <p:nvPicPr>
          <p:cNvPr id="208" name="Shape 208"/>
          <p:cNvPicPr preferRelativeResize="0">
            <a:picLocks noGrp="1"/>
          </p:cNvPicPr>
          <p:nvPr>
            <p:ph type="body" idx="1"/>
          </p:nvPr>
        </p:nvPicPr>
        <p:blipFill rotWithShape="1">
          <a:blip r:embed="rId3">
            <a:alphaModFix/>
          </a:blip>
          <a:srcRect t="15127" b="15127"/>
          <a:stretch/>
        </p:blipFill>
        <p:spPr>
          <a:xfrm>
            <a:off x="3847156" y="1587283"/>
            <a:ext cx="5296844" cy="4220308"/>
          </a:xfrm>
          <a:prstGeom prst="rect">
            <a:avLst/>
          </a:prstGeom>
          <a:noFill/>
          <a:ln>
            <a:noFill/>
          </a:ln>
        </p:spPr>
      </p:pic>
      <p:sp>
        <p:nvSpPr>
          <p:cNvPr id="209" name="Shape 209"/>
          <p:cNvSpPr txBox="1"/>
          <p:nvPr/>
        </p:nvSpPr>
        <p:spPr>
          <a:xfrm>
            <a:off x="914399" y="1942088"/>
            <a:ext cx="3287591" cy="4062651"/>
          </a:xfrm>
          <a:prstGeom prst="rect">
            <a:avLst/>
          </a:prstGeom>
          <a:noFill/>
          <a:ln>
            <a:noFill/>
          </a:ln>
        </p:spPr>
        <p:txBody>
          <a:bodyPr spcFirstLastPara="1" wrap="square" lIns="91425" tIns="45700" rIns="91425" bIns="45700" anchor="t" anchorCtr="0">
            <a:noAutofit/>
          </a:bodyPr>
          <a:lstStyle/>
          <a:p>
            <a:pPr marL="285750" marR="0" lvl="0" indent="-285750" algn="l" rtl="0">
              <a:spcBef>
                <a:spcPts val="0"/>
              </a:spcBef>
              <a:spcAft>
                <a:spcPts val="0"/>
              </a:spcAft>
              <a:buClr>
                <a:schemeClr val="dk1"/>
              </a:buClr>
              <a:buSzPts val="3000"/>
              <a:buFont typeface="Arial"/>
              <a:buChar char="-"/>
            </a:pPr>
            <a:r>
              <a:rPr lang="en-US" sz="3000" b="0" i="0" u="none" strike="noStrike" cap="none">
                <a:solidFill>
                  <a:schemeClr val="dk1"/>
                </a:solidFill>
                <a:latin typeface="Arial"/>
                <a:ea typeface="Arial"/>
                <a:cs typeface="Arial"/>
                <a:sym typeface="Arial"/>
              </a:rPr>
              <a:t>Located near ocean</a:t>
            </a:r>
            <a:endParaRPr/>
          </a:p>
          <a:p>
            <a:pPr marL="285750" marR="0" lvl="0" indent="-285750" algn="l" rtl="0">
              <a:spcBef>
                <a:spcPts val="0"/>
              </a:spcBef>
              <a:spcAft>
                <a:spcPts val="0"/>
              </a:spcAft>
              <a:buClr>
                <a:schemeClr val="dk1"/>
              </a:buClr>
              <a:buSzPts val="3000"/>
              <a:buFont typeface="Arial"/>
              <a:buChar char="-"/>
            </a:pPr>
            <a:r>
              <a:rPr lang="en-US" sz="3000" b="0" i="0" u="none" strike="noStrike" cap="none">
                <a:solidFill>
                  <a:schemeClr val="dk1"/>
                </a:solidFill>
                <a:latin typeface="Arial"/>
                <a:ea typeface="Arial"/>
                <a:cs typeface="Arial"/>
                <a:sym typeface="Arial"/>
              </a:rPr>
              <a:t>Need to get around Italian grip on Mediterranean</a:t>
            </a:r>
            <a:endParaRPr/>
          </a:p>
          <a:p>
            <a:pPr marL="285750" marR="0" lvl="0" indent="-285750" algn="l" rtl="0">
              <a:spcBef>
                <a:spcPts val="0"/>
              </a:spcBef>
              <a:spcAft>
                <a:spcPts val="0"/>
              </a:spcAft>
              <a:buClr>
                <a:schemeClr val="dk1"/>
              </a:buClr>
              <a:buSzPts val="3000"/>
              <a:buFont typeface="Arial"/>
              <a:buChar char="-"/>
            </a:pPr>
            <a:r>
              <a:rPr lang="en-US" sz="3000" b="0" i="0" u="none" strike="noStrike" cap="none">
                <a:solidFill>
                  <a:schemeClr val="dk1"/>
                </a:solidFill>
                <a:latin typeface="Arial"/>
                <a:ea typeface="Arial"/>
                <a:cs typeface="Arial"/>
                <a:sym typeface="Arial"/>
              </a:rPr>
              <a:t>Go west and south!</a:t>
            </a:r>
            <a:endParaRPr/>
          </a:p>
          <a:p>
            <a:pPr marL="0" marR="0" lvl="0" indent="0" algn="l" rtl="0">
              <a:spcBef>
                <a:spcPts val="0"/>
              </a:spcBef>
              <a:spcAft>
                <a:spcPts val="0"/>
              </a:spcAft>
              <a:buNone/>
            </a:pPr>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Shape 214"/>
          <p:cNvSpPr txBox="1">
            <a:spLocks noGrp="1"/>
          </p:cNvSpPr>
          <p:nvPr>
            <p:ph type="title"/>
          </p:nvPr>
        </p:nvSpPr>
        <p:spPr>
          <a:xfrm>
            <a:off x="914400" y="503238"/>
            <a:ext cx="7313613" cy="86836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Font typeface="Arial"/>
              <a:buNone/>
            </a:pPr>
            <a:r>
              <a:rPr lang="en-US" sz="4600" b="0" i="0" u="none" strike="noStrike" cap="none">
                <a:solidFill>
                  <a:schemeClr val="dk1"/>
                </a:solidFill>
                <a:latin typeface="Arial"/>
                <a:ea typeface="Arial"/>
                <a:cs typeface="Arial"/>
                <a:sym typeface="Arial"/>
              </a:rPr>
              <a:t>Portugal Goes South</a:t>
            </a:r>
            <a:endParaRPr sz="4600" b="0" i="0" u="none" strike="noStrike" cap="none">
              <a:solidFill>
                <a:schemeClr val="dk1"/>
              </a:solidFill>
              <a:latin typeface="Arial"/>
              <a:ea typeface="Arial"/>
              <a:cs typeface="Arial"/>
              <a:sym typeface="Arial"/>
            </a:endParaRPr>
          </a:p>
        </p:txBody>
      </p:sp>
      <p:sp>
        <p:nvSpPr>
          <p:cNvPr id="215" name="Shape 215"/>
          <p:cNvSpPr txBox="1">
            <a:spLocks noGrp="1"/>
          </p:cNvSpPr>
          <p:nvPr>
            <p:ph type="body" idx="1"/>
          </p:nvPr>
        </p:nvSpPr>
        <p:spPr>
          <a:xfrm>
            <a:off x="914400" y="1735138"/>
            <a:ext cx="7313613" cy="4056062"/>
          </a:xfrm>
          <a:prstGeom prst="rect">
            <a:avLst/>
          </a:prstGeom>
          <a:noFill/>
          <a:ln>
            <a:noFill/>
          </a:ln>
        </p:spPr>
        <p:txBody>
          <a:bodyPr spcFirstLastPara="1" wrap="square" lIns="91425" tIns="45700" rIns="91425" bIns="45700" anchor="t" anchorCtr="0">
            <a:noAutofit/>
          </a:bodyPr>
          <a:lstStyle/>
          <a:p>
            <a:pPr marL="463550" marR="0" lvl="0" indent="-463550" algn="l" rtl="0">
              <a:spcBef>
                <a:spcPts val="0"/>
              </a:spcBef>
              <a:spcAft>
                <a:spcPts val="0"/>
              </a:spcAft>
              <a:buClr>
                <a:schemeClr val="dk1"/>
              </a:buClr>
              <a:buSzPts val="2160"/>
              <a:buFont typeface="Arial"/>
              <a:buChar char="•"/>
            </a:pPr>
            <a:r>
              <a:rPr lang="en-US" sz="2400" b="0" i="0" u="none" strike="noStrike" cap="none">
                <a:solidFill>
                  <a:schemeClr val="dk1"/>
                </a:solidFill>
                <a:latin typeface="Arial"/>
                <a:ea typeface="Arial"/>
                <a:cs typeface="Arial"/>
                <a:sym typeface="Arial"/>
              </a:rPr>
              <a:t>1418: Prince Henry the Navigator starts a school to teach navigators to sail down west coast of Africa</a:t>
            </a:r>
            <a:endParaRPr/>
          </a:p>
          <a:p>
            <a:pPr marL="463550" marR="0" lvl="0" indent="-463550" algn="l" rtl="0">
              <a:spcBef>
                <a:spcPts val="2000"/>
              </a:spcBef>
              <a:spcAft>
                <a:spcPts val="0"/>
              </a:spcAft>
              <a:buClr>
                <a:schemeClr val="dk1"/>
              </a:buClr>
              <a:buSzPts val="2160"/>
              <a:buFont typeface="Arial"/>
              <a:buChar char="•"/>
            </a:pPr>
            <a:r>
              <a:rPr lang="en-US" sz="2400" b="0" i="0" u="none" strike="noStrike" cap="none">
                <a:solidFill>
                  <a:schemeClr val="dk1"/>
                </a:solidFill>
                <a:latin typeface="Arial"/>
                <a:ea typeface="Arial"/>
                <a:cs typeface="Arial"/>
                <a:sym typeface="Arial"/>
              </a:rPr>
              <a:t>1488: Bartolomeo Dias sails around Cape of Good Hope</a:t>
            </a:r>
            <a:endParaRPr/>
          </a:p>
          <a:p>
            <a:pPr marL="463550" marR="0" lvl="0" indent="-463550" algn="l" rtl="0">
              <a:spcBef>
                <a:spcPts val="2000"/>
              </a:spcBef>
              <a:spcAft>
                <a:spcPts val="0"/>
              </a:spcAft>
              <a:buClr>
                <a:schemeClr val="dk1"/>
              </a:buClr>
              <a:buSzPts val="2160"/>
              <a:buFont typeface="Arial"/>
              <a:buChar char="•"/>
            </a:pPr>
            <a:r>
              <a:rPr lang="en-US" sz="2400" b="0" i="0" u="none" strike="noStrike" cap="none">
                <a:solidFill>
                  <a:schemeClr val="dk1"/>
                </a:solidFill>
                <a:latin typeface="Arial"/>
                <a:ea typeface="Arial"/>
                <a:cs typeface="Arial"/>
                <a:sym typeface="Arial"/>
              </a:rPr>
              <a:t>1498: Vasco de Gama reaches India by ocean (1</a:t>
            </a:r>
            <a:r>
              <a:rPr lang="en-US" sz="2400" b="0" i="0" u="none" strike="noStrike" cap="none" baseline="30000">
                <a:solidFill>
                  <a:schemeClr val="dk1"/>
                </a:solidFill>
                <a:latin typeface="Arial"/>
                <a:ea typeface="Arial"/>
                <a:cs typeface="Arial"/>
                <a:sym typeface="Arial"/>
              </a:rPr>
              <a:t>st</a:t>
            </a:r>
            <a:r>
              <a:rPr lang="en-US" sz="2400" b="0" i="0" u="none" strike="noStrike" cap="none">
                <a:solidFill>
                  <a:schemeClr val="dk1"/>
                </a:solidFill>
                <a:latin typeface="Arial"/>
                <a:ea typeface="Arial"/>
                <a:cs typeface="Arial"/>
                <a:sym typeface="Arial"/>
              </a:rPr>
              <a:t> European)</a:t>
            </a:r>
            <a:endParaRPr/>
          </a:p>
          <a:p>
            <a:pPr marL="463550" marR="0" lvl="0" indent="-463550" algn="l" rtl="0">
              <a:spcBef>
                <a:spcPts val="2000"/>
              </a:spcBef>
              <a:spcAft>
                <a:spcPts val="0"/>
              </a:spcAft>
              <a:buClr>
                <a:schemeClr val="dk1"/>
              </a:buClr>
              <a:buSzPts val="2160"/>
              <a:buFont typeface="Arial"/>
              <a:buChar char="•"/>
            </a:pPr>
            <a:r>
              <a:rPr lang="en-US" sz="2400" b="0" i="0" u="none" strike="noStrike" cap="none">
                <a:solidFill>
                  <a:schemeClr val="dk1"/>
                </a:solidFill>
                <a:latin typeface="Arial"/>
                <a:ea typeface="Arial"/>
                <a:cs typeface="Arial"/>
                <a:sym typeface="Arial"/>
              </a:rPr>
              <a:t>Kongo, Angola, and Swahili City States all fall to Portuguese rule</a:t>
            </a:r>
            <a:endParaRPr sz="2400" b="0" i="0" u="none" strike="noStrike" cap="none">
              <a:solidFill>
                <a:schemeClr val="dk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Inkwell">
  <a:themeElements>
    <a:clrScheme name="Inkwell">
      <a:dk1>
        <a:srgbClr val="000000"/>
      </a:dk1>
      <a:lt1>
        <a:srgbClr val="FFFFFF"/>
      </a:lt1>
      <a:dk2>
        <a:srgbClr val="584D2E"/>
      </a:dk2>
      <a:lt2>
        <a:srgbClr val="EFE7C3"/>
      </a:lt2>
      <a:accent1>
        <a:srgbClr val="860908"/>
      </a:accent1>
      <a:accent2>
        <a:srgbClr val="4A0505"/>
      </a:accent2>
      <a:accent3>
        <a:srgbClr val="7A500A"/>
      </a:accent3>
      <a:accent4>
        <a:srgbClr val="C47810"/>
      </a:accent4>
      <a:accent5>
        <a:srgbClr val="827752"/>
      </a:accent5>
      <a:accent6>
        <a:srgbClr val="B5BB83"/>
      </a:accent6>
      <a:hlink>
        <a:srgbClr val="C47810"/>
      </a:hlink>
      <a:folHlink>
        <a:srgbClr val="F0A43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atch">
  <a:themeElements>
    <a:clrScheme name="Thatch">
      <a:dk1>
        <a:srgbClr val="000000"/>
      </a:dk1>
      <a:lt1>
        <a:srgbClr val="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100</TotalTime>
  <Words>1301</Words>
  <Application>Microsoft Office PowerPoint</Application>
  <PresentationFormat>On-screen Show (4:3)</PresentationFormat>
  <Paragraphs>186</Paragraphs>
  <Slides>35</Slides>
  <Notes>32</Notes>
  <HiddenSlides>1</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35</vt:i4>
      </vt:variant>
    </vt:vector>
  </HeadingPairs>
  <TitlesOfParts>
    <vt:vector size="40" baseType="lpstr">
      <vt:lpstr>Arial</vt:lpstr>
      <vt:lpstr>Impact</vt:lpstr>
      <vt:lpstr>Rokkitt</vt:lpstr>
      <vt:lpstr>Inkwell</vt:lpstr>
      <vt:lpstr>Thatch</vt:lpstr>
      <vt:lpstr>Unit 4: 1450-1750</vt:lpstr>
      <vt:lpstr>History in Review </vt:lpstr>
      <vt:lpstr>Big Picture- Period 4</vt:lpstr>
      <vt:lpstr>Globalizing networks of communication &amp; exchange</vt:lpstr>
      <vt:lpstr>PowerPoint Presentation</vt:lpstr>
      <vt:lpstr>PowerPoint Presentation</vt:lpstr>
      <vt:lpstr>Factors that led to European  expansion</vt:lpstr>
      <vt:lpstr>Why Portugal and Spain First?</vt:lpstr>
      <vt:lpstr>Portugal Goes South</vt:lpstr>
      <vt:lpstr>Spain Goes West</vt:lpstr>
      <vt:lpstr>Spain in Americas</vt:lpstr>
      <vt:lpstr>PowerPoint Presentation</vt:lpstr>
      <vt:lpstr>Europe Goes East</vt:lpstr>
      <vt:lpstr>Spread and Blend of Religions</vt:lpstr>
      <vt:lpstr>Innovations in Art</vt:lpstr>
      <vt:lpstr>New forms of social organization and modes of production</vt:lpstr>
      <vt:lpstr>Intensification of peasant labor</vt:lpstr>
      <vt:lpstr>Coerced Labor</vt:lpstr>
      <vt:lpstr>Existing Elites- Daimyo</vt:lpstr>
      <vt:lpstr>New Elites- Manchus in China</vt:lpstr>
      <vt:lpstr>Gender &amp; Family Restructuring</vt:lpstr>
      <vt:lpstr>New Ethnic and Racial Classifications</vt:lpstr>
      <vt:lpstr>Continuities in the Global Networks of Exchange</vt:lpstr>
      <vt:lpstr>Continuities in Religion</vt:lpstr>
      <vt:lpstr>Continuities in Trade</vt:lpstr>
      <vt:lpstr>Continuities in Agriculture</vt:lpstr>
      <vt:lpstr>Continuities  in Migrations</vt:lpstr>
      <vt:lpstr>PowerPoint Presentation</vt:lpstr>
      <vt:lpstr>Review Questions</vt:lpstr>
      <vt:lpstr>PowerPoint Presentation</vt:lpstr>
      <vt:lpstr>PowerPoint Presentation</vt:lpstr>
      <vt:lpstr>PowerPoint Presentation</vt:lpstr>
      <vt:lpstr>PowerPoint Presentation</vt:lpstr>
      <vt:lpstr> Prompt: Discuss the similarities and differences between the reactions of the Russian and Japanese political elite to the West/Westerners from 1450 - 1750.</vt:lpstr>
      <vt:lpstr>Prompt: Discuss the changes and continuities between the first age of overseas expansion in the 16th century and the second age of overseas expansion in the 19th century.  Discuss the impact on ONE of the following areas:    Africa      South Asia      The Americas    East Asia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4: 1450-1750</dc:title>
  <dc:creator>Hoskovec, Kaitlyn</dc:creator>
  <cp:lastModifiedBy>Hoskovec, Kaitlyn</cp:lastModifiedBy>
  <cp:revision>8</cp:revision>
  <cp:lastPrinted>2019-04-18T16:38:47Z</cp:lastPrinted>
  <dcterms:modified xsi:type="dcterms:W3CDTF">2019-04-18T17:11:42Z</dcterms:modified>
</cp:coreProperties>
</file>