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422" y="-152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3475" y="1040104"/>
            <a:ext cx="520065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September 26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0247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350" b="1" dirty="0"/>
              <a:t>Reading</a:t>
            </a:r>
            <a:r>
              <a:rPr lang="en-US" sz="1350" dirty="0"/>
              <a:t>: We will review the letters of the alphabet and how our mouths form to make those sounds, with a focus on letter </a:t>
            </a:r>
            <a:r>
              <a:rPr lang="en-US" sz="1350" b="1" dirty="0"/>
              <a:t>Pp </a:t>
            </a:r>
            <a:r>
              <a:rPr lang="en-US" sz="1350" dirty="0"/>
              <a:t>and reading VC/</a:t>
            </a:r>
            <a:r>
              <a:rPr lang="en-US" sz="1350" b="1" dirty="0"/>
              <a:t>CVC words</a:t>
            </a:r>
            <a:r>
              <a:rPr lang="en-US" sz="1350" dirty="0"/>
              <a:t> (</a:t>
            </a:r>
            <a:r>
              <a:rPr lang="en-US" sz="1350" i="1" dirty="0"/>
              <a:t>at, sat, map</a:t>
            </a:r>
            <a:r>
              <a:rPr lang="en-US" sz="1350" dirty="0"/>
              <a:t>).</a:t>
            </a:r>
            <a:r>
              <a:rPr lang="en-US" sz="1350" b="1" dirty="0"/>
              <a:t> </a:t>
            </a:r>
            <a:r>
              <a:rPr lang="en-US" sz="1350" dirty="0"/>
              <a:t>We will review high frequency words (HFW’s) </a:t>
            </a:r>
            <a:r>
              <a:rPr lang="en-US" sz="1350" b="1" dirty="0"/>
              <a:t>a, I, the </a:t>
            </a:r>
            <a:r>
              <a:rPr lang="en-US" sz="1350" dirty="0"/>
              <a:t>and learn our new word </a:t>
            </a:r>
            <a:r>
              <a:rPr lang="en-US" sz="1350" b="1" dirty="0"/>
              <a:t>and.</a:t>
            </a:r>
            <a:r>
              <a:rPr lang="en-US" sz="1350" dirty="0"/>
              <a:t> We will ask and answer questions about characters, setting and story events to help us understand stories better. </a:t>
            </a:r>
            <a:r>
              <a:rPr lang="en-US" sz="1350" b="1" i="1" dirty="0">
                <a:sym typeface="Wingdings" panose="05000000000000000000" pitchFamily="2" charset="2"/>
              </a:rPr>
              <a:t>Weekly Question: What is fun about exploring new places?</a:t>
            </a:r>
            <a:endParaRPr lang="en-US" sz="1350" b="1" i="1" dirty="0">
              <a:cs typeface="Calibri"/>
            </a:endParaRPr>
          </a:p>
          <a:p>
            <a:r>
              <a:rPr lang="en-US" sz="1350" b="1" dirty="0"/>
              <a:t>Writing</a:t>
            </a:r>
            <a:r>
              <a:rPr lang="en-US" sz="1350" dirty="0"/>
              <a:t>: We will print </a:t>
            </a:r>
            <a:r>
              <a:rPr lang="en-US" sz="1350" b="1" dirty="0"/>
              <a:t>Pp, Ss </a:t>
            </a:r>
            <a:r>
              <a:rPr lang="en-US" sz="1350" dirty="0"/>
              <a:t>and </a:t>
            </a:r>
            <a:r>
              <a:rPr lang="en-US" sz="1350" b="1" dirty="0"/>
              <a:t>Tt</a:t>
            </a:r>
            <a:r>
              <a:rPr lang="en-US" sz="1350" dirty="0"/>
              <a:t>, as well as our first names! We will </a:t>
            </a:r>
            <a:r>
              <a:rPr lang="en-US" sz="1350" i="1" dirty="0"/>
              <a:t>stretchy-spell </a:t>
            </a:r>
            <a:r>
              <a:rPr lang="en-US" sz="1350" dirty="0"/>
              <a:t>our words!</a:t>
            </a:r>
            <a:endParaRPr lang="en-US" sz="1350" dirty="0">
              <a:cs typeface="Calibri"/>
            </a:endParaRPr>
          </a:p>
          <a:p>
            <a:r>
              <a:rPr lang="en-US" sz="1350" b="1" dirty="0"/>
              <a:t>Math</a:t>
            </a:r>
            <a:r>
              <a:rPr lang="en-US" sz="1350" dirty="0"/>
              <a:t>: We will begin </a:t>
            </a:r>
            <a:r>
              <a:rPr lang="en-US" sz="1350" b="1" i="1" dirty="0" err="1"/>
              <a:t>GoMath</a:t>
            </a:r>
            <a:r>
              <a:rPr lang="en-US" sz="1350" b="1" i="1" dirty="0"/>
              <a:t> Ch. 3: Compare Numbers Through 5</a:t>
            </a:r>
            <a:r>
              <a:rPr lang="en-US" sz="1350" dirty="0"/>
              <a:t>!</a:t>
            </a:r>
            <a:endParaRPr lang="en-US" sz="1350" b="1" dirty="0">
              <a:cs typeface="Calibri"/>
            </a:endParaRPr>
          </a:p>
          <a:p>
            <a:r>
              <a:rPr lang="en-US" sz="1350" b="1" dirty="0"/>
              <a:t>Science</a:t>
            </a:r>
            <a:r>
              <a:rPr lang="en-US" sz="1350" dirty="0"/>
              <a:t>: We will continue using our 5 Senses to observe the world around us!</a:t>
            </a:r>
            <a:endParaRPr lang="en-US" sz="1350" dirty="0">
              <a:cs typeface="Calibri"/>
            </a:endParaRPr>
          </a:p>
          <a:p>
            <a:r>
              <a:rPr lang="en-US" sz="1350" b="1" dirty="0"/>
              <a:t>Social Studies: </a:t>
            </a:r>
            <a:r>
              <a:rPr lang="en-US" sz="1350" dirty="0"/>
              <a:t>We will practice</a:t>
            </a:r>
            <a:r>
              <a:rPr lang="en-US" sz="1350" b="1" i="1" dirty="0"/>
              <a:t> I-Care Rules</a:t>
            </a:r>
            <a:r>
              <a:rPr lang="en-US" sz="1350" dirty="0"/>
              <a:t>. We will also celebrate </a:t>
            </a:r>
            <a:r>
              <a:rPr lang="en-US" sz="1350" b="1" dirty="0"/>
              <a:t>Freedom Week </a:t>
            </a:r>
            <a:r>
              <a:rPr lang="en-US" sz="1350" dirty="0"/>
              <a:t>as we continue talking about our </a:t>
            </a:r>
            <a:r>
              <a:rPr lang="en-US" sz="1350" b="1" dirty="0"/>
              <a:t>Founding Fathers</a:t>
            </a:r>
            <a:r>
              <a:rPr lang="en-US" sz="1350" dirty="0"/>
              <a:t>!</a:t>
            </a:r>
            <a:endParaRPr lang="en-US" sz="135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66616" y="2831419"/>
            <a:ext cx="2590800" cy="26007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/>
              <a:t>Read to and with your child each night!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/>
              <a:t>Go Math Practice pages for </a:t>
            </a:r>
            <a:r>
              <a:rPr lang="en-US" sz="1200" b="1" i="1" dirty="0"/>
              <a:t>Chapters 1 and 2</a:t>
            </a:r>
            <a:r>
              <a:rPr lang="en-US" sz="1200" dirty="0"/>
              <a:t>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/>
              <a:t>Practice the HFW’s: </a:t>
            </a:r>
            <a:r>
              <a:rPr lang="en-US" sz="1200" b="1" i="1" dirty="0"/>
              <a:t>a, and, I, the.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43704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800" b="1" dirty="0">
                <a:latin typeface="Calibri"/>
                <a:cs typeface="Calibri"/>
                <a:sym typeface="Wingdings" panose="05000000000000000000" pitchFamily="2" charset="2"/>
              </a:rPr>
              <a:t>September 25: </a:t>
            </a:r>
            <a:r>
              <a:rPr lang="en-US" sz="1800" dirty="0">
                <a:latin typeface="Calibri"/>
                <a:cs typeface="Calibri"/>
                <a:sym typeface="Wingdings" panose="05000000000000000000" pitchFamily="2" charset="2"/>
              </a:rPr>
              <a:t>Fall Holiday, </a:t>
            </a:r>
            <a:r>
              <a:rPr lang="en-US" sz="1800" b="1" dirty="0">
                <a:latin typeface="Calibri"/>
                <a:cs typeface="Calibri"/>
                <a:sym typeface="Wingdings" panose="05000000000000000000" pitchFamily="2" charset="2"/>
              </a:rPr>
              <a:t>No School</a:t>
            </a:r>
          </a:p>
          <a:p>
            <a:pPr marL="285750" indent="-285750">
              <a:buFont typeface="Arial"/>
              <a:buChar char="•"/>
            </a:pPr>
            <a:r>
              <a:rPr lang="en-US" sz="1800" b="1" dirty="0">
                <a:latin typeface="Calibri"/>
                <a:cs typeface="Calibri"/>
                <a:sym typeface="Wingdings" panose="05000000000000000000" pitchFamily="2" charset="2"/>
              </a:rPr>
              <a:t>September 26-29: </a:t>
            </a:r>
            <a:r>
              <a:rPr lang="en-US" sz="1800" i="1" dirty="0">
                <a:latin typeface="Calibri"/>
                <a:cs typeface="Calibri"/>
                <a:sym typeface="Wingdings" panose="05000000000000000000" pitchFamily="2" charset="2"/>
              </a:rPr>
              <a:t>Celebrate Freedom Week &amp; </a:t>
            </a:r>
            <a:r>
              <a:rPr lang="en-US" sz="1800" i="1" dirty="0" err="1">
                <a:latin typeface="Calibri"/>
                <a:cs typeface="Calibri"/>
                <a:sym typeface="Wingdings" panose="05000000000000000000" pitchFamily="2" charset="2"/>
              </a:rPr>
              <a:t>GoGold</a:t>
            </a:r>
            <a:r>
              <a:rPr lang="en-US" sz="1800" i="1" dirty="0">
                <a:latin typeface="Calibri"/>
                <a:cs typeface="Calibri"/>
                <a:sym typeface="Wingdings" panose="05000000000000000000" pitchFamily="2" charset="2"/>
              </a:rPr>
              <a:t> Penny Wars!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68e7310-aa83-442e-a8f5-b31f23f5e20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C565E14C30254F8491BB869E47858A" ma:contentTypeVersion="11" ma:contentTypeDescription="Create a new document." ma:contentTypeScope="" ma:versionID="297385c627d22d456247a135725e5aff">
  <xsd:schema xmlns:xsd="http://www.w3.org/2001/XMLSchema" xmlns:xs="http://www.w3.org/2001/XMLSchema" xmlns:p="http://schemas.microsoft.com/office/2006/metadata/properties" xmlns:ns3="168e7310-aa83-442e-a8f5-b31f23f5e207" targetNamespace="http://schemas.microsoft.com/office/2006/metadata/properties" ma:root="true" ma:fieldsID="b67c918f0fb83ba7468d9d769526b8da" ns3:_="">
    <xsd:import namespace="168e7310-aa83-442e-a8f5-b31f23f5e2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8e7310-aa83-442e-a8f5-b31f23f5e2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B41A67-29F9-4134-8AAC-A10A07BD347F}">
  <ds:schemaRefs>
    <ds:schemaRef ds:uri="168e7310-aa83-442e-a8f5-b31f23f5e207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9B7568-BC93-4685-AAD6-EEFAF75A76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8e7310-aa83-442e-a8f5-b31f23f5e2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11402</TotalTime>
  <Words>262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Calibri</vt:lpstr>
      <vt:lpstr>Cambria</vt:lpstr>
      <vt:lpstr>Curlz MT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169</cp:revision>
  <cp:lastPrinted>2023-09-01T11:45:03Z</cp:lastPrinted>
  <dcterms:created xsi:type="dcterms:W3CDTF">2015-07-01T02:16:27Z</dcterms:created>
  <dcterms:modified xsi:type="dcterms:W3CDTF">2023-09-23T13:39:51Z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0x010100C4C565E14C30254F8491BB869E47858A</vt:lpwstr>
  </property>
</Properties>
</file>