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4" d="100"/>
          <a:sy n="124" d="100"/>
        </p:scale>
        <p:origin x="948" y="-129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uel, Christy" userId="0a1831dc-b901-4e3e-b018-40e2b157fc9b" providerId="ADAL" clId="{E7880637-D307-49B9-A4EB-1DF108D1B578}"/>
    <pc:docChg chg="modSld">
      <pc:chgData name="Manuel, Christy" userId="0a1831dc-b901-4e3e-b018-40e2b157fc9b" providerId="ADAL" clId="{E7880637-D307-49B9-A4EB-1DF108D1B578}" dt="2023-11-27T22:50:51.770" v="50" actId="20577"/>
      <pc:docMkLst>
        <pc:docMk/>
      </pc:docMkLst>
      <pc:sldChg chg="modSp mod">
        <pc:chgData name="Manuel, Christy" userId="0a1831dc-b901-4e3e-b018-40e2b157fc9b" providerId="ADAL" clId="{E7880637-D307-49B9-A4EB-1DF108D1B578}" dt="2023-11-27T22:50:51.770" v="50" actId="20577"/>
        <pc:sldMkLst>
          <pc:docMk/>
          <pc:sldMk cId="3037064561" sldId="264"/>
        </pc:sldMkLst>
        <pc:spChg chg="mod">
          <ac:chgData name="Manuel, Christy" userId="0a1831dc-b901-4e3e-b018-40e2b157fc9b" providerId="ADAL" clId="{E7880637-D307-49B9-A4EB-1DF108D1B578}" dt="2023-11-27T22:50:51.770" v="50" actId="20577"/>
          <ac:spMkLst>
            <pc:docMk/>
            <pc:sldMk cId="3037064561" sldId="264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66800"/>
            <a:ext cx="524664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November 27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2324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300" b="1" dirty="0"/>
              <a:t>Reading</a:t>
            </a:r>
            <a:r>
              <a:rPr lang="en-US" sz="1300" dirty="0"/>
              <a:t>: We will review the letters of the alphabet and how our mouths form to make those sounds, with a focus on </a:t>
            </a:r>
            <a:r>
              <a:rPr lang="en-US" sz="1300" b="1" dirty="0"/>
              <a:t>Final S (sounds like /z/, as in  fins, pugs) </a:t>
            </a:r>
            <a:r>
              <a:rPr lang="en-US" sz="1300" dirty="0"/>
              <a:t>and </a:t>
            </a:r>
            <a:r>
              <a:rPr lang="en-US" sz="1300" b="1" dirty="0"/>
              <a:t>K</a:t>
            </a:r>
            <a:r>
              <a:rPr lang="en-US" sz="1300" dirty="0"/>
              <a:t>.</a:t>
            </a:r>
            <a:r>
              <a:rPr lang="en-US" sz="1300" b="1" dirty="0"/>
              <a:t> </a:t>
            </a:r>
            <a:r>
              <a:rPr lang="en-US" sz="1300" dirty="0"/>
              <a:t>We will review HFW’s we have learned already</a:t>
            </a:r>
            <a:r>
              <a:rPr lang="en-US" sz="1300" b="1" dirty="0"/>
              <a:t>.</a:t>
            </a:r>
            <a:r>
              <a:rPr lang="en-US" sz="1300" dirty="0"/>
              <a:t> We will identify main topic and key details in texts we read together. </a:t>
            </a:r>
            <a:r>
              <a:rPr lang="en-US" sz="1300" b="1" i="1" dirty="0">
                <a:sym typeface="Wingdings" panose="05000000000000000000" pitchFamily="2" charset="2"/>
              </a:rPr>
              <a:t>Weekly Question: What are our holiday traditions?</a:t>
            </a:r>
            <a:endParaRPr lang="en-US" sz="1300" b="1" i="1" dirty="0">
              <a:cs typeface="Calibri"/>
            </a:endParaRPr>
          </a:p>
          <a:p>
            <a:r>
              <a:rPr lang="en-US" sz="1300" b="1" dirty="0"/>
              <a:t>Writing</a:t>
            </a:r>
            <a:r>
              <a:rPr lang="en-US" sz="1300" dirty="0"/>
              <a:t>: We will print </a:t>
            </a:r>
            <a:r>
              <a:rPr lang="en-US" sz="1300" b="1" dirty="0"/>
              <a:t>Review Letters </a:t>
            </a:r>
            <a:r>
              <a:rPr lang="en-US" sz="1300" dirty="0"/>
              <a:t>and </a:t>
            </a:r>
            <a:r>
              <a:rPr lang="en-US" sz="1300" b="1" dirty="0"/>
              <a:t>K, </a:t>
            </a:r>
            <a:r>
              <a:rPr lang="en-US" sz="1300" dirty="0"/>
              <a:t>as well as our first names! We will </a:t>
            </a:r>
            <a:r>
              <a:rPr lang="en-US" sz="1300" i="1" dirty="0"/>
              <a:t>stretchy-spell </a:t>
            </a:r>
            <a:r>
              <a:rPr lang="en-US" sz="1300" dirty="0"/>
              <a:t>our words and write to describe holiday traditions.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Math</a:t>
            </a:r>
            <a:r>
              <a:rPr lang="en-US" sz="1300" dirty="0"/>
              <a:t>: We will begin </a:t>
            </a:r>
            <a:r>
              <a:rPr lang="en-US" sz="1300" b="1" i="1" dirty="0" err="1"/>
              <a:t>GoMath</a:t>
            </a:r>
            <a:r>
              <a:rPr lang="en-US" sz="1300" b="1" i="1" dirty="0"/>
              <a:t> Ch. 6: Order and Compare Numbers Through 10!</a:t>
            </a:r>
            <a:endParaRPr lang="en-US" sz="1300" b="1" dirty="0">
              <a:cs typeface="Calibri"/>
            </a:endParaRPr>
          </a:p>
          <a:p>
            <a:r>
              <a:rPr lang="en-US" sz="1300" b="1" dirty="0"/>
              <a:t>Science</a:t>
            </a:r>
            <a:r>
              <a:rPr lang="en-US" sz="1300" dirty="0"/>
              <a:t>: We will finish </a:t>
            </a:r>
            <a:r>
              <a:rPr lang="en-US" sz="1300" b="1" i="1" dirty="0"/>
              <a:t>Unit 5: Matter</a:t>
            </a:r>
            <a:r>
              <a:rPr lang="en-US" sz="1300" i="1" dirty="0"/>
              <a:t>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Social Studies: </a:t>
            </a:r>
            <a:r>
              <a:rPr lang="en-US" sz="1300" dirty="0"/>
              <a:t>We will practice</a:t>
            </a:r>
            <a:r>
              <a:rPr lang="en-US" sz="1300" b="1" i="1" dirty="0"/>
              <a:t> I-Care Rules</a:t>
            </a:r>
            <a:r>
              <a:rPr lang="en-US" sz="1300" dirty="0"/>
              <a:t>. We will continue focusing on our Hawks Rise Character Traits! We will begin learning about </a:t>
            </a:r>
            <a:r>
              <a:rPr lang="en-US" sz="1300" b="1" dirty="0"/>
              <a:t>Christmas</a:t>
            </a:r>
            <a:r>
              <a:rPr lang="en-US" sz="1300" dirty="0"/>
              <a:t> and the </a:t>
            </a:r>
            <a:r>
              <a:rPr lang="en-US" sz="1300" b="1" dirty="0"/>
              <a:t>other Winter Holidays </a:t>
            </a:r>
            <a:r>
              <a:rPr lang="en-US" sz="1300" dirty="0"/>
              <a:t>we celebrate! We will begin to think about the differences between things we </a:t>
            </a:r>
            <a:r>
              <a:rPr lang="en-US" sz="1300" b="1" dirty="0"/>
              <a:t>need</a:t>
            </a:r>
            <a:r>
              <a:rPr lang="en-US" sz="1300" dirty="0"/>
              <a:t> and things we </a:t>
            </a:r>
            <a:r>
              <a:rPr lang="en-US" sz="1300" b="1" dirty="0"/>
              <a:t>want</a:t>
            </a:r>
            <a:r>
              <a:rPr lang="en-US" sz="1300" dirty="0"/>
              <a:t>!</a:t>
            </a:r>
            <a:endParaRPr lang="en-US" sz="130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4716" y="2764030"/>
            <a:ext cx="2590800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Read to and with your child each night/Record books on Reading Rally Logs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Go Math Practice pages for </a:t>
            </a:r>
            <a:r>
              <a:rPr lang="en-US" sz="1050" b="1" i="1" dirty="0"/>
              <a:t>Chapters 1-6</a:t>
            </a:r>
            <a:endParaRPr lang="en-US" sz="105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Practice the HFW’s: </a:t>
            </a:r>
            <a:r>
              <a:rPr lang="en-US" sz="1050" b="1" i="1" dirty="0"/>
              <a:t>a, and, I, the, is, in, as, said, do, to, of, see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65194"/>
            <a:ext cx="2819400" cy="57554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November 30: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Fall Picture Re-take Day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December 1: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First Friday/Nest Lunch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December 4-8: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Book Fair (More info to come )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December 8: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Grandparents Day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December 15: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Winter Craft Party, 8:45-10:45 (More info to come )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December 18: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Grinch Day (More info to come )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December 19: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Polar Express Day (More info to come )/Last Day of 2</a:t>
            </a:r>
            <a:r>
              <a:rPr lang="en-US" sz="1200" baseline="30000" dirty="0">
                <a:latin typeface="Calibri"/>
                <a:cs typeface="Calibri"/>
                <a:sym typeface="Wingdings" panose="05000000000000000000" pitchFamily="2" charset="2"/>
              </a:rPr>
              <a:t>nd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 Grading Period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December 20-January 3: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Winter Break/No School</a:t>
            </a:r>
            <a:endParaRPr lang="en-US" sz="120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B41A67-29F9-4134-8AAC-A10A07BD347F}">
  <ds:schemaRefs>
    <ds:schemaRef ds:uri="http://purl.org/dc/dcmitype/"/>
    <ds:schemaRef ds:uri="http://schemas.microsoft.com/office/2006/documentManagement/types"/>
    <ds:schemaRef ds:uri="http://www.w3.org/XML/1998/namespace"/>
    <ds:schemaRef ds:uri="39e0da4a-82de-4426-9558-1fdbc4c26683"/>
    <ds:schemaRef ds:uri="http://purl.org/dc/terms/"/>
    <ds:schemaRef ds:uri="http://schemas.microsoft.com/office/2006/metadata/properties"/>
    <ds:schemaRef ds:uri="edf0d076-2bb9-4b88-96f6-bf602d095c95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41812</TotalTime>
  <Words>358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 DARLING</vt:lpstr>
      <vt:lpstr>Arial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183</cp:revision>
  <cp:lastPrinted>2023-11-09T17:47:36Z</cp:lastPrinted>
  <dcterms:created xsi:type="dcterms:W3CDTF">2015-07-01T02:16:27Z</dcterms:created>
  <dcterms:modified xsi:type="dcterms:W3CDTF">2023-11-27T22:54:53Z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