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6739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67501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0319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2198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0676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7069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6079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4632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9661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069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3897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new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984953000"/>
      </p:ext>
    </p:extLst>
  </p:cSld>
  <p:clrMapOvr>
    <a:masterClrMapping/>
  </p:clrMapOvr>
  <p:transition spd="slow" advClick="0" advTm="1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people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43414233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school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63474617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some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437292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should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23813976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06869558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there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803175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then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17335899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three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9546255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today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6482042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together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0610795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no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096677084"/>
      </p:ext>
    </p:extLst>
  </p:cSld>
  <p:clrMapOvr>
    <a:masterClrMapping/>
  </p:clrMapOvr>
  <p:transition spd="slow" advClick="0" advTm="1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up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56914029"/>
      </p:ext>
    </p:extLst>
  </p:cSld>
  <p:clrMapOvr>
    <a:masterClrMapping/>
  </p:clrMapOvr>
  <p:transition spd="slow" advClick="0" advTm="1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use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503691391"/>
      </p:ext>
    </p:extLst>
  </p:cSld>
  <p:clrMapOvr>
    <a:masterClrMapping/>
  </p:clrMapOvr>
  <p:transition spd="slow" advClick="0" advTm="1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under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523315035"/>
      </p:ext>
    </p:extLst>
  </p:cSld>
  <p:clrMapOvr>
    <a:masterClrMapping/>
  </p:clrMapOvr>
  <p:transition spd="slow" advClick="0" advTm="1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upon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90392178"/>
      </p:ext>
    </p:extLst>
  </p:cSld>
  <p:clrMapOvr>
    <a:masterClrMapping/>
  </p:clrMapOvr>
  <p:transition spd="slow" advClick="0" advTm="1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very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208518446"/>
      </p:ext>
    </p:extLst>
  </p:cSld>
  <p:clrMapOvr>
    <a:masterClrMapping/>
  </p:clrMapOvr>
  <p:transition spd="slow" advClick="0" advTm="1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walk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22989570"/>
      </p:ext>
    </p:extLst>
  </p:cSld>
  <p:clrMapOvr>
    <a:masterClrMapping/>
  </p:clrMapOvr>
  <p:transition spd="slow" advClick="0" advTm="1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why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90326976"/>
      </p:ext>
    </p:extLst>
  </p:cSld>
  <p:clrMapOvr>
    <a:masterClrMapping/>
  </p:clrMapOvr>
  <p:transition spd="slow" advClick="0" advTm="1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way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55821475"/>
      </p:ext>
    </p:extLst>
  </p:cSld>
  <p:clrMapOvr>
    <a:masterClrMapping/>
  </p:clrMapOvr>
  <p:transition spd="slow" advClick="0" advTm="1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water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87555205"/>
      </p:ext>
    </p:extLst>
  </p:cSld>
  <p:clrMapOvr>
    <a:masterClrMapping/>
  </p:clrMapOvr>
  <p:transition spd="slow" advClick="0" advTm="1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now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95868745"/>
      </p:ext>
    </p:extLst>
  </p:cSld>
  <p:clrMapOvr>
    <a:masterClrMapping/>
  </p:clrMapOvr>
  <p:transition spd="slow" advClick="0" advTm="1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out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065095557"/>
      </p:ext>
    </p:extLst>
  </p:cSld>
  <p:clrMapOvr>
    <a:masterClrMapping/>
  </p:clrMapOvr>
  <p:transition spd="slow" advClick="0" advTm="1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one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717246638"/>
      </p:ext>
    </p:extLst>
  </p:cSld>
  <p:clrMapOvr>
    <a:masterClrMapping/>
  </p:clrMapOvr>
  <p:transition spd="slow" advClick="0" advTm="1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once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21013844"/>
      </p:ext>
    </p:extLst>
  </p:cSld>
  <p:clrMapOvr>
    <a:masterClrMapping/>
  </p:clrMapOvr>
  <p:transition spd="slow" advClick="0" advTm="1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old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073607970"/>
      </p:ext>
    </p:extLst>
  </p:cSld>
  <p:clrMapOvr>
    <a:masterClrMapping/>
  </p:clrMapOvr>
  <p:transition spd="slow" advClick="0" advTm="1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pull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0526655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pretty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58029311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28</Words>
  <Application>Microsoft Office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new</vt:lpstr>
      <vt:lpstr>no</vt:lpstr>
      <vt:lpstr>now</vt:lpstr>
      <vt:lpstr>out</vt:lpstr>
      <vt:lpstr>one</vt:lpstr>
      <vt:lpstr>once</vt:lpstr>
      <vt:lpstr>old</vt:lpstr>
      <vt:lpstr>pull</vt:lpstr>
      <vt:lpstr>pretty</vt:lpstr>
      <vt:lpstr>people</vt:lpstr>
      <vt:lpstr>school</vt:lpstr>
      <vt:lpstr>some</vt:lpstr>
      <vt:lpstr>should</vt:lpstr>
      <vt:lpstr>so</vt:lpstr>
      <vt:lpstr>there</vt:lpstr>
      <vt:lpstr>then</vt:lpstr>
      <vt:lpstr>three</vt:lpstr>
      <vt:lpstr>today</vt:lpstr>
      <vt:lpstr>together</vt:lpstr>
      <vt:lpstr>up</vt:lpstr>
      <vt:lpstr>use</vt:lpstr>
      <vt:lpstr>under</vt:lpstr>
      <vt:lpstr>upon</vt:lpstr>
      <vt:lpstr>very</vt:lpstr>
      <vt:lpstr>walk</vt:lpstr>
      <vt:lpstr>why</vt:lpstr>
      <vt:lpstr>way</vt:lpstr>
      <vt:lpstr>water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Martin, Terri</dc:creator>
  <cp:lastModifiedBy>Muhammad, Aquila</cp:lastModifiedBy>
  <cp:revision>9</cp:revision>
  <dcterms:created xsi:type="dcterms:W3CDTF">2021-03-08T16:23:02Z</dcterms:created>
  <dcterms:modified xsi:type="dcterms:W3CDTF">2021-03-22T13:37:19Z</dcterms:modified>
</cp:coreProperties>
</file>