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 hora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8 </a:t>
            </a:r>
            <a:br>
              <a:rPr lang="en-US" dirty="0"/>
            </a:br>
            <a:r>
              <a:rPr lang="en-US" sz="2400" dirty="0"/>
              <a:t>(La hora)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for the time,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hora es?					What time is it?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it is 1 o’clock,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 la una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it is 1-12 o’clock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Son las …			Son 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the hours and minutes, use this formula: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Son las hour y minutes				Son 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quince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06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1717</TotalTime>
  <Words>21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8</vt:lpstr>
      <vt:lpstr>Crash Course 8  (La hora)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26</cp:revision>
  <dcterms:created xsi:type="dcterms:W3CDTF">2019-07-27T12:02:36Z</dcterms:created>
  <dcterms:modified xsi:type="dcterms:W3CDTF">2019-07-29T19:52:18Z</dcterms:modified>
</cp:coreProperties>
</file>