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720" r:id="rId4"/>
  </p:sldMasterIdLst>
  <p:notesMasterIdLst>
    <p:notesMasterId r:id="rId43"/>
  </p:notesMasterIdLst>
  <p:sldIdLst>
    <p:sldId id="303" r:id="rId5"/>
    <p:sldId id="304" r:id="rId6"/>
    <p:sldId id="308" r:id="rId7"/>
    <p:sldId id="309" r:id="rId8"/>
    <p:sldId id="306" r:id="rId9"/>
    <p:sldId id="310" r:id="rId10"/>
    <p:sldId id="338" r:id="rId11"/>
    <p:sldId id="311" r:id="rId12"/>
    <p:sldId id="312" r:id="rId13"/>
    <p:sldId id="318"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257" r:id="rId29"/>
    <p:sldId id="324" r:id="rId30"/>
    <p:sldId id="325" r:id="rId31"/>
    <p:sldId id="326" r:id="rId32"/>
    <p:sldId id="327" r:id="rId33"/>
    <p:sldId id="328" r:id="rId34"/>
    <p:sldId id="329" r:id="rId35"/>
    <p:sldId id="330" r:id="rId36"/>
    <p:sldId id="331" r:id="rId37"/>
    <p:sldId id="332" r:id="rId38"/>
    <p:sldId id="278" r:id="rId39"/>
    <p:sldId id="333" r:id="rId40"/>
    <p:sldId id="334" r:id="rId41"/>
    <p:sldId id="28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EB"/>
    <a:srgbClr val="008E4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8679" autoAdjust="0"/>
  </p:normalViewPr>
  <p:slideViewPr>
    <p:cSldViewPr snapToGrid="0">
      <p:cViewPr varScale="1">
        <p:scale>
          <a:sx n="60" d="100"/>
          <a:sy n="60" d="100"/>
        </p:scale>
        <p:origin x="89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D2E61-C0F1-4071-897B-B2E7753270F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87228B0-8159-4879-91F8-BF1E2C4B5B2A}">
      <dgm:prSet phldrT="[Text]" custT="1"/>
      <dgm:spPr/>
      <dgm:t>
        <a:bodyPr/>
        <a:lstStyle/>
        <a:p>
          <a:r>
            <a:rPr lang="en-US" sz="2000" dirty="0"/>
            <a:t>Indo-European</a:t>
          </a:r>
        </a:p>
      </dgm:t>
    </dgm:pt>
    <dgm:pt modelId="{902E0E29-F049-406F-908F-077DD58FBF4F}" type="parTrans" cxnId="{12FF2A1F-E232-461E-9221-229FEEC4E8C2}">
      <dgm:prSet/>
      <dgm:spPr/>
      <dgm:t>
        <a:bodyPr/>
        <a:lstStyle/>
        <a:p>
          <a:endParaRPr lang="en-US"/>
        </a:p>
      </dgm:t>
    </dgm:pt>
    <dgm:pt modelId="{16989ABA-7E2C-4143-98FB-1323AC9AFBEA}" type="sibTrans" cxnId="{12FF2A1F-E232-461E-9221-229FEEC4E8C2}">
      <dgm:prSet/>
      <dgm:spPr/>
      <dgm:t>
        <a:bodyPr/>
        <a:lstStyle/>
        <a:p>
          <a:endParaRPr lang="en-US"/>
        </a:p>
      </dgm:t>
    </dgm:pt>
    <dgm:pt modelId="{C1439AE2-4810-48AF-8B81-8B9F9F15D630}" type="asst">
      <dgm:prSet phldrT="[Text]"/>
      <dgm:spPr>
        <a:solidFill>
          <a:srgbClr val="7030A0"/>
        </a:solidFill>
      </dgm:spPr>
      <dgm:t>
        <a:bodyPr/>
        <a:lstStyle/>
        <a:p>
          <a:r>
            <a:rPr lang="en-US" dirty="0"/>
            <a:t>Germanic</a:t>
          </a:r>
        </a:p>
      </dgm:t>
    </dgm:pt>
    <dgm:pt modelId="{6E707344-F6A1-4E5E-9179-4F8A22B2DA12}" type="parTrans" cxnId="{B5649E63-BE67-4BC8-99FC-177785EA767E}">
      <dgm:prSet/>
      <dgm:spPr/>
      <dgm:t>
        <a:bodyPr/>
        <a:lstStyle/>
        <a:p>
          <a:endParaRPr lang="en-US"/>
        </a:p>
      </dgm:t>
    </dgm:pt>
    <dgm:pt modelId="{99C6E063-01B5-4BD0-8628-3E3D75D03AB4}" type="sibTrans" cxnId="{B5649E63-BE67-4BC8-99FC-177785EA767E}">
      <dgm:prSet/>
      <dgm:spPr/>
      <dgm:t>
        <a:bodyPr/>
        <a:lstStyle/>
        <a:p>
          <a:endParaRPr lang="en-US"/>
        </a:p>
      </dgm:t>
    </dgm:pt>
    <dgm:pt modelId="{F4A5CF32-18FE-44C8-A0C8-4C216AED6014}" type="asst">
      <dgm:prSet phldrT="[Text]"/>
      <dgm:spPr>
        <a:solidFill>
          <a:srgbClr val="7030A0"/>
        </a:solidFill>
      </dgm:spPr>
      <dgm:t>
        <a:bodyPr/>
        <a:lstStyle/>
        <a:p>
          <a:r>
            <a:rPr lang="en-US" dirty="0"/>
            <a:t>Celtic</a:t>
          </a:r>
        </a:p>
      </dgm:t>
    </dgm:pt>
    <dgm:pt modelId="{A40C1D4F-D0CA-496F-989C-105762164FB1}" type="parTrans" cxnId="{30ACA4EA-5CE5-42D4-9215-AF42B017AD96}">
      <dgm:prSet/>
      <dgm:spPr/>
      <dgm:t>
        <a:bodyPr/>
        <a:lstStyle/>
        <a:p>
          <a:endParaRPr lang="en-US"/>
        </a:p>
      </dgm:t>
    </dgm:pt>
    <dgm:pt modelId="{F1B7DB9F-7944-47B9-80FC-EF1946956D41}" type="sibTrans" cxnId="{30ACA4EA-5CE5-42D4-9215-AF42B017AD96}">
      <dgm:prSet/>
      <dgm:spPr/>
      <dgm:t>
        <a:bodyPr/>
        <a:lstStyle/>
        <a:p>
          <a:endParaRPr lang="en-US"/>
        </a:p>
      </dgm:t>
    </dgm:pt>
    <dgm:pt modelId="{3BB97624-600C-424E-BDFB-CEC395FEF8FF}" type="asst">
      <dgm:prSet phldrT="[Text]"/>
      <dgm:spPr>
        <a:solidFill>
          <a:srgbClr val="7030A0"/>
        </a:solidFill>
      </dgm:spPr>
      <dgm:t>
        <a:bodyPr/>
        <a:lstStyle/>
        <a:p>
          <a:r>
            <a:rPr lang="en-US" dirty="0"/>
            <a:t>Latin and Romance</a:t>
          </a:r>
        </a:p>
      </dgm:t>
    </dgm:pt>
    <dgm:pt modelId="{30B61CF7-0C69-4F13-B500-EFB3E50043B9}" type="parTrans" cxnId="{F0B80DE9-7B6D-42E4-8E92-7054A1052220}">
      <dgm:prSet/>
      <dgm:spPr/>
      <dgm:t>
        <a:bodyPr/>
        <a:lstStyle/>
        <a:p>
          <a:endParaRPr lang="en-US"/>
        </a:p>
      </dgm:t>
    </dgm:pt>
    <dgm:pt modelId="{9A784B58-B24A-45DD-95AF-C59F85A855F1}" type="sibTrans" cxnId="{F0B80DE9-7B6D-42E4-8E92-7054A1052220}">
      <dgm:prSet/>
      <dgm:spPr/>
      <dgm:t>
        <a:bodyPr/>
        <a:lstStyle/>
        <a:p>
          <a:endParaRPr lang="en-US"/>
        </a:p>
      </dgm:t>
    </dgm:pt>
    <dgm:pt modelId="{44373F37-FAE4-445E-B32C-BFD556A34B4F}" type="asst">
      <dgm:prSet phldrT="[Text]"/>
      <dgm:spPr>
        <a:solidFill>
          <a:srgbClr val="7030A0"/>
        </a:solidFill>
      </dgm:spPr>
      <dgm:t>
        <a:bodyPr/>
        <a:lstStyle/>
        <a:p>
          <a:r>
            <a:rPr lang="en-US" dirty="0"/>
            <a:t>Indo-Iranian</a:t>
          </a:r>
        </a:p>
      </dgm:t>
    </dgm:pt>
    <dgm:pt modelId="{D6B57AFA-7679-401A-BC08-C9A5B896B3CC}" type="parTrans" cxnId="{E3590726-E0DE-4364-B100-CB8483F4ED9A}">
      <dgm:prSet/>
      <dgm:spPr/>
      <dgm:t>
        <a:bodyPr/>
        <a:lstStyle/>
        <a:p>
          <a:endParaRPr lang="en-US"/>
        </a:p>
      </dgm:t>
    </dgm:pt>
    <dgm:pt modelId="{EA0DF654-6175-47B6-BE54-65242C680F4C}" type="sibTrans" cxnId="{E3590726-E0DE-4364-B100-CB8483F4ED9A}">
      <dgm:prSet/>
      <dgm:spPr/>
      <dgm:t>
        <a:bodyPr/>
        <a:lstStyle/>
        <a:p>
          <a:endParaRPr lang="en-US"/>
        </a:p>
      </dgm:t>
    </dgm:pt>
    <dgm:pt modelId="{B360AA0B-8353-426D-93BA-5D04FCB87E27}" type="asst">
      <dgm:prSet phldrT="[Text]"/>
      <dgm:spPr>
        <a:solidFill>
          <a:schemeClr val="accent3">
            <a:lumMod val="50000"/>
          </a:schemeClr>
        </a:solidFill>
      </dgm:spPr>
      <dgm:t>
        <a:bodyPr/>
        <a:lstStyle/>
        <a:p>
          <a:r>
            <a:rPr lang="en-US" dirty="0"/>
            <a:t>German</a:t>
          </a:r>
        </a:p>
      </dgm:t>
    </dgm:pt>
    <dgm:pt modelId="{C372E596-440C-4EF4-BDFF-3D3439DE4EDF}" type="parTrans" cxnId="{DFEC0672-3581-4C51-BE06-ED6C36B7CBC9}">
      <dgm:prSet/>
      <dgm:spPr/>
      <dgm:t>
        <a:bodyPr/>
        <a:lstStyle/>
        <a:p>
          <a:endParaRPr lang="en-US"/>
        </a:p>
      </dgm:t>
    </dgm:pt>
    <dgm:pt modelId="{DAEB0734-0EBF-4DD0-A4E6-B2C8189D23B0}" type="sibTrans" cxnId="{DFEC0672-3581-4C51-BE06-ED6C36B7CBC9}">
      <dgm:prSet/>
      <dgm:spPr/>
      <dgm:t>
        <a:bodyPr/>
        <a:lstStyle/>
        <a:p>
          <a:endParaRPr lang="en-US"/>
        </a:p>
      </dgm:t>
    </dgm:pt>
    <dgm:pt modelId="{CB818E3F-DB50-462A-A95C-BAB4C419FBFC}" type="asst">
      <dgm:prSet phldrT="[Text]"/>
      <dgm:spPr>
        <a:solidFill>
          <a:schemeClr val="accent3">
            <a:lumMod val="50000"/>
          </a:schemeClr>
        </a:solidFill>
      </dgm:spPr>
      <dgm:t>
        <a:bodyPr/>
        <a:lstStyle/>
        <a:p>
          <a:r>
            <a:rPr lang="en-US" dirty="0"/>
            <a:t>English</a:t>
          </a:r>
        </a:p>
      </dgm:t>
    </dgm:pt>
    <dgm:pt modelId="{0445DA7D-4630-4880-8A9E-296976DE123C}" type="parTrans" cxnId="{8F0B03BF-6A93-4059-B274-CE2634708EC1}">
      <dgm:prSet/>
      <dgm:spPr/>
      <dgm:t>
        <a:bodyPr/>
        <a:lstStyle/>
        <a:p>
          <a:endParaRPr lang="en-US"/>
        </a:p>
      </dgm:t>
    </dgm:pt>
    <dgm:pt modelId="{899153A0-6D2A-4B9F-BBE5-32372D6CF8E2}" type="sibTrans" cxnId="{8F0B03BF-6A93-4059-B274-CE2634708EC1}">
      <dgm:prSet/>
      <dgm:spPr/>
      <dgm:t>
        <a:bodyPr/>
        <a:lstStyle/>
        <a:p>
          <a:endParaRPr lang="en-US"/>
        </a:p>
      </dgm:t>
    </dgm:pt>
    <dgm:pt modelId="{F57D10C9-AC8F-48E7-910C-8D3CAFBB8D37}" type="asst">
      <dgm:prSet phldrT="[Text]"/>
      <dgm:spPr>
        <a:solidFill>
          <a:schemeClr val="accent3">
            <a:lumMod val="50000"/>
          </a:schemeClr>
        </a:solidFill>
      </dgm:spPr>
      <dgm:t>
        <a:bodyPr/>
        <a:lstStyle/>
        <a:p>
          <a:r>
            <a:rPr lang="en-US" dirty="0"/>
            <a:t>Irish</a:t>
          </a:r>
        </a:p>
      </dgm:t>
    </dgm:pt>
    <dgm:pt modelId="{1E4D33D2-FCA0-433C-805D-B0E72E1B8D12}" type="parTrans" cxnId="{F8D76633-72B6-4350-A3D3-F9AAC7A24E53}">
      <dgm:prSet/>
      <dgm:spPr/>
      <dgm:t>
        <a:bodyPr/>
        <a:lstStyle/>
        <a:p>
          <a:endParaRPr lang="en-US"/>
        </a:p>
      </dgm:t>
    </dgm:pt>
    <dgm:pt modelId="{2AA880CD-3F9A-4872-8B18-2073F51403A9}" type="sibTrans" cxnId="{F8D76633-72B6-4350-A3D3-F9AAC7A24E53}">
      <dgm:prSet/>
      <dgm:spPr/>
      <dgm:t>
        <a:bodyPr/>
        <a:lstStyle/>
        <a:p>
          <a:endParaRPr lang="en-US"/>
        </a:p>
      </dgm:t>
    </dgm:pt>
    <dgm:pt modelId="{E623E236-B8BA-43B1-8D58-4C7F0E5CC1DE}" type="asst">
      <dgm:prSet phldrT="[Text]"/>
      <dgm:spPr>
        <a:solidFill>
          <a:schemeClr val="accent3">
            <a:lumMod val="50000"/>
          </a:schemeClr>
        </a:solidFill>
      </dgm:spPr>
      <dgm:t>
        <a:bodyPr/>
        <a:lstStyle/>
        <a:p>
          <a:r>
            <a:rPr lang="en-US" dirty="0"/>
            <a:t>Welsh</a:t>
          </a:r>
        </a:p>
      </dgm:t>
    </dgm:pt>
    <dgm:pt modelId="{2BE2B8CD-C27F-43FD-9ADA-428B761EA324}" type="parTrans" cxnId="{685C9253-C290-455B-9EF1-43BE71167850}">
      <dgm:prSet/>
      <dgm:spPr/>
      <dgm:t>
        <a:bodyPr/>
        <a:lstStyle/>
        <a:p>
          <a:endParaRPr lang="en-US"/>
        </a:p>
      </dgm:t>
    </dgm:pt>
    <dgm:pt modelId="{9CF60B27-016C-46A8-A8FF-37C603F7F259}" type="sibTrans" cxnId="{685C9253-C290-455B-9EF1-43BE71167850}">
      <dgm:prSet/>
      <dgm:spPr/>
      <dgm:t>
        <a:bodyPr/>
        <a:lstStyle/>
        <a:p>
          <a:endParaRPr lang="en-US"/>
        </a:p>
      </dgm:t>
    </dgm:pt>
    <dgm:pt modelId="{77F9B183-9DF6-4D41-BEDA-978E06E76293}" type="asst">
      <dgm:prSet phldrT="[Text]"/>
      <dgm:spPr>
        <a:solidFill>
          <a:srgbClr val="7030A0"/>
        </a:solidFill>
      </dgm:spPr>
      <dgm:t>
        <a:bodyPr/>
        <a:lstStyle/>
        <a:p>
          <a:r>
            <a:rPr lang="en-US" dirty="0"/>
            <a:t>Balto-Slavic</a:t>
          </a:r>
        </a:p>
      </dgm:t>
    </dgm:pt>
    <dgm:pt modelId="{F1E5017D-FBE1-493B-B543-A272A25EAB2C}" type="parTrans" cxnId="{674F5256-4324-4CBF-B7FB-2F4292BEE5C7}">
      <dgm:prSet/>
      <dgm:spPr/>
      <dgm:t>
        <a:bodyPr/>
        <a:lstStyle/>
        <a:p>
          <a:endParaRPr lang="en-US"/>
        </a:p>
      </dgm:t>
    </dgm:pt>
    <dgm:pt modelId="{E1A5ABB0-FD07-4441-A7C4-0E2E44EEC994}" type="sibTrans" cxnId="{674F5256-4324-4CBF-B7FB-2F4292BEE5C7}">
      <dgm:prSet/>
      <dgm:spPr/>
      <dgm:t>
        <a:bodyPr/>
        <a:lstStyle/>
        <a:p>
          <a:endParaRPr lang="en-US"/>
        </a:p>
      </dgm:t>
    </dgm:pt>
    <dgm:pt modelId="{7F5E00F0-8812-43EA-9F8A-8B192650BE2A}" type="asst">
      <dgm:prSet phldrT="[Text]"/>
      <dgm:spPr>
        <a:solidFill>
          <a:schemeClr val="accent3">
            <a:lumMod val="50000"/>
          </a:schemeClr>
        </a:solidFill>
      </dgm:spPr>
      <dgm:t>
        <a:bodyPr/>
        <a:lstStyle/>
        <a:p>
          <a:r>
            <a:rPr lang="en-US" dirty="0"/>
            <a:t>Russian</a:t>
          </a:r>
        </a:p>
      </dgm:t>
    </dgm:pt>
    <dgm:pt modelId="{93066344-F190-48DA-B508-0D89239ADBE6}" type="parTrans" cxnId="{C75BFBC2-6839-4E9F-A964-56F1265AE9D4}">
      <dgm:prSet/>
      <dgm:spPr/>
      <dgm:t>
        <a:bodyPr/>
        <a:lstStyle/>
        <a:p>
          <a:endParaRPr lang="en-US"/>
        </a:p>
      </dgm:t>
    </dgm:pt>
    <dgm:pt modelId="{6F9F209A-2A5B-4816-85DE-00CB05E85E8F}" type="sibTrans" cxnId="{C75BFBC2-6839-4E9F-A964-56F1265AE9D4}">
      <dgm:prSet/>
      <dgm:spPr/>
      <dgm:t>
        <a:bodyPr/>
        <a:lstStyle/>
        <a:p>
          <a:endParaRPr lang="en-US"/>
        </a:p>
      </dgm:t>
    </dgm:pt>
    <dgm:pt modelId="{175689C4-298B-4C5C-A4F8-CB83C2017D04}" type="asst">
      <dgm:prSet phldrT="[Text]"/>
      <dgm:spPr>
        <a:solidFill>
          <a:schemeClr val="accent3">
            <a:lumMod val="50000"/>
          </a:schemeClr>
        </a:solidFill>
      </dgm:spPr>
      <dgm:t>
        <a:bodyPr/>
        <a:lstStyle/>
        <a:p>
          <a:r>
            <a:rPr lang="en-US" dirty="0"/>
            <a:t>Polish</a:t>
          </a:r>
        </a:p>
      </dgm:t>
    </dgm:pt>
    <dgm:pt modelId="{D7581F48-CAA6-4A6C-A4B7-CDCAF0156B89}" type="parTrans" cxnId="{64CFB1AA-EC2D-4376-B13A-5F26534BEAC5}">
      <dgm:prSet/>
      <dgm:spPr/>
      <dgm:t>
        <a:bodyPr/>
        <a:lstStyle/>
        <a:p>
          <a:endParaRPr lang="en-US"/>
        </a:p>
      </dgm:t>
    </dgm:pt>
    <dgm:pt modelId="{6004EC9A-8FCB-47A3-99EF-0F4BB2DC6CCE}" type="sibTrans" cxnId="{64CFB1AA-EC2D-4376-B13A-5F26534BEAC5}">
      <dgm:prSet/>
      <dgm:spPr/>
      <dgm:t>
        <a:bodyPr/>
        <a:lstStyle/>
        <a:p>
          <a:endParaRPr lang="en-US"/>
        </a:p>
      </dgm:t>
    </dgm:pt>
    <dgm:pt modelId="{DF92F4A3-330B-441A-80E1-0AC4EFFFB597}" type="asst">
      <dgm:prSet phldrT="[Text]"/>
      <dgm:spPr>
        <a:solidFill>
          <a:schemeClr val="accent3">
            <a:lumMod val="50000"/>
          </a:schemeClr>
        </a:solidFill>
      </dgm:spPr>
      <dgm:t>
        <a:bodyPr/>
        <a:lstStyle/>
        <a:p>
          <a:r>
            <a:rPr lang="en-US" dirty="0"/>
            <a:t>French</a:t>
          </a:r>
        </a:p>
      </dgm:t>
    </dgm:pt>
    <dgm:pt modelId="{8947D9AA-C9EC-4177-A877-F8604F929A84}" type="parTrans" cxnId="{88B688EB-B2DE-41EC-B5EC-DEB042A114FC}">
      <dgm:prSet/>
      <dgm:spPr/>
      <dgm:t>
        <a:bodyPr/>
        <a:lstStyle/>
        <a:p>
          <a:endParaRPr lang="en-US"/>
        </a:p>
      </dgm:t>
    </dgm:pt>
    <dgm:pt modelId="{B1EB2917-368B-4FFB-BFE4-435BCF2AD969}" type="sibTrans" cxnId="{88B688EB-B2DE-41EC-B5EC-DEB042A114FC}">
      <dgm:prSet/>
      <dgm:spPr/>
      <dgm:t>
        <a:bodyPr/>
        <a:lstStyle/>
        <a:p>
          <a:endParaRPr lang="en-US"/>
        </a:p>
      </dgm:t>
    </dgm:pt>
    <dgm:pt modelId="{D3BF2E72-A512-4CDF-9D28-1A20A1A0C798}" type="asst">
      <dgm:prSet phldrT="[Text]"/>
      <dgm:spPr>
        <a:solidFill>
          <a:schemeClr val="accent3">
            <a:lumMod val="50000"/>
          </a:schemeClr>
        </a:solidFill>
      </dgm:spPr>
      <dgm:t>
        <a:bodyPr/>
        <a:lstStyle/>
        <a:p>
          <a:r>
            <a:rPr lang="en-US" dirty="0"/>
            <a:t>Spanish</a:t>
          </a:r>
        </a:p>
      </dgm:t>
    </dgm:pt>
    <dgm:pt modelId="{31079EAE-6316-4DBB-9EC9-2D6F4CD01A1E}" type="parTrans" cxnId="{74EBD792-8B17-45EB-BCE8-877AD55CF13E}">
      <dgm:prSet/>
      <dgm:spPr/>
      <dgm:t>
        <a:bodyPr/>
        <a:lstStyle/>
        <a:p>
          <a:endParaRPr lang="en-US"/>
        </a:p>
      </dgm:t>
    </dgm:pt>
    <dgm:pt modelId="{364999A4-2336-4A1F-935E-92C71205B0BA}" type="sibTrans" cxnId="{74EBD792-8B17-45EB-BCE8-877AD55CF13E}">
      <dgm:prSet/>
      <dgm:spPr/>
      <dgm:t>
        <a:bodyPr/>
        <a:lstStyle/>
        <a:p>
          <a:endParaRPr lang="en-US"/>
        </a:p>
      </dgm:t>
    </dgm:pt>
    <dgm:pt modelId="{0D732C04-A8D4-40EC-B09F-00DED601C34F}" type="asst">
      <dgm:prSet phldrT="[Text]"/>
      <dgm:spPr>
        <a:solidFill>
          <a:schemeClr val="accent3">
            <a:lumMod val="50000"/>
          </a:schemeClr>
        </a:solidFill>
      </dgm:spPr>
      <dgm:t>
        <a:bodyPr/>
        <a:lstStyle/>
        <a:p>
          <a:r>
            <a:rPr lang="en-US" dirty="0"/>
            <a:t>Hindi</a:t>
          </a:r>
        </a:p>
      </dgm:t>
    </dgm:pt>
    <dgm:pt modelId="{7F06A58A-7578-4BF1-B690-A01ECAB631E2}" type="parTrans" cxnId="{383B41BB-4F59-486C-BDB7-24E1A2741312}">
      <dgm:prSet/>
      <dgm:spPr/>
      <dgm:t>
        <a:bodyPr/>
        <a:lstStyle/>
        <a:p>
          <a:endParaRPr lang="en-US"/>
        </a:p>
      </dgm:t>
    </dgm:pt>
    <dgm:pt modelId="{177DF764-3A75-4711-8B43-8A3AED1154ED}" type="sibTrans" cxnId="{383B41BB-4F59-486C-BDB7-24E1A2741312}">
      <dgm:prSet/>
      <dgm:spPr/>
      <dgm:t>
        <a:bodyPr/>
        <a:lstStyle/>
        <a:p>
          <a:endParaRPr lang="en-US"/>
        </a:p>
      </dgm:t>
    </dgm:pt>
    <dgm:pt modelId="{3CA70F10-EE44-492E-8ECB-86B8D6A7463E}" type="asst">
      <dgm:prSet phldrT="[Text]"/>
      <dgm:spPr>
        <a:solidFill>
          <a:schemeClr val="accent3">
            <a:lumMod val="50000"/>
          </a:schemeClr>
        </a:solidFill>
      </dgm:spPr>
      <dgm:t>
        <a:bodyPr/>
        <a:lstStyle/>
        <a:p>
          <a:r>
            <a:rPr lang="en-US" dirty="0"/>
            <a:t>Urdu</a:t>
          </a:r>
        </a:p>
      </dgm:t>
    </dgm:pt>
    <dgm:pt modelId="{867FDDA8-2F32-49F6-AE24-DE86AF5C14F3}" type="parTrans" cxnId="{DCF3951E-60F5-4D81-BDFD-FC784ADDAE2C}">
      <dgm:prSet/>
      <dgm:spPr/>
      <dgm:t>
        <a:bodyPr/>
        <a:lstStyle/>
        <a:p>
          <a:endParaRPr lang="en-US"/>
        </a:p>
      </dgm:t>
    </dgm:pt>
    <dgm:pt modelId="{EA37CBAF-BDB3-408F-8E0A-06C1DA86C632}" type="sibTrans" cxnId="{DCF3951E-60F5-4D81-BDFD-FC784ADDAE2C}">
      <dgm:prSet/>
      <dgm:spPr/>
      <dgm:t>
        <a:bodyPr/>
        <a:lstStyle/>
        <a:p>
          <a:endParaRPr lang="en-US"/>
        </a:p>
      </dgm:t>
    </dgm:pt>
    <dgm:pt modelId="{C400D1F7-1935-47A8-B375-45DDAAF066DE}" type="asst">
      <dgm:prSet phldrT="[Text]"/>
      <dgm:spPr>
        <a:solidFill>
          <a:srgbClr val="7030A0"/>
        </a:solidFill>
      </dgm:spPr>
      <dgm:t>
        <a:bodyPr/>
        <a:lstStyle/>
        <a:p>
          <a:r>
            <a:rPr lang="en-US" dirty="0"/>
            <a:t>Greek</a:t>
          </a:r>
        </a:p>
      </dgm:t>
    </dgm:pt>
    <dgm:pt modelId="{9B914ECE-003C-485D-9801-9E1A9520BDB6}" type="parTrans" cxnId="{36487C0A-451F-4D0C-9867-8CE35504D564}">
      <dgm:prSet/>
      <dgm:spPr/>
      <dgm:t>
        <a:bodyPr/>
        <a:lstStyle/>
        <a:p>
          <a:endParaRPr lang="en-US"/>
        </a:p>
      </dgm:t>
    </dgm:pt>
    <dgm:pt modelId="{6ED6C059-4038-4AD7-A3E3-5A19CBF19E9A}" type="sibTrans" cxnId="{36487C0A-451F-4D0C-9867-8CE35504D564}">
      <dgm:prSet/>
      <dgm:spPr/>
      <dgm:t>
        <a:bodyPr/>
        <a:lstStyle/>
        <a:p>
          <a:endParaRPr lang="en-US"/>
        </a:p>
      </dgm:t>
    </dgm:pt>
    <dgm:pt modelId="{247A1EDE-0D81-4381-8BFB-5E1D7BD237C8}" type="pres">
      <dgm:prSet presAssocID="{6E2D2E61-C0F1-4071-897B-B2E7753270F8}" presName="hierChild1" presStyleCnt="0">
        <dgm:presLayoutVars>
          <dgm:orgChart val="1"/>
          <dgm:chPref val="1"/>
          <dgm:dir/>
          <dgm:animOne val="branch"/>
          <dgm:animLvl val="lvl"/>
          <dgm:resizeHandles/>
        </dgm:presLayoutVars>
      </dgm:prSet>
      <dgm:spPr/>
      <dgm:t>
        <a:bodyPr/>
        <a:lstStyle/>
        <a:p>
          <a:endParaRPr lang="en-US"/>
        </a:p>
      </dgm:t>
    </dgm:pt>
    <dgm:pt modelId="{76DA5241-E31E-466F-8A24-6E5C775CA69F}" type="pres">
      <dgm:prSet presAssocID="{B87228B0-8159-4879-91F8-BF1E2C4B5B2A}" presName="hierRoot1" presStyleCnt="0">
        <dgm:presLayoutVars>
          <dgm:hierBranch val="init"/>
        </dgm:presLayoutVars>
      </dgm:prSet>
      <dgm:spPr/>
    </dgm:pt>
    <dgm:pt modelId="{E1025D1E-DCD9-441E-AD34-F931D305816A}" type="pres">
      <dgm:prSet presAssocID="{B87228B0-8159-4879-91F8-BF1E2C4B5B2A}" presName="rootComposite1" presStyleCnt="0"/>
      <dgm:spPr/>
    </dgm:pt>
    <dgm:pt modelId="{22F46030-FD3D-465D-BFB0-543F8E34B2EB}" type="pres">
      <dgm:prSet presAssocID="{B87228B0-8159-4879-91F8-BF1E2C4B5B2A}" presName="rootText1" presStyleLbl="node0" presStyleIdx="0" presStyleCnt="1" custScaleX="212989" custLinFactNeighborX="816" custLinFactNeighborY="-7346">
        <dgm:presLayoutVars>
          <dgm:chPref val="3"/>
        </dgm:presLayoutVars>
      </dgm:prSet>
      <dgm:spPr/>
      <dgm:t>
        <a:bodyPr/>
        <a:lstStyle/>
        <a:p>
          <a:endParaRPr lang="en-US"/>
        </a:p>
      </dgm:t>
    </dgm:pt>
    <dgm:pt modelId="{68B481E9-ECAC-41E2-A00B-EAEC83561479}" type="pres">
      <dgm:prSet presAssocID="{B87228B0-8159-4879-91F8-BF1E2C4B5B2A}" presName="rootConnector1" presStyleLbl="node1" presStyleIdx="0" presStyleCnt="0"/>
      <dgm:spPr/>
      <dgm:t>
        <a:bodyPr/>
        <a:lstStyle/>
        <a:p>
          <a:endParaRPr lang="en-US"/>
        </a:p>
      </dgm:t>
    </dgm:pt>
    <dgm:pt modelId="{DE54056D-BBAF-400C-957C-7C2F57CAAC12}" type="pres">
      <dgm:prSet presAssocID="{B87228B0-8159-4879-91F8-BF1E2C4B5B2A}" presName="hierChild2" presStyleCnt="0"/>
      <dgm:spPr/>
    </dgm:pt>
    <dgm:pt modelId="{D6D8B2C8-404F-465E-A8EB-459C2052428B}" type="pres">
      <dgm:prSet presAssocID="{B87228B0-8159-4879-91F8-BF1E2C4B5B2A}" presName="hierChild3" presStyleCnt="0"/>
      <dgm:spPr/>
    </dgm:pt>
    <dgm:pt modelId="{F22EADAB-26E2-4363-BEAD-20585C2E85C3}" type="pres">
      <dgm:prSet presAssocID="{6E707344-F6A1-4E5E-9179-4F8A22B2DA12}" presName="Name111" presStyleLbl="parChTrans1D2" presStyleIdx="0" presStyleCnt="6"/>
      <dgm:spPr/>
      <dgm:t>
        <a:bodyPr/>
        <a:lstStyle/>
        <a:p>
          <a:endParaRPr lang="en-US"/>
        </a:p>
      </dgm:t>
    </dgm:pt>
    <dgm:pt modelId="{1FE7ECC6-319C-4D0E-8D7C-DA742E62F335}" type="pres">
      <dgm:prSet presAssocID="{C1439AE2-4810-48AF-8B81-8B9F9F15D630}" presName="hierRoot3" presStyleCnt="0">
        <dgm:presLayoutVars>
          <dgm:hierBranch val="init"/>
        </dgm:presLayoutVars>
      </dgm:prSet>
      <dgm:spPr/>
    </dgm:pt>
    <dgm:pt modelId="{02CD4225-AB91-40E3-83D5-DE7A1F802F98}" type="pres">
      <dgm:prSet presAssocID="{C1439AE2-4810-48AF-8B81-8B9F9F15D630}" presName="rootComposite3" presStyleCnt="0"/>
      <dgm:spPr/>
    </dgm:pt>
    <dgm:pt modelId="{68AE45C7-B896-4CCC-84C9-A6B5CAB7C2A0}" type="pres">
      <dgm:prSet presAssocID="{C1439AE2-4810-48AF-8B81-8B9F9F15D630}" presName="rootText3" presStyleLbl="asst1" presStyleIdx="0" presStyleCnt="16" custLinFactX="-131485" custLinFactNeighborX="-200000" custLinFactNeighborY="-4894">
        <dgm:presLayoutVars>
          <dgm:chPref val="3"/>
        </dgm:presLayoutVars>
      </dgm:prSet>
      <dgm:spPr/>
      <dgm:t>
        <a:bodyPr/>
        <a:lstStyle/>
        <a:p>
          <a:endParaRPr lang="en-US"/>
        </a:p>
      </dgm:t>
    </dgm:pt>
    <dgm:pt modelId="{77C90323-C1E8-48F1-81E3-7E8537F2D10D}" type="pres">
      <dgm:prSet presAssocID="{C1439AE2-4810-48AF-8B81-8B9F9F15D630}" presName="rootConnector3" presStyleLbl="asst1" presStyleIdx="0" presStyleCnt="16"/>
      <dgm:spPr/>
      <dgm:t>
        <a:bodyPr/>
        <a:lstStyle/>
        <a:p>
          <a:endParaRPr lang="en-US"/>
        </a:p>
      </dgm:t>
    </dgm:pt>
    <dgm:pt modelId="{8490D9A5-2737-4DC3-9600-8938688F235D}" type="pres">
      <dgm:prSet presAssocID="{C1439AE2-4810-48AF-8B81-8B9F9F15D630}" presName="hierChild6" presStyleCnt="0"/>
      <dgm:spPr/>
    </dgm:pt>
    <dgm:pt modelId="{C311E0CF-61CB-4848-B690-7023091A9ED2}" type="pres">
      <dgm:prSet presAssocID="{C1439AE2-4810-48AF-8B81-8B9F9F15D630}" presName="hierChild7" presStyleCnt="0"/>
      <dgm:spPr/>
    </dgm:pt>
    <dgm:pt modelId="{6D5C3A83-3073-4800-9568-C93674344450}" type="pres">
      <dgm:prSet presAssocID="{C372E596-440C-4EF4-BDFF-3D3439DE4EDF}" presName="Name111" presStyleLbl="parChTrans1D3" presStyleIdx="0" presStyleCnt="10"/>
      <dgm:spPr/>
      <dgm:t>
        <a:bodyPr/>
        <a:lstStyle/>
        <a:p>
          <a:endParaRPr lang="en-US"/>
        </a:p>
      </dgm:t>
    </dgm:pt>
    <dgm:pt modelId="{CC389692-34EF-47C3-89CC-771B05D9BC07}" type="pres">
      <dgm:prSet presAssocID="{B360AA0B-8353-426D-93BA-5D04FCB87E27}" presName="hierRoot3" presStyleCnt="0">
        <dgm:presLayoutVars>
          <dgm:hierBranch val="init"/>
        </dgm:presLayoutVars>
      </dgm:prSet>
      <dgm:spPr/>
    </dgm:pt>
    <dgm:pt modelId="{2B373862-52A2-4EEF-A373-FF5780CF2BB7}" type="pres">
      <dgm:prSet presAssocID="{B360AA0B-8353-426D-93BA-5D04FCB87E27}" presName="rootComposite3" presStyleCnt="0"/>
      <dgm:spPr/>
    </dgm:pt>
    <dgm:pt modelId="{4B26C2D2-A0EE-4D24-8B1E-822AB11F0542}" type="pres">
      <dgm:prSet presAssocID="{B360AA0B-8353-426D-93BA-5D04FCB87E27}" presName="rootText3" presStyleLbl="asst1" presStyleIdx="1" presStyleCnt="16" custLinFactX="-141367" custLinFactY="100000" custLinFactNeighborX="-200000" custLinFactNeighborY="105506">
        <dgm:presLayoutVars>
          <dgm:chPref val="3"/>
        </dgm:presLayoutVars>
      </dgm:prSet>
      <dgm:spPr/>
      <dgm:t>
        <a:bodyPr/>
        <a:lstStyle/>
        <a:p>
          <a:endParaRPr lang="en-US"/>
        </a:p>
      </dgm:t>
    </dgm:pt>
    <dgm:pt modelId="{4C5A32D4-E54E-46A1-8063-91322FC7420F}" type="pres">
      <dgm:prSet presAssocID="{B360AA0B-8353-426D-93BA-5D04FCB87E27}" presName="rootConnector3" presStyleLbl="asst1" presStyleIdx="1" presStyleCnt="16"/>
      <dgm:spPr/>
      <dgm:t>
        <a:bodyPr/>
        <a:lstStyle/>
        <a:p>
          <a:endParaRPr lang="en-US"/>
        </a:p>
      </dgm:t>
    </dgm:pt>
    <dgm:pt modelId="{8C8AA4A2-2501-411C-A8B1-D306E4B8BE86}" type="pres">
      <dgm:prSet presAssocID="{B360AA0B-8353-426D-93BA-5D04FCB87E27}" presName="hierChild6" presStyleCnt="0"/>
      <dgm:spPr/>
    </dgm:pt>
    <dgm:pt modelId="{FC022947-EBD8-4551-A642-BC5B585077CC}" type="pres">
      <dgm:prSet presAssocID="{B360AA0B-8353-426D-93BA-5D04FCB87E27}" presName="hierChild7" presStyleCnt="0"/>
      <dgm:spPr/>
    </dgm:pt>
    <dgm:pt modelId="{1869005E-4BB8-4222-9B19-470902AD2F19}" type="pres">
      <dgm:prSet presAssocID="{0445DA7D-4630-4880-8A9E-296976DE123C}" presName="Name111" presStyleLbl="parChTrans1D3" presStyleIdx="1" presStyleCnt="10"/>
      <dgm:spPr/>
      <dgm:t>
        <a:bodyPr/>
        <a:lstStyle/>
        <a:p>
          <a:endParaRPr lang="en-US"/>
        </a:p>
      </dgm:t>
    </dgm:pt>
    <dgm:pt modelId="{3B58BE0F-5265-493B-B62D-65C8DC022427}" type="pres">
      <dgm:prSet presAssocID="{CB818E3F-DB50-462A-A95C-BAB4C419FBFC}" presName="hierRoot3" presStyleCnt="0">
        <dgm:presLayoutVars>
          <dgm:hierBranch val="init"/>
        </dgm:presLayoutVars>
      </dgm:prSet>
      <dgm:spPr/>
    </dgm:pt>
    <dgm:pt modelId="{C7B01F9B-0787-4AAA-95D5-6528AB8B5504}" type="pres">
      <dgm:prSet presAssocID="{CB818E3F-DB50-462A-A95C-BAB4C419FBFC}" presName="rootComposite3" presStyleCnt="0"/>
      <dgm:spPr/>
    </dgm:pt>
    <dgm:pt modelId="{7D232C80-2684-4F1E-AC11-D14E2CC5C716}" type="pres">
      <dgm:prSet presAssocID="{CB818E3F-DB50-462A-A95C-BAB4C419FBFC}" presName="rootText3" presStyleLbl="asst1" presStyleIdx="2" presStyleCnt="16" custLinFactX="-122917" custLinFactY="100000" custLinFactNeighborX="-200000" custLinFactNeighborY="105505">
        <dgm:presLayoutVars>
          <dgm:chPref val="3"/>
        </dgm:presLayoutVars>
      </dgm:prSet>
      <dgm:spPr/>
      <dgm:t>
        <a:bodyPr/>
        <a:lstStyle/>
        <a:p>
          <a:endParaRPr lang="en-US"/>
        </a:p>
      </dgm:t>
    </dgm:pt>
    <dgm:pt modelId="{1290F293-CBE2-4B10-8B92-5655505D2DED}" type="pres">
      <dgm:prSet presAssocID="{CB818E3F-DB50-462A-A95C-BAB4C419FBFC}" presName="rootConnector3" presStyleLbl="asst1" presStyleIdx="2" presStyleCnt="16"/>
      <dgm:spPr/>
      <dgm:t>
        <a:bodyPr/>
        <a:lstStyle/>
        <a:p>
          <a:endParaRPr lang="en-US"/>
        </a:p>
      </dgm:t>
    </dgm:pt>
    <dgm:pt modelId="{442E2904-8ED9-4EDA-B977-0A713B7C6EAB}" type="pres">
      <dgm:prSet presAssocID="{CB818E3F-DB50-462A-A95C-BAB4C419FBFC}" presName="hierChild6" presStyleCnt="0"/>
      <dgm:spPr/>
    </dgm:pt>
    <dgm:pt modelId="{F7F6165C-A850-40A4-98AC-2CD01C6F0514}" type="pres">
      <dgm:prSet presAssocID="{CB818E3F-DB50-462A-A95C-BAB4C419FBFC}" presName="hierChild7" presStyleCnt="0"/>
      <dgm:spPr/>
    </dgm:pt>
    <dgm:pt modelId="{FE4A39A5-7267-405B-B831-04F7CE486194}" type="pres">
      <dgm:prSet presAssocID="{F1E5017D-FBE1-493B-B543-A272A25EAB2C}" presName="Name111" presStyleLbl="parChTrans1D2" presStyleIdx="1" presStyleCnt="6"/>
      <dgm:spPr/>
      <dgm:t>
        <a:bodyPr/>
        <a:lstStyle/>
        <a:p>
          <a:endParaRPr lang="en-US"/>
        </a:p>
      </dgm:t>
    </dgm:pt>
    <dgm:pt modelId="{EE2514B6-63C8-40A7-9C92-1C1668A752B3}" type="pres">
      <dgm:prSet presAssocID="{77F9B183-9DF6-4D41-BEDA-978E06E76293}" presName="hierRoot3" presStyleCnt="0">
        <dgm:presLayoutVars>
          <dgm:hierBranch val="init"/>
        </dgm:presLayoutVars>
      </dgm:prSet>
      <dgm:spPr/>
    </dgm:pt>
    <dgm:pt modelId="{615C7CD0-12BB-4DB5-917C-2DD126993D0E}" type="pres">
      <dgm:prSet presAssocID="{77F9B183-9DF6-4D41-BEDA-978E06E76293}" presName="rootComposite3" presStyleCnt="0"/>
      <dgm:spPr/>
    </dgm:pt>
    <dgm:pt modelId="{FB22B9F0-DD0D-4424-98DC-4E5C35501169}" type="pres">
      <dgm:prSet presAssocID="{77F9B183-9DF6-4D41-BEDA-978E06E76293}" presName="rootText3" presStyleLbl="asst1" presStyleIdx="3" presStyleCnt="16" custLinFactX="-200000" custLinFactNeighborX="-229351" custLinFactNeighborY="-4894">
        <dgm:presLayoutVars>
          <dgm:chPref val="3"/>
        </dgm:presLayoutVars>
      </dgm:prSet>
      <dgm:spPr/>
      <dgm:t>
        <a:bodyPr/>
        <a:lstStyle/>
        <a:p>
          <a:endParaRPr lang="en-US"/>
        </a:p>
      </dgm:t>
    </dgm:pt>
    <dgm:pt modelId="{E93E50C0-5DF3-439C-8E63-6B296EDCC1B9}" type="pres">
      <dgm:prSet presAssocID="{77F9B183-9DF6-4D41-BEDA-978E06E76293}" presName="rootConnector3" presStyleLbl="asst1" presStyleIdx="3" presStyleCnt="16"/>
      <dgm:spPr/>
      <dgm:t>
        <a:bodyPr/>
        <a:lstStyle/>
        <a:p>
          <a:endParaRPr lang="en-US"/>
        </a:p>
      </dgm:t>
    </dgm:pt>
    <dgm:pt modelId="{2EAB27EE-0AF8-4283-8EC6-E46E350EFCA7}" type="pres">
      <dgm:prSet presAssocID="{77F9B183-9DF6-4D41-BEDA-978E06E76293}" presName="hierChild6" presStyleCnt="0"/>
      <dgm:spPr/>
    </dgm:pt>
    <dgm:pt modelId="{514F9351-B535-4687-AF5D-55B2DF66463B}" type="pres">
      <dgm:prSet presAssocID="{77F9B183-9DF6-4D41-BEDA-978E06E76293}" presName="hierChild7" presStyleCnt="0"/>
      <dgm:spPr/>
    </dgm:pt>
    <dgm:pt modelId="{FFD03E99-1889-4C4F-BA50-4897CB01A15C}" type="pres">
      <dgm:prSet presAssocID="{93066344-F190-48DA-B508-0D89239ADBE6}" presName="Name111" presStyleLbl="parChTrans1D3" presStyleIdx="2" presStyleCnt="10"/>
      <dgm:spPr/>
      <dgm:t>
        <a:bodyPr/>
        <a:lstStyle/>
        <a:p>
          <a:endParaRPr lang="en-US"/>
        </a:p>
      </dgm:t>
    </dgm:pt>
    <dgm:pt modelId="{5357496B-FD23-4D59-9157-0E0C587ED092}" type="pres">
      <dgm:prSet presAssocID="{7F5E00F0-8812-43EA-9F8A-8B192650BE2A}" presName="hierRoot3" presStyleCnt="0">
        <dgm:presLayoutVars>
          <dgm:hierBranch val="init"/>
        </dgm:presLayoutVars>
      </dgm:prSet>
      <dgm:spPr/>
    </dgm:pt>
    <dgm:pt modelId="{2557FF0A-3C07-4829-A0D7-E8F784E102D0}" type="pres">
      <dgm:prSet presAssocID="{7F5E00F0-8812-43EA-9F8A-8B192650BE2A}" presName="rootComposite3" presStyleCnt="0"/>
      <dgm:spPr/>
    </dgm:pt>
    <dgm:pt modelId="{83EAAF96-4D05-427E-901A-543E12994EBF}" type="pres">
      <dgm:prSet presAssocID="{7F5E00F0-8812-43EA-9F8A-8B192650BE2A}" presName="rootText3" presStyleLbl="asst1" presStyleIdx="4" presStyleCnt="16" custLinFactX="-200000" custLinFactY="200000" custLinFactNeighborX="-245261" custLinFactNeighborY="240374">
        <dgm:presLayoutVars>
          <dgm:chPref val="3"/>
        </dgm:presLayoutVars>
      </dgm:prSet>
      <dgm:spPr/>
      <dgm:t>
        <a:bodyPr/>
        <a:lstStyle/>
        <a:p>
          <a:endParaRPr lang="en-US"/>
        </a:p>
      </dgm:t>
    </dgm:pt>
    <dgm:pt modelId="{EBEA0AA4-AC6B-445F-84D8-7BDF3A3F9C2A}" type="pres">
      <dgm:prSet presAssocID="{7F5E00F0-8812-43EA-9F8A-8B192650BE2A}" presName="rootConnector3" presStyleLbl="asst1" presStyleIdx="4" presStyleCnt="16"/>
      <dgm:spPr/>
      <dgm:t>
        <a:bodyPr/>
        <a:lstStyle/>
        <a:p>
          <a:endParaRPr lang="en-US"/>
        </a:p>
      </dgm:t>
    </dgm:pt>
    <dgm:pt modelId="{CC9BEA96-5BE7-4DB4-823D-42A3A6FCC6E1}" type="pres">
      <dgm:prSet presAssocID="{7F5E00F0-8812-43EA-9F8A-8B192650BE2A}" presName="hierChild6" presStyleCnt="0"/>
      <dgm:spPr/>
    </dgm:pt>
    <dgm:pt modelId="{7E5364D8-D02B-4E39-A3C6-413DABB2E340}" type="pres">
      <dgm:prSet presAssocID="{7F5E00F0-8812-43EA-9F8A-8B192650BE2A}" presName="hierChild7" presStyleCnt="0"/>
      <dgm:spPr/>
    </dgm:pt>
    <dgm:pt modelId="{0CD405BC-D3B7-488B-907A-FF8C4899726F}" type="pres">
      <dgm:prSet presAssocID="{D7581F48-CAA6-4A6C-A4B7-CDCAF0156B89}" presName="Name111" presStyleLbl="parChTrans1D3" presStyleIdx="3" presStyleCnt="10"/>
      <dgm:spPr/>
      <dgm:t>
        <a:bodyPr/>
        <a:lstStyle/>
        <a:p>
          <a:endParaRPr lang="en-US"/>
        </a:p>
      </dgm:t>
    </dgm:pt>
    <dgm:pt modelId="{D05D5568-46EB-4F6B-93EF-485C752D8963}" type="pres">
      <dgm:prSet presAssocID="{175689C4-298B-4C5C-A4F8-CB83C2017D04}" presName="hierRoot3" presStyleCnt="0">
        <dgm:presLayoutVars>
          <dgm:hierBranch val="init"/>
        </dgm:presLayoutVars>
      </dgm:prSet>
      <dgm:spPr/>
    </dgm:pt>
    <dgm:pt modelId="{4433A6BC-CAB0-4DEB-9E8B-638ED3B57F1A}" type="pres">
      <dgm:prSet presAssocID="{175689C4-298B-4C5C-A4F8-CB83C2017D04}" presName="rootComposite3" presStyleCnt="0"/>
      <dgm:spPr/>
    </dgm:pt>
    <dgm:pt modelId="{D0E5211C-68B6-4A30-87F5-DF43A262BF59}" type="pres">
      <dgm:prSet presAssocID="{175689C4-298B-4C5C-A4F8-CB83C2017D04}" presName="rootText3" presStyleLbl="asst1" presStyleIdx="5" presStyleCnt="16" custLinFactX="-200000" custLinFactY="200000" custLinFactNeighborX="-214664" custLinFactNeighborY="240374">
        <dgm:presLayoutVars>
          <dgm:chPref val="3"/>
        </dgm:presLayoutVars>
      </dgm:prSet>
      <dgm:spPr/>
      <dgm:t>
        <a:bodyPr/>
        <a:lstStyle/>
        <a:p>
          <a:endParaRPr lang="en-US"/>
        </a:p>
      </dgm:t>
    </dgm:pt>
    <dgm:pt modelId="{5DE309CF-225C-4E18-BC9B-0F2592DC8EFB}" type="pres">
      <dgm:prSet presAssocID="{175689C4-298B-4C5C-A4F8-CB83C2017D04}" presName="rootConnector3" presStyleLbl="asst1" presStyleIdx="5" presStyleCnt="16"/>
      <dgm:spPr/>
      <dgm:t>
        <a:bodyPr/>
        <a:lstStyle/>
        <a:p>
          <a:endParaRPr lang="en-US"/>
        </a:p>
      </dgm:t>
    </dgm:pt>
    <dgm:pt modelId="{026BB572-7718-45AD-B6CC-BB8AEA56891D}" type="pres">
      <dgm:prSet presAssocID="{175689C4-298B-4C5C-A4F8-CB83C2017D04}" presName="hierChild6" presStyleCnt="0"/>
      <dgm:spPr/>
    </dgm:pt>
    <dgm:pt modelId="{0A1D4F45-8A15-433C-B591-597E4BCDF851}" type="pres">
      <dgm:prSet presAssocID="{175689C4-298B-4C5C-A4F8-CB83C2017D04}" presName="hierChild7" presStyleCnt="0"/>
      <dgm:spPr/>
    </dgm:pt>
    <dgm:pt modelId="{79CAE79F-C66F-4493-A44A-F1989E5C7C05}" type="pres">
      <dgm:prSet presAssocID="{A40C1D4F-D0CA-496F-989C-105762164FB1}" presName="Name111" presStyleLbl="parChTrans1D2" presStyleIdx="2" presStyleCnt="6"/>
      <dgm:spPr/>
      <dgm:t>
        <a:bodyPr/>
        <a:lstStyle/>
        <a:p>
          <a:endParaRPr lang="en-US"/>
        </a:p>
      </dgm:t>
    </dgm:pt>
    <dgm:pt modelId="{0DBAE9A4-E33B-42B2-BC3B-BA0B26ADF151}" type="pres">
      <dgm:prSet presAssocID="{F4A5CF32-18FE-44C8-A0C8-4C216AED6014}" presName="hierRoot3" presStyleCnt="0">
        <dgm:presLayoutVars>
          <dgm:hierBranch val="init"/>
        </dgm:presLayoutVars>
      </dgm:prSet>
      <dgm:spPr/>
    </dgm:pt>
    <dgm:pt modelId="{C438957A-336C-4C46-B199-2B881DB68B2C}" type="pres">
      <dgm:prSet presAssocID="{F4A5CF32-18FE-44C8-A0C8-4C216AED6014}" presName="rootComposite3" presStyleCnt="0"/>
      <dgm:spPr/>
    </dgm:pt>
    <dgm:pt modelId="{3E26DC75-7744-4199-9975-617820605246}" type="pres">
      <dgm:prSet presAssocID="{F4A5CF32-18FE-44C8-A0C8-4C216AED6014}" presName="rootText3" presStyleLbl="asst1" presStyleIdx="6" presStyleCnt="16" custLinFactY="-100000" custLinFactNeighborX="-41590" custLinFactNeighborY="-188688">
        <dgm:presLayoutVars>
          <dgm:chPref val="3"/>
        </dgm:presLayoutVars>
      </dgm:prSet>
      <dgm:spPr/>
      <dgm:t>
        <a:bodyPr/>
        <a:lstStyle/>
        <a:p>
          <a:endParaRPr lang="en-US"/>
        </a:p>
      </dgm:t>
    </dgm:pt>
    <dgm:pt modelId="{15F3D9AB-B87B-4709-95BF-3072A621633F}" type="pres">
      <dgm:prSet presAssocID="{F4A5CF32-18FE-44C8-A0C8-4C216AED6014}" presName="rootConnector3" presStyleLbl="asst1" presStyleIdx="6" presStyleCnt="16"/>
      <dgm:spPr/>
      <dgm:t>
        <a:bodyPr/>
        <a:lstStyle/>
        <a:p>
          <a:endParaRPr lang="en-US"/>
        </a:p>
      </dgm:t>
    </dgm:pt>
    <dgm:pt modelId="{D3FCD2F2-D003-41AB-9375-31E57D6CBBEF}" type="pres">
      <dgm:prSet presAssocID="{F4A5CF32-18FE-44C8-A0C8-4C216AED6014}" presName="hierChild6" presStyleCnt="0"/>
      <dgm:spPr/>
    </dgm:pt>
    <dgm:pt modelId="{7E80E280-F387-409E-B96F-D12217A967E5}" type="pres">
      <dgm:prSet presAssocID="{F4A5CF32-18FE-44C8-A0C8-4C216AED6014}" presName="hierChild7" presStyleCnt="0"/>
      <dgm:spPr/>
    </dgm:pt>
    <dgm:pt modelId="{573C3A34-513D-443D-8EB1-3F6D0576FA0E}" type="pres">
      <dgm:prSet presAssocID="{1E4D33D2-FCA0-433C-805D-B0E72E1B8D12}" presName="Name111" presStyleLbl="parChTrans1D3" presStyleIdx="4" presStyleCnt="10"/>
      <dgm:spPr/>
      <dgm:t>
        <a:bodyPr/>
        <a:lstStyle/>
        <a:p>
          <a:endParaRPr lang="en-US"/>
        </a:p>
      </dgm:t>
    </dgm:pt>
    <dgm:pt modelId="{C0630ECE-A2D6-4C53-878D-BCF494FBCC9F}" type="pres">
      <dgm:prSet presAssocID="{F57D10C9-AC8F-48E7-910C-8D3CAFBB8D37}" presName="hierRoot3" presStyleCnt="0">
        <dgm:presLayoutVars>
          <dgm:hierBranch val="init"/>
        </dgm:presLayoutVars>
      </dgm:prSet>
      <dgm:spPr/>
    </dgm:pt>
    <dgm:pt modelId="{2D0D901C-D9F3-4DD6-9D62-8F53563957CD}" type="pres">
      <dgm:prSet presAssocID="{F57D10C9-AC8F-48E7-910C-8D3CAFBB8D37}" presName="rootComposite3" presStyleCnt="0"/>
      <dgm:spPr/>
    </dgm:pt>
    <dgm:pt modelId="{B3FA0C74-90E0-408E-896D-1A04BD7B0FCF}" type="pres">
      <dgm:prSet presAssocID="{F57D10C9-AC8F-48E7-910C-8D3CAFBB8D37}" presName="rootText3" presStyleLbl="asst1" presStyleIdx="7" presStyleCnt="16" custLinFactNeighborX="-44037" custLinFactNeighborY="-78288">
        <dgm:presLayoutVars>
          <dgm:chPref val="3"/>
        </dgm:presLayoutVars>
      </dgm:prSet>
      <dgm:spPr/>
      <dgm:t>
        <a:bodyPr/>
        <a:lstStyle/>
        <a:p>
          <a:endParaRPr lang="en-US"/>
        </a:p>
      </dgm:t>
    </dgm:pt>
    <dgm:pt modelId="{FAB92CD7-66B2-42DC-BD06-6766126F6D24}" type="pres">
      <dgm:prSet presAssocID="{F57D10C9-AC8F-48E7-910C-8D3CAFBB8D37}" presName="rootConnector3" presStyleLbl="asst1" presStyleIdx="7" presStyleCnt="16"/>
      <dgm:spPr/>
      <dgm:t>
        <a:bodyPr/>
        <a:lstStyle/>
        <a:p>
          <a:endParaRPr lang="en-US"/>
        </a:p>
      </dgm:t>
    </dgm:pt>
    <dgm:pt modelId="{3F28ED51-A20F-44EA-A605-D5B09473AF0E}" type="pres">
      <dgm:prSet presAssocID="{F57D10C9-AC8F-48E7-910C-8D3CAFBB8D37}" presName="hierChild6" presStyleCnt="0"/>
      <dgm:spPr/>
    </dgm:pt>
    <dgm:pt modelId="{088C6CCC-9058-4078-AA58-B85D88CCD99A}" type="pres">
      <dgm:prSet presAssocID="{F57D10C9-AC8F-48E7-910C-8D3CAFBB8D37}" presName="hierChild7" presStyleCnt="0"/>
      <dgm:spPr/>
    </dgm:pt>
    <dgm:pt modelId="{5066690C-D6D5-42AD-B00C-048B59BECBAB}" type="pres">
      <dgm:prSet presAssocID="{2BE2B8CD-C27F-43FD-9ADA-428B761EA324}" presName="Name111" presStyleLbl="parChTrans1D3" presStyleIdx="5" presStyleCnt="10"/>
      <dgm:spPr/>
      <dgm:t>
        <a:bodyPr/>
        <a:lstStyle/>
        <a:p>
          <a:endParaRPr lang="en-US"/>
        </a:p>
      </dgm:t>
    </dgm:pt>
    <dgm:pt modelId="{79D84CE8-351F-44C4-8548-5619D42C4FED}" type="pres">
      <dgm:prSet presAssocID="{E623E236-B8BA-43B1-8D58-4C7F0E5CC1DE}" presName="hierRoot3" presStyleCnt="0">
        <dgm:presLayoutVars>
          <dgm:hierBranch val="init"/>
        </dgm:presLayoutVars>
      </dgm:prSet>
      <dgm:spPr/>
    </dgm:pt>
    <dgm:pt modelId="{AE081F22-5F97-4F1E-BD46-3B9C08917D88}" type="pres">
      <dgm:prSet presAssocID="{E623E236-B8BA-43B1-8D58-4C7F0E5CC1DE}" presName="rootComposite3" presStyleCnt="0"/>
      <dgm:spPr/>
    </dgm:pt>
    <dgm:pt modelId="{A029884F-8F47-4D86-AE45-D31AB3442FA2}" type="pres">
      <dgm:prSet presAssocID="{E623E236-B8BA-43B1-8D58-4C7F0E5CC1DE}" presName="rootText3" presStyleLbl="asst1" presStyleIdx="8" presStyleCnt="16" custLinFactNeighborX="-39143" custLinFactNeighborY="-78287">
        <dgm:presLayoutVars>
          <dgm:chPref val="3"/>
        </dgm:presLayoutVars>
      </dgm:prSet>
      <dgm:spPr/>
      <dgm:t>
        <a:bodyPr/>
        <a:lstStyle/>
        <a:p>
          <a:endParaRPr lang="en-US"/>
        </a:p>
      </dgm:t>
    </dgm:pt>
    <dgm:pt modelId="{3F0F7F38-4B0E-42B2-B4EF-D0141E813CDC}" type="pres">
      <dgm:prSet presAssocID="{E623E236-B8BA-43B1-8D58-4C7F0E5CC1DE}" presName="rootConnector3" presStyleLbl="asst1" presStyleIdx="8" presStyleCnt="16"/>
      <dgm:spPr/>
      <dgm:t>
        <a:bodyPr/>
        <a:lstStyle/>
        <a:p>
          <a:endParaRPr lang="en-US"/>
        </a:p>
      </dgm:t>
    </dgm:pt>
    <dgm:pt modelId="{DC51125A-D904-4808-999D-0CEC99652571}" type="pres">
      <dgm:prSet presAssocID="{E623E236-B8BA-43B1-8D58-4C7F0E5CC1DE}" presName="hierChild6" presStyleCnt="0"/>
      <dgm:spPr/>
    </dgm:pt>
    <dgm:pt modelId="{E3FF3FDE-EFBF-42EF-A52F-BF202BC342C3}" type="pres">
      <dgm:prSet presAssocID="{E623E236-B8BA-43B1-8D58-4C7F0E5CC1DE}" presName="hierChild7" presStyleCnt="0"/>
      <dgm:spPr/>
    </dgm:pt>
    <dgm:pt modelId="{35049C42-5D29-4FD8-B381-F4F5ADBAAF1F}" type="pres">
      <dgm:prSet presAssocID="{30B61CF7-0C69-4F13-B500-EFB3E50043B9}" presName="Name111" presStyleLbl="parChTrans1D2" presStyleIdx="3" presStyleCnt="6"/>
      <dgm:spPr/>
      <dgm:t>
        <a:bodyPr/>
        <a:lstStyle/>
        <a:p>
          <a:endParaRPr lang="en-US"/>
        </a:p>
      </dgm:t>
    </dgm:pt>
    <dgm:pt modelId="{7216F752-7C57-4910-AB1B-2AF40AF7E555}" type="pres">
      <dgm:prSet presAssocID="{3BB97624-600C-424E-BDFB-CEC395FEF8FF}" presName="hierRoot3" presStyleCnt="0">
        <dgm:presLayoutVars>
          <dgm:hierBranch val="init"/>
        </dgm:presLayoutVars>
      </dgm:prSet>
      <dgm:spPr/>
    </dgm:pt>
    <dgm:pt modelId="{D9859260-F45E-4A06-B104-1951A0C27DF4}" type="pres">
      <dgm:prSet presAssocID="{3BB97624-600C-424E-BDFB-CEC395FEF8FF}" presName="rootComposite3" presStyleCnt="0"/>
      <dgm:spPr/>
    </dgm:pt>
    <dgm:pt modelId="{579D0E85-CEF5-4249-8235-340A68795575}" type="pres">
      <dgm:prSet presAssocID="{3BB97624-600C-424E-BDFB-CEC395FEF8FF}" presName="rootText3" presStyleLbl="asst1" presStyleIdx="9" presStyleCnt="16" custLinFactY="-100000" custLinFactNeighborX="42840" custLinFactNeighborY="-188688">
        <dgm:presLayoutVars>
          <dgm:chPref val="3"/>
        </dgm:presLayoutVars>
      </dgm:prSet>
      <dgm:spPr/>
      <dgm:t>
        <a:bodyPr/>
        <a:lstStyle/>
        <a:p>
          <a:endParaRPr lang="en-US"/>
        </a:p>
      </dgm:t>
    </dgm:pt>
    <dgm:pt modelId="{7B28B5FF-3BDD-4409-9CCD-325B98753443}" type="pres">
      <dgm:prSet presAssocID="{3BB97624-600C-424E-BDFB-CEC395FEF8FF}" presName="rootConnector3" presStyleLbl="asst1" presStyleIdx="9" presStyleCnt="16"/>
      <dgm:spPr/>
      <dgm:t>
        <a:bodyPr/>
        <a:lstStyle/>
        <a:p>
          <a:endParaRPr lang="en-US"/>
        </a:p>
      </dgm:t>
    </dgm:pt>
    <dgm:pt modelId="{0C83F819-E310-40F2-B8AC-F036AD75455E}" type="pres">
      <dgm:prSet presAssocID="{3BB97624-600C-424E-BDFB-CEC395FEF8FF}" presName="hierChild6" presStyleCnt="0"/>
      <dgm:spPr/>
    </dgm:pt>
    <dgm:pt modelId="{EE52FD77-5844-4907-A696-0B7C413806DC}" type="pres">
      <dgm:prSet presAssocID="{3BB97624-600C-424E-BDFB-CEC395FEF8FF}" presName="hierChild7" presStyleCnt="0"/>
      <dgm:spPr/>
    </dgm:pt>
    <dgm:pt modelId="{27A55721-356A-43F4-80FC-E53E5844E8D9}" type="pres">
      <dgm:prSet presAssocID="{8947D9AA-C9EC-4177-A877-F8604F929A84}" presName="Name111" presStyleLbl="parChTrans1D3" presStyleIdx="6" presStyleCnt="10"/>
      <dgm:spPr/>
      <dgm:t>
        <a:bodyPr/>
        <a:lstStyle/>
        <a:p>
          <a:endParaRPr lang="en-US"/>
        </a:p>
      </dgm:t>
    </dgm:pt>
    <dgm:pt modelId="{01829A1C-0D89-4EE7-AF1D-963D8288A6BA}" type="pres">
      <dgm:prSet presAssocID="{DF92F4A3-330B-441A-80E1-0AC4EFFFB597}" presName="hierRoot3" presStyleCnt="0">
        <dgm:presLayoutVars>
          <dgm:hierBranch val="init"/>
        </dgm:presLayoutVars>
      </dgm:prSet>
      <dgm:spPr/>
    </dgm:pt>
    <dgm:pt modelId="{F921D573-065F-497F-AB80-070EF2902BC2}" type="pres">
      <dgm:prSet presAssocID="{DF92F4A3-330B-441A-80E1-0AC4EFFFB597}" presName="rootComposite3" presStyleCnt="0"/>
      <dgm:spPr/>
    </dgm:pt>
    <dgm:pt modelId="{346B3E64-743E-4116-8D6A-43E6ECA2A107}" type="pres">
      <dgm:prSet presAssocID="{DF92F4A3-330B-441A-80E1-0AC4EFFFB597}" presName="rootText3" presStyleLbl="asst1" presStyleIdx="10" presStyleCnt="16" custLinFactNeighborX="33050" custLinFactNeighborY="-70996">
        <dgm:presLayoutVars>
          <dgm:chPref val="3"/>
        </dgm:presLayoutVars>
      </dgm:prSet>
      <dgm:spPr/>
      <dgm:t>
        <a:bodyPr/>
        <a:lstStyle/>
        <a:p>
          <a:endParaRPr lang="en-US"/>
        </a:p>
      </dgm:t>
    </dgm:pt>
    <dgm:pt modelId="{BA094342-B60D-4836-B548-911FEC1526A5}" type="pres">
      <dgm:prSet presAssocID="{DF92F4A3-330B-441A-80E1-0AC4EFFFB597}" presName="rootConnector3" presStyleLbl="asst1" presStyleIdx="10" presStyleCnt="16"/>
      <dgm:spPr/>
      <dgm:t>
        <a:bodyPr/>
        <a:lstStyle/>
        <a:p>
          <a:endParaRPr lang="en-US"/>
        </a:p>
      </dgm:t>
    </dgm:pt>
    <dgm:pt modelId="{67447051-B51C-42BF-B238-560AC9CF8C20}" type="pres">
      <dgm:prSet presAssocID="{DF92F4A3-330B-441A-80E1-0AC4EFFFB597}" presName="hierChild6" presStyleCnt="0"/>
      <dgm:spPr/>
    </dgm:pt>
    <dgm:pt modelId="{939341F8-C22D-4C50-93DD-70614873B9B7}" type="pres">
      <dgm:prSet presAssocID="{DF92F4A3-330B-441A-80E1-0AC4EFFFB597}" presName="hierChild7" presStyleCnt="0"/>
      <dgm:spPr/>
    </dgm:pt>
    <dgm:pt modelId="{7910C74B-4D4A-4B07-9C4A-2A71E942D0DD}" type="pres">
      <dgm:prSet presAssocID="{31079EAE-6316-4DBB-9EC9-2D6F4CD01A1E}" presName="Name111" presStyleLbl="parChTrans1D3" presStyleIdx="7" presStyleCnt="10"/>
      <dgm:spPr/>
      <dgm:t>
        <a:bodyPr/>
        <a:lstStyle/>
        <a:p>
          <a:endParaRPr lang="en-US"/>
        </a:p>
      </dgm:t>
    </dgm:pt>
    <dgm:pt modelId="{15B23C8B-1A50-4F99-B630-8F33E81B4933}" type="pres">
      <dgm:prSet presAssocID="{D3BF2E72-A512-4CDF-9D28-1A20A1A0C798}" presName="hierRoot3" presStyleCnt="0">
        <dgm:presLayoutVars>
          <dgm:hierBranch val="init"/>
        </dgm:presLayoutVars>
      </dgm:prSet>
      <dgm:spPr/>
    </dgm:pt>
    <dgm:pt modelId="{0B59F7E1-AE8E-47A4-A03F-21055CDB42D0}" type="pres">
      <dgm:prSet presAssocID="{D3BF2E72-A512-4CDF-9D28-1A20A1A0C798}" presName="rootComposite3" presStyleCnt="0"/>
      <dgm:spPr/>
    </dgm:pt>
    <dgm:pt modelId="{77BCF50D-B0DD-42EA-A720-F39E50B4D58B}" type="pres">
      <dgm:prSet presAssocID="{D3BF2E72-A512-4CDF-9D28-1A20A1A0C798}" presName="rootText3" presStyleLbl="asst1" presStyleIdx="11" presStyleCnt="16" custLinFactNeighborX="59980" custLinFactNeighborY="-70996">
        <dgm:presLayoutVars>
          <dgm:chPref val="3"/>
        </dgm:presLayoutVars>
      </dgm:prSet>
      <dgm:spPr/>
      <dgm:t>
        <a:bodyPr/>
        <a:lstStyle/>
        <a:p>
          <a:endParaRPr lang="en-US"/>
        </a:p>
      </dgm:t>
    </dgm:pt>
    <dgm:pt modelId="{4C4300B8-14CF-46B9-B6F3-133B730C516C}" type="pres">
      <dgm:prSet presAssocID="{D3BF2E72-A512-4CDF-9D28-1A20A1A0C798}" presName="rootConnector3" presStyleLbl="asst1" presStyleIdx="11" presStyleCnt="16"/>
      <dgm:spPr/>
      <dgm:t>
        <a:bodyPr/>
        <a:lstStyle/>
        <a:p>
          <a:endParaRPr lang="en-US"/>
        </a:p>
      </dgm:t>
    </dgm:pt>
    <dgm:pt modelId="{40F40EDC-C779-4F1C-93F7-AC7D7DDD40FF}" type="pres">
      <dgm:prSet presAssocID="{D3BF2E72-A512-4CDF-9D28-1A20A1A0C798}" presName="hierChild6" presStyleCnt="0"/>
      <dgm:spPr/>
    </dgm:pt>
    <dgm:pt modelId="{7D130EF1-1B34-439A-9EFF-67DCD8974CA9}" type="pres">
      <dgm:prSet presAssocID="{D3BF2E72-A512-4CDF-9D28-1A20A1A0C798}" presName="hierChild7" presStyleCnt="0"/>
      <dgm:spPr/>
    </dgm:pt>
    <dgm:pt modelId="{2ACDCD24-BE3D-47E0-990A-EEC9DDF30DE5}" type="pres">
      <dgm:prSet presAssocID="{9B914ECE-003C-485D-9801-9E1A9520BDB6}" presName="Name111" presStyleLbl="parChTrans1D2" presStyleIdx="4" presStyleCnt="6"/>
      <dgm:spPr/>
      <dgm:t>
        <a:bodyPr/>
        <a:lstStyle/>
        <a:p>
          <a:endParaRPr lang="en-US"/>
        </a:p>
      </dgm:t>
    </dgm:pt>
    <dgm:pt modelId="{8FCC9641-F246-4946-AE17-BE2D4A4733EE}" type="pres">
      <dgm:prSet presAssocID="{C400D1F7-1935-47A8-B375-45DDAAF066DE}" presName="hierRoot3" presStyleCnt="0">
        <dgm:presLayoutVars>
          <dgm:hierBranch val="init"/>
        </dgm:presLayoutVars>
      </dgm:prSet>
      <dgm:spPr/>
    </dgm:pt>
    <dgm:pt modelId="{AF5F55C1-5C12-44A2-9B9B-A9B4405CAC88}" type="pres">
      <dgm:prSet presAssocID="{C400D1F7-1935-47A8-B375-45DDAAF066DE}" presName="rootComposite3" presStyleCnt="0"/>
      <dgm:spPr/>
    </dgm:pt>
    <dgm:pt modelId="{82EC4D8B-C90D-4525-9B7A-C8899C55B8D4}" type="pres">
      <dgm:prSet presAssocID="{C400D1F7-1935-47A8-B375-45DDAAF066DE}" presName="rootText3" presStyleLbl="asst1" presStyleIdx="12" presStyleCnt="16" custLinFactX="200000" custLinFactY="-270419" custLinFactNeighborX="292078" custLinFactNeighborY="-300000">
        <dgm:presLayoutVars>
          <dgm:chPref val="3"/>
        </dgm:presLayoutVars>
      </dgm:prSet>
      <dgm:spPr/>
      <dgm:t>
        <a:bodyPr/>
        <a:lstStyle/>
        <a:p>
          <a:endParaRPr lang="en-US"/>
        </a:p>
      </dgm:t>
    </dgm:pt>
    <dgm:pt modelId="{C687EDC1-EABA-4908-92F2-6C4B6A005A55}" type="pres">
      <dgm:prSet presAssocID="{C400D1F7-1935-47A8-B375-45DDAAF066DE}" presName="rootConnector3" presStyleLbl="asst1" presStyleIdx="12" presStyleCnt="16"/>
      <dgm:spPr/>
      <dgm:t>
        <a:bodyPr/>
        <a:lstStyle/>
        <a:p>
          <a:endParaRPr lang="en-US"/>
        </a:p>
      </dgm:t>
    </dgm:pt>
    <dgm:pt modelId="{D9EF9B90-D4A3-4A6E-AD93-963C7371AE9A}" type="pres">
      <dgm:prSet presAssocID="{C400D1F7-1935-47A8-B375-45DDAAF066DE}" presName="hierChild6" presStyleCnt="0"/>
      <dgm:spPr/>
    </dgm:pt>
    <dgm:pt modelId="{B2F9945A-706C-4E98-B07B-0D97B82B7C9E}" type="pres">
      <dgm:prSet presAssocID="{C400D1F7-1935-47A8-B375-45DDAAF066DE}" presName="hierChild7" presStyleCnt="0"/>
      <dgm:spPr/>
    </dgm:pt>
    <dgm:pt modelId="{FFE2B928-F4B3-4B12-AAD5-B0C8E8686C42}" type="pres">
      <dgm:prSet presAssocID="{D6B57AFA-7679-401A-BC08-C9A5B896B3CC}" presName="Name111" presStyleLbl="parChTrans1D2" presStyleIdx="5" presStyleCnt="6"/>
      <dgm:spPr/>
      <dgm:t>
        <a:bodyPr/>
        <a:lstStyle/>
        <a:p>
          <a:endParaRPr lang="en-US"/>
        </a:p>
      </dgm:t>
    </dgm:pt>
    <dgm:pt modelId="{0F6BA228-88E7-4396-8341-AB41E12E803F}" type="pres">
      <dgm:prSet presAssocID="{44373F37-FAE4-445E-B32C-BFD556A34B4F}" presName="hierRoot3" presStyleCnt="0">
        <dgm:presLayoutVars>
          <dgm:hierBranch val="init"/>
        </dgm:presLayoutVars>
      </dgm:prSet>
      <dgm:spPr/>
    </dgm:pt>
    <dgm:pt modelId="{3D9BBE2A-CCCA-4F8B-98FE-5389E7C54AF3}" type="pres">
      <dgm:prSet presAssocID="{44373F37-FAE4-445E-B32C-BFD556A34B4F}" presName="rootComposite3" presStyleCnt="0"/>
      <dgm:spPr/>
    </dgm:pt>
    <dgm:pt modelId="{2003D93E-70FE-484D-B33A-AC1D7C77F0D5}" type="pres">
      <dgm:prSet presAssocID="{44373F37-FAE4-445E-B32C-BFD556A34B4F}" presName="rootText3" presStyleLbl="asst1" presStyleIdx="13" presStyleCnt="16" custLinFactX="133320" custLinFactY="-270024" custLinFactNeighborX="200000" custLinFactNeighborY="-300000">
        <dgm:presLayoutVars>
          <dgm:chPref val="3"/>
        </dgm:presLayoutVars>
      </dgm:prSet>
      <dgm:spPr/>
      <dgm:t>
        <a:bodyPr/>
        <a:lstStyle/>
        <a:p>
          <a:endParaRPr lang="en-US"/>
        </a:p>
      </dgm:t>
    </dgm:pt>
    <dgm:pt modelId="{8EB01874-3C17-4B51-9856-F1A7F3E0DE8C}" type="pres">
      <dgm:prSet presAssocID="{44373F37-FAE4-445E-B32C-BFD556A34B4F}" presName="rootConnector3" presStyleLbl="asst1" presStyleIdx="13" presStyleCnt="16"/>
      <dgm:spPr/>
      <dgm:t>
        <a:bodyPr/>
        <a:lstStyle/>
        <a:p>
          <a:endParaRPr lang="en-US"/>
        </a:p>
      </dgm:t>
    </dgm:pt>
    <dgm:pt modelId="{985BEE0F-CA0A-4626-81F0-EDB5B0B0D5C0}" type="pres">
      <dgm:prSet presAssocID="{44373F37-FAE4-445E-B32C-BFD556A34B4F}" presName="hierChild6" presStyleCnt="0"/>
      <dgm:spPr/>
    </dgm:pt>
    <dgm:pt modelId="{60373DCF-8C9E-4746-8E33-64913AD3D07C}" type="pres">
      <dgm:prSet presAssocID="{44373F37-FAE4-445E-B32C-BFD556A34B4F}" presName="hierChild7" presStyleCnt="0"/>
      <dgm:spPr/>
    </dgm:pt>
    <dgm:pt modelId="{05D5DD20-DC9E-4878-9830-45B0F043E678}" type="pres">
      <dgm:prSet presAssocID="{7F06A58A-7578-4BF1-B690-A01ECAB631E2}" presName="Name111" presStyleLbl="parChTrans1D3" presStyleIdx="8" presStyleCnt="10"/>
      <dgm:spPr/>
      <dgm:t>
        <a:bodyPr/>
        <a:lstStyle/>
        <a:p>
          <a:endParaRPr lang="en-US"/>
        </a:p>
      </dgm:t>
    </dgm:pt>
    <dgm:pt modelId="{5753AFCF-5690-4BD7-84C7-1CFCA19E8CAE}" type="pres">
      <dgm:prSet presAssocID="{0D732C04-A8D4-40EC-B09F-00DED601C34F}" presName="hierRoot3" presStyleCnt="0">
        <dgm:presLayoutVars>
          <dgm:hierBranch val="init"/>
        </dgm:presLayoutVars>
      </dgm:prSet>
      <dgm:spPr/>
    </dgm:pt>
    <dgm:pt modelId="{77A606DD-DDC9-41BE-9283-1AA21FD25C0E}" type="pres">
      <dgm:prSet presAssocID="{0D732C04-A8D4-40EC-B09F-00DED601C34F}" presName="rootComposite3" presStyleCnt="0"/>
      <dgm:spPr/>
    </dgm:pt>
    <dgm:pt modelId="{F1D5288B-D247-4016-8AB0-49E04F3CB164}" type="pres">
      <dgm:prSet presAssocID="{0D732C04-A8D4-40EC-B09F-00DED601C34F}" presName="rootText3" presStyleLbl="asst1" presStyleIdx="14" presStyleCnt="16" custLinFactX="126494" custLinFactY="-39544" custLinFactNeighborX="200000" custLinFactNeighborY="-100000">
        <dgm:presLayoutVars>
          <dgm:chPref val="3"/>
        </dgm:presLayoutVars>
      </dgm:prSet>
      <dgm:spPr/>
      <dgm:t>
        <a:bodyPr/>
        <a:lstStyle/>
        <a:p>
          <a:endParaRPr lang="en-US"/>
        </a:p>
      </dgm:t>
    </dgm:pt>
    <dgm:pt modelId="{D6B81A3A-AD54-4BA8-88B9-9C7DDA5A4A0F}" type="pres">
      <dgm:prSet presAssocID="{0D732C04-A8D4-40EC-B09F-00DED601C34F}" presName="rootConnector3" presStyleLbl="asst1" presStyleIdx="14" presStyleCnt="16"/>
      <dgm:spPr/>
      <dgm:t>
        <a:bodyPr/>
        <a:lstStyle/>
        <a:p>
          <a:endParaRPr lang="en-US"/>
        </a:p>
      </dgm:t>
    </dgm:pt>
    <dgm:pt modelId="{D6AFDE27-A390-4281-A50C-613F3C69681F}" type="pres">
      <dgm:prSet presAssocID="{0D732C04-A8D4-40EC-B09F-00DED601C34F}" presName="hierChild6" presStyleCnt="0"/>
      <dgm:spPr/>
    </dgm:pt>
    <dgm:pt modelId="{6E398987-0044-4EA0-B13B-7542F9A0A2E1}" type="pres">
      <dgm:prSet presAssocID="{0D732C04-A8D4-40EC-B09F-00DED601C34F}" presName="hierChild7" presStyleCnt="0"/>
      <dgm:spPr/>
    </dgm:pt>
    <dgm:pt modelId="{9AC8C23C-5B6F-4F83-8CDD-C99C567CE2F9}" type="pres">
      <dgm:prSet presAssocID="{867FDDA8-2F32-49F6-AE24-DE86AF5C14F3}" presName="Name111" presStyleLbl="parChTrans1D3" presStyleIdx="9" presStyleCnt="10"/>
      <dgm:spPr/>
      <dgm:t>
        <a:bodyPr/>
        <a:lstStyle/>
        <a:p>
          <a:endParaRPr lang="en-US"/>
        </a:p>
      </dgm:t>
    </dgm:pt>
    <dgm:pt modelId="{40C7DB65-E0FB-4F7B-B106-6BA36569A831}" type="pres">
      <dgm:prSet presAssocID="{3CA70F10-EE44-492E-8ECB-86B8D6A7463E}" presName="hierRoot3" presStyleCnt="0">
        <dgm:presLayoutVars>
          <dgm:hierBranch val="init"/>
        </dgm:presLayoutVars>
      </dgm:prSet>
      <dgm:spPr/>
    </dgm:pt>
    <dgm:pt modelId="{2BE416C6-00E2-46E3-9AA7-15E206E49F00}" type="pres">
      <dgm:prSet presAssocID="{3CA70F10-EE44-492E-8ECB-86B8D6A7463E}" presName="rootComposite3" presStyleCnt="0"/>
      <dgm:spPr/>
    </dgm:pt>
    <dgm:pt modelId="{94F3C221-286B-4F57-9B4C-C0F962199995}" type="pres">
      <dgm:prSet presAssocID="{3CA70F10-EE44-492E-8ECB-86B8D6A7463E}" presName="rootText3" presStyleLbl="asst1" presStyleIdx="15" presStyleCnt="16" custLinFactX="141367" custLinFactY="-39543" custLinFactNeighborX="200000" custLinFactNeighborY="-100000">
        <dgm:presLayoutVars>
          <dgm:chPref val="3"/>
        </dgm:presLayoutVars>
      </dgm:prSet>
      <dgm:spPr/>
      <dgm:t>
        <a:bodyPr/>
        <a:lstStyle/>
        <a:p>
          <a:endParaRPr lang="en-US"/>
        </a:p>
      </dgm:t>
    </dgm:pt>
    <dgm:pt modelId="{AE6A47DA-B20F-4563-97D2-F359F117DC25}" type="pres">
      <dgm:prSet presAssocID="{3CA70F10-EE44-492E-8ECB-86B8D6A7463E}" presName="rootConnector3" presStyleLbl="asst1" presStyleIdx="15" presStyleCnt="16"/>
      <dgm:spPr/>
      <dgm:t>
        <a:bodyPr/>
        <a:lstStyle/>
        <a:p>
          <a:endParaRPr lang="en-US"/>
        </a:p>
      </dgm:t>
    </dgm:pt>
    <dgm:pt modelId="{7F497E27-4B9E-4992-B776-D588CD2F2061}" type="pres">
      <dgm:prSet presAssocID="{3CA70F10-EE44-492E-8ECB-86B8D6A7463E}" presName="hierChild6" presStyleCnt="0"/>
      <dgm:spPr/>
    </dgm:pt>
    <dgm:pt modelId="{B9D6D71F-AC01-4697-90DE-BE8FB4E7398E}" type="pres">
      <dgm:prSet presAssocID="{3CA70F10-EE44-492E-8ECB-86B8D6A7463E}" presName="hierChild7" presStyleCnt="0"/>
      <dgm:spPr/>
    </dgm:pt>
  </dgm:ptLst>
  <dgm:cxnLst>
    <dgm:cxn modelId="{00F99B16-C573-4895-8BA4-7DBA80C6F7C4}" type="presOf" srcId="{9B914ECE-003C-485D-9801-9E1A9520BDB6}" destId="{2ACDCD24-BE3D-47E0-990A-EEC9DDF30DE5}" srcOrd="0" destOrd="0" presId="urn:microsoft.com/office/officeart/2005/8/layout/orgChart1"/>
    <dgm:cxn modelId="{674F5256-4324-4CBF-B7FB-2F4292BEE5C7}" srcId="{B87228B0-8159-4879-91F8-BF1E2C4B5B2A}" destId="{77F9B183-9DF6-4D41-BEDA-978E06E76293}" srcOrd="1" destOrd="0" parTransId="{F1E5017D-FBE1-493B-B543-A272A25EAB2C}" sibTransId="{E1A5ABB0-FD07-4441-A7C4-0E2E44EEC994}"/>
    <dgm:cxn modelId="{A250E848-8E15-42C5-AE28-6FD2DE8687F1}" type="presOf" srcId="{3BB97624-600C-424E-BDFB-CEC395FEF8FF}" destId="{7B28B5FF-3BDD-4409-9CCD-325B98753443}" srcOrd="1" destOrd="0" presId="urn:microsoft.com/office/officeart/2005/8/layout/orgChart1"/>
    <dgm:cxn modelId="{7DBBA0F5-3DC9-4587-B719-A2F41470BD45}" type="presOf" srcId="{7F5E00F0-8812-43EA-9F8A-8B192650BE2A}" destId="{EBEA0AA4-AC6B-445F-84D8-7BDF3A3F9C2A}" srcOrd="1" destOrd="0" presId="urn:microsoft.com/office/officeart/2005/8/layout/orgChart1"/>
    <dgm:cxn modelId="{8B60F312-AEBC-46F4-8B84-B130E9590637}" type="presOf" srcId="{6E707344-F6A1-4E5E-9179-4F8A22B2DA12}" destId="{F22EADAB-26E2-4363-BEAD-20585C2E85C3}" srcOrd="0" destOrd="0" presId="urn:microsoft.com/office/officeart/2005/8/layout/orgChart1"/>
    <dgm:cxn modelId="{ACA6BA94-6973-4F06-89CB-5294A41F299A}" type="presOf" srcId="{175689C4-298B-4C5C-A4F8-CB83C2017D04}" destId="{D0E5211C-68B6-4A30-87F5-DF43A262BF59}" srcOrd="0" destOrd="0" presId="urn:microsoft.com/office/officeart/2005/8/layout/orgChart1"/>
    <dgm:cxn modelId="{F8D76633-72B6-4350-A3D3-F9AAC7A24E53}" srcId="{F4A5CF32-18FE-44C8-A0C8-4C216AED6014}" destId="{F57D10C9-AC8F-48E7-910C-8D3CAFBB8D37}" srcOrd="0" destOrd="0" parTransId="{1E4D33D2-FCA0-433C-805D-B0E72E1B8D12}" sibTransId="{2AA880CD-3F9A-4872-8B18-2073F51403A9}"/>
    <dgm:cxn modelId="{64CFB1AA-EC2D-4376-B13A-5F26534BEAC5}" srcId="{77F9B183-9DF6-4D41-BEDA-978E06E76293}" destId="{175689C4-298B-4C5C-A4F8-CB83C2017D04}" srcOrd="1" destOrd="0" parTransId="{D7581F48-CAA6-4A6C-A4B7-CDCAF0156B89}" sibTransId="{6004EC9A-8FCB-47A3-99EF-0F4BB2DC6CCE}"/>
    <dgm:cxn modelId="{53287BC5-985F-444C-9E07-8873FCF589CA}" type="presOf" srcId="{F4A5CF32-18FE-44C8-A0C8-4C216AED6014}" destId="{15F3D9AB-B87B-4709-95BF-3072A621633F}" srcOrd="1" destOrd="0" presId="urn:microsoft.com/office/officeart/2005/8/layout/orgChart1"/>
    <dgm:cxn modelId="{8D6FD880-1C02-40C7-BA0D-E1765DB63DC3}" type="presOf" srcId="{7F5E00F0-8812-43EA-9F8A-8B192650BE2A}" destId="{83EAAF96-4D05-427E-901A-543E12994EBF}" srcOrd="0" destOrd="0" presId="urn:microsoft.com/office/officeart/2005/8/layout/orgChart1"/>
    <dgm:cxn modelId="{62B2F591-A841-4E5A-8CCD-26D0AE31B53E}" type="presOf" srcId="{3BB97624-600C-424E-BDFB-CEC395FEF8FF}" destId="{579D0E85-CEF5-4249-8235-340A68795575}" srcOrd="0" destOrd="0" presId="urn:microsoft.com/office/officeart/2005/8/layout/orgChart1"/>
    <dgm:cxn modelId="{F0B80DE9-7B6D-42E4-8E92-7054A1052220}" srcId="{B87228B0-8159-4879-91F8-BF1E2C4B5B2A}" destId="{3BB97624-600C-424E-BDFB-CEC395FEF8FF}" srcOrd="3" destOrd="0" parTransId="{30B61CF7-0C69-4F13-B500-EFB3E50043B9}" sibTransId="{9A784B58-B24A-45DD-95AF-C59F85A855F1}"/>
    <dgm:cxn modelId="{685C9253-C290-455B-9EF1-43BE71167850}" srcId="{F4A5CF32-18FE-44C8-A0C8-4C216AED6014}" destId="{E623E236-B8BA-43B1-8D58-4C7F0E5CC1DE}" srcOrd="1" destOrd="0" parTransId="{2BE2B8CD-C27F-43FD-9ADA-428B761EA324}" sibTransId="{9CF60B27-016C-46A8-A8FF-37C603F7F259}"/>
    <dgm:cxn modelId="{383B41BB-4F59-486C-BDB7-24E1A2741312}" srcId="{44373F37-FAE4-445E-B32C-BFD556A34B4F}" destId="{0D732C04-A8D4-40EC-B09F-00DED601C34F}" srcOrd="0" destOrd="0" parTransId="{7F06A58A-7578-4BF1-B690-A01ECAB631E2}" sibTransId="{177DF764-3A75-4711-8B43-8A3AED1154ED}"/>
    <dgm:cxn modelId="{35FB7261-4BB6-4B2C-A14C-000407264AD7}" type="presOf" srcId="{3CA70F10-EE44-492E-8ECB-86B8D6A7463E}" destId="{94F3C221-286B-4F57-9B4C-C0F962199995}" srcOrd="0" destOrd="0" presId="urn:microsoft.com/office/officeart/2005/8/layout/orgChart1"/>
    <dgm:cxn modelId="{12561008-FD60-40A7-8287-46A27121AE9D}" type="presOf" srcId="{77F9B183-9DF6-4D41-BEDA-978E06E76293}" destId="{E93E50C0-5DF3-439C-8E63-6B296EDCC1B9}" srcOrd="1" destOrd="0" presId="urn:microsoft.com/office/officeart/2005/8/layout/orgChart1"/>
    <dgm:cxn modelId="{0EEFA8DF-2F17-47F1-88CB-14149857CE01}" type="presOf" srcId="{DF92F4A3-330B-441A-80E1-0AC4EFFFB597}" destId="{346B3E64-743E-4116-8D6A-43E6ECA2A107}" srcOrd="0" destOrd="0" presId="urn:microsoft.com/office/officeart/2005/8/layout/orgChart1"/>
    <dgm:cxn modelId="{885A475A-459E-4EB0-8AD3-7542F5B20099}" type="presOf" srcId="{175689C4-298B-4C5C-A4F8-CB83C2017D04}" destId="{5DE309CF-225C-4E18-BC9B-0F2592DC8EFB}" srcOrd="1" destOrd="0" presId="urn:microsoft.com/office/officeart/2005/8/layout/orgChart1"/>
    <dgm:cxn modelId="{92CB525F-4C87-46F6-94F1-2883E2C64056}" type="presOf" srcId="{F1E5017D-FBE1-493B-B543-A272A25EAB2C}" destId="{FE4A39A5-7267-405B-B831-04F7CE486194}" srcOrd="0" destOrd="0" presId="urn:microsoft.com/office/officeart/2005/8/layout/orgChart1"/>
    <dgm:cxn modelId="{8F446C46-D050-4B42-8CDA-61EFC7775641}" type="presOf" srcId="{E623E236-B8BA-43B1-8D58-4C7F0E5CC1DE}" destId="{A029884F-8F47-4D86-AE45-D31AB3442FA2}" srcOrd="0" destOrd="0" presId="urn:microsoft.com/office/officeart/2005/8/layout/orgChart1"/>
    <dgm:cxn modelId="{63974729-7C7B-4F71-A763-97460019C4A0}" type="presOf" srcId="{44373F37-FAE4-445E-B32C-BFD556A34B4F}" destId="{2003D93E-70FE-484D-B33A-AC1D7C77F0D5}" srcOrd="0" destOrd="0" presId="urn:microsoft.com/office/officeart/2005/8/layout/orgChart1"/>
    <dgm:cxn modelId="{F314E588-EEBA-45E4-8AB6-5431C19DB802}" type="presOf" srcId="{CB818E3F-DB50-462A-A95C-BAB4C419FBFC}" destId="{1290F293-CBE2-4B10-8B92-5655505D2DED}" srcOrd="1" destOrd="0" presId="urn:microsoft.com/office/officeart/2005/8/layout/orgChart1"/>
    <dgm:cxn modelId="{3014BC5E-6FEE-417C-8862-97BE8B07C4EE}" type="presOf" srcId="{C400D1F7-1935-47A8-B375-45DDAAF066DE}" destId="{C687EDC1-EABA-4908-92F2-6C4B6A005A55}" srcOrd="1" destOrd="0" presId="urn:microsoft.com/office/officeart/2005/8/layout/orgChart1"/>
    <dgm:cxn modelId="{36487C0A-451F-4D0C-9867-8CE35504D564}" srcId="{B87228B0-8159-4879-91F8-BF1E2C4B5B2A}" destId="{C400D1F7-1935-47A8-B375-45DDAAF066DE}" srcOrd="4" destOrd="0" parTransId="{9B914ECE-003C-485D-9801-9E1A9520BDB6}" sibTransId="{6ED6C059-4038-4AD7-A3E3-5A19CBF19E9A}"/>
    <dgm:cxn modelId="{4D9BCD34-BE34-4177-92D1-97F99AA57651}" type="presOf" srcId="{D7581F48-CAA6-4A6C-A4B7-CDCAF0156B89}" destId="{0CD405BC-D3B7-488B-907A-FF8C4899726F}" srcOrd="0" destOrd="0" presId="urn:microsoft.com/office/officeart/2005/8/layout/orgChart1"/>
    <dgm:cxn modelId="{9FAA27EA-ACA9-4056-8C66-CF5BC73BA4EC}" type="presOf" srcId="{D3BF2E72-A512-4CDF-9D28-1A20A1A0C798}" destId="{77BCF50D-B0DD-42EA-A720-F39E50B4D58B}" srcOrd="0" destOrd="0" presId="urn:microsoft.com/office/officeart/2005/8/layout/orgChart1"/>
    <dgm:cxn modelId="{E7F90639-F831-43B6-B13E-FC302FF1EDCB}" type="presOf" srcId="{867FDDA8-2F32-49F6-AE24-DE86AF5C14F3}" destId="{9AC8C23C-5B6F-4F83-8CDD-C99C567CE2F9}" srcOrd="0" destOrd="0" presId="urn:microsoft.com/office/officeart/2005/8/layout/orgChart1"/>
    <dgm:cxn modelId="{45BADE94-25A9-494E-8A99-6CBA4FD2E7E9}" type="presOf" srcId="{0D732C04-A8D4-40EC-B09F-00DED601C34F}" destId="{F1D5288B-D247-4016-8AB0-49E04F3CB164}" srcOrd="0" destOrd="0" presId="urn:microsoft.com/office/officeart/2005/8/layout/orgChart1"/>
    <dgm:cxn modelId="{ACEE0363-66E3-4F82-8329-CF9614DE5D23}" type="presOf" srcId="{C372E596-440C-4EF4-BDFF-3D3439DE4EDF}" destId="{6D5C3A83-3073-4800-9568-C93674344450}" srcOrd="0" destOrd="0" presId="urn:microsoft.com/office/officeart/2005/8/layout/orgChart1"/>
    <dgm:cxn modelId="{12FF2A1F-E232-461E-9221-229FEEC4E8C2}" srcId="{6E2D2E61-C0F1-4071-897B-B2E7753270F8}" destId="{B87228B0-8159-4879-91F8-BF1E2C4B5B2A}" srcOrd="0" destOrd="0" parTransId="{902E0E29-F049-406F-908F-077DD58FBF4F}" sibTransId="{16989ABA-7E2C-4143-98FB-1323AC9AFBEA}"/>
    <dgm:cxn modelId="{B13C8063-2728-40BF-BE24-88677553F701}" type="presOf" srcId="{F57D10C9-AC8F-48E7-910C-8D3CAFBB8D37}" destId="{B3FA0C74-90E0-408E-896D-1A04BD7B0FCF}" srcOrd="0" destOrd="0" presId="urn:microsoft.com/office/officeart/2005/8/layout/orgChart1"/>
    <dgm:cxn modelId="{8950A1DE-F36E-49BF-8079-F5D9529AF388}" type="presOf" srcId="{B360AA0B-8353-426D-93BA-5D04FCB87E27}" destId="{4C5A32D4-E54E-46A1-8063-91322FC7420F}" srcOrd="1" destOrd="0" presId="urn:microsoft.com/office/officeart/2005/8/layout/orgChart1"/>
    <dgm:cxn modelId="{E47F5241-CB53-4AE4-AADF-A6472EAEA111}" type="presOf" srcId="{F57D10C9-AC8F-48E7-910C-8D3CAFBB8D37}" destId="{FAB92CD7-66B2-42DC-BD06-6766126F6D24}" srcOrd="1" destOrd="0" presId="urn:microsoft.com/office/officeart/2005/8/layout/orgChart1"/>
    <dgm:cxn modelId="{DCF3951E-60F5-4D81-BDFD-FC784ADDAE2C}" srcId="{44373F37-FAE4-445E-B32C-BFD556A34B4F}" destId="{3CA70F10-EE44-492E-8ECB-86B8D6A7463E}" srcOrd="1" destOrd="0" parTransId="{867FDDA8-2F32-49F6-AE24-DE86AF5C14F3}" sibTransId="{EA37CBAF-BDB3-408F-8E0A-06C1DA86C632}"/>
    <dgm:cxn modelId="{E3590726-E0DE-4364-B100-CB8483F4ED9A}" srcId="{B87228B0-8159-4879-91F8-BF1E2C4B5B2A}" destId="{44373F37-FAE4-445E-B32C-BFD556A34B4F}" srcOrd="5" destOrd="0" parTransId="{D6B57AFA-7679-401A-BC08-C9A5B896B3CC}" sibTransId="{EA0DF654-6175-47B6-BE54-65242C680F4C}"/>
    <dgm:cxn modelId="{2169CC68-8A55-410A-8093-412D8CFC13B0}" type="presOf" srcId="{DF92F4A3-330B-441A-80E1-0AC4EFFFB597}" destId="{BA094342-B60D-4836-B548-911FEC1526A5}" srcOrd="1" destOrd="0" presId="urn:microsoft.com/office/officeart/2005/8/layout/orgChart1"/>
    <dgm:cxn modelId="{4592D723-BAD8-458B-8E2E-1BCD077A723E}" type="presOf" srcId="{CB818E3F-DB50-462A-A95C-BAB4C419FBFC}" destId="{7D232C80-2684-4F1E-AC11-D14E2CC5C716}" srcOrd="0" destOrd="0" presId="urn:microsoft.com/office/officeart/2005/8/layout/orgChart1"/>
    <dgm:cxn modelId="{B484F448-33C6-49B5-9980-21B3F8541104}" type="presOf" srcId="{A40C1D4F-D0CA-496F-989C-105762164FB1}" destId="{79CAE79F-C66F-4493-A44A-F1989E5C7C05}" srcOrd="0" destOrd="0" presId="urn:microsoft.com/office/officeart/2005/8/layout/orgChart1"/>
    <dgm:cxn modelId="{095B079B-549E-4DEE-ABF8-13E14B9B9FBD}" type="presOf" srcId="{8947D9AA-C9EC-4177-A877-F8604F929A84}" destId="{27A55721-356A-43F4-80FC-E53E5844E8D9}" srcOrd="0" destOrd="0" presId="urn:microsoft.com/office/officeart/2005/8/layout/orgChart1"/>
    <dgm:cxn modelId="{B2BC4431-1C84-49F1-82D1-B08230A67E43}" type="presOf" srcId="{C400D1F7-1935-47A8-B375-45DDAAF066DE}" destId="{82EC4D8B-C90D-4525-9B7A-C8899C55B8D4}" srcOrd="0" destOrd="0" presId="urn:microsoft.com/office/officeart/2005/8/layout/orgChart1"/>
    <dgm:cxn modelId="{E365AB52-780C-41F7-AE13-44DD0AB83B52}" type="presOf" srcId="{6E2D2E61-C0F1-4071-897B-B2E7753270F8}" destId="{247A1EDE-0D81-4381-8BFB-5E1D7BD237C8}" srcOrd="0" destOrd="0" presId="urn:microsoft.com/office/officeart/2005/8/layout/orgChart1"/>
    <dgm:cxn modelId="{51B4346D-AF55-4E28-BC55-B03052669C26}" type="presOf" srcId="{93066344-F190-48DA-B508-0D89239ADBE6}" destId="{FFD03E99-1889-4C4F-BA50-4897CB01A15C}" srcOrd="0" destOrd="0" presId="urn:microsoft.com/office/officeart/2005/8/layout/orgChart1"/>
    <dgm:cxn modelId="{E9D163A5-14E9-47D9-A060-1834F1BF6445}" type="presOf" srcId="{2BE2B8CD-C27F-43FD-9ADA-428B761EA324}" destId="{5066690C-D6D5-42AD-B00C-048B59BECBAB}" srcOrd="0" destOrd="0" presId="urn:microsoft.com/office/officeart/2005/8/layout/orgChart1"/>
    <dgm:cxn modelId="{82389ECA-03EA-443D-BAB9-78A82014B066}" type="presOf" srcId="{F4A5CF32-18FE-44C8-A0C8-4C216AED6014}" destId="{3E26DC75-7744-4199-9975-617820605246}" srcOrd="0" destOrd="0" presId="urn:microsoft.com/office/officeart/2005/8/layout/orgChart1"/>
    <dgm:cxn modelId="{30ACA4EA-5CE5-42D4-9215-AF42B017AD96}" srcId="{B87228B0-8159-4879-91F8-BF1E2C4B5B2A}" destId="{F4A5CF32-18FE-44C8-A0C8-4C216AED6014}" srcOrd="2" destOrd="0" parTransId="{A40C1D4F-D0CA-496F-989C-105762164FB1}" sibTransId="{F1B7DB9F-7944-47B9-80FC-EF1946956D41}"/>
    <dgm:cxn modelId="{75173C7B-26F7-4E04-AE76-06C989E1E4B6}" type="presOf" srcId="{31079EAE-6316-4DBB-9EC9-2D6F4CD01A1E}" destId="{7910C74B-4D4A-4B07-9C4A-2A71E942D0DD}" srcOrd="0" destOrd="0" presId="urn:microsoft.com/office/officeart/2005/8/layout/orgChart1"/>
    <dgm:cxn modelId="{FFDBF87A-362B-4ED5-9BE9-29A2ECABF560}" type="presOf" srcId="{3CA70F10-EE44-492E-8ECB-86B8D6A7463E}" destId="{AE6A47DA-B20F-4563-97D2-F359F117DC25}" srcOrd="1" destOrd="0" presId="urn:microsoft.com/office/officeart/2005/8/layout/orgChart1"/>
    <dgm:cxn modelId="{839DF91D-BD21-4309-B85E-63C3E58355ED}" type="presOf" srcId="{0D732C04-A8D4-40EC-B09F-00DED601C34F}" destId="{D6B81A3A-AD54-4BA8-88B9-9C7DDA5A4A0F}" srcOrd="1" destOrd="0" presId="urn:microsoft.com/office/officeart/2005/8/layout/orgChart1"/>
    <dgm:cxn modelId="{4EE07B9B-FC4B-44E5-BABB-9B45115FE231}" type="presOf" srcId="{D3BF2E72-A512-4CDF-9D28-1A20A1A0C798}" destId="{4C4300B8-14CF-46B9-B6F3-133B730C516C}" srcOrd="1" destOrd="0" presId="urn:microsoft.com/office/officeart/2005/8/layout/orgChart1"/>
    <dgm:cxn modelId="{88B688EB-B2DE-41EC-B5EC-DEB042A114FC}" srcId="{3BB97624-600C-424E-BDFB-CEC395FEF8FF}" destId="{DF92F4A3-330B-441A-80E1-0AC4EFFFB597}" srcOrd="0" destOrd="0" parTransId="{8947D9AA-C9EC-4177-A877-F8604F929A84}" sibTransId="{B1EB2917-368B-4FFB-BFE4-435BCF2AD969}"/>
    <dgm:cxn modelId="{1BED96E4-3C31-4330-92D0-F983788D78C1}" type="presOf" srcId="{7F06A58A-7578-4BF1-B690-A01ECAB631E2}" destId="{05D5DD20-DC9E-4878-9830-45B0F043E678}" srcOrd="0" destOrd="0" presId="urn:microsoft.com/office/officeart/2005/8/layout/orgChart1"/>
    <dgm:cxn modelId="{D9BCEF27-DE83-41DE-94EC-5E77F0F3254B}" type="presOf" srcId="{E623E236-B8BA-43B1-8D58-4C7F0E5CC1DE}" destId="{3F0F7F38-4B0E-42B2-B4EF-D0141E813CDC}" srcOrd="1" destOrd="0" presId="urn:microsoft.com/office/officeart/2005/8/layout/orgChart1"/>
    <dgm:cxn modelId="{C75BFBC2-6839-4E9F-A964-56F1265AE9D4}" srcId="{77F9B183-9DF6-4D41-BEDA-978E06E76293}" destId="{7F5E00F0-8812-43EA-9F8A-8B192650BE2A}" srcOrd="0" destOrd="0" parTransId="{93066344-F190-48DA-B508-0D89239ADBE6}" sibTransId="{6F9F209A-2A5B-4816-85DE-00CB05E85E8F}"/>
    <dgm:cxn modelId="{CBD52F98-03A1-4B7F-8AD9-578C4140AEAA}" type="presOf" srcId="{D6B57AFA-7679-401A-BC08-C9A5B896B3CC}" destId="{FFE2B928-F4B3-4B12-AAD5-B0C8E8686C42}" srcOrd="0" destOrd="0" presId="urn:microsoft.com/office/officeart/2005/8/layout/orgChart1"/>
    <dgm:cxn modelId="{74EBD792-8B17-45EB-BCE8-877AD55CF13E}" srcId="{3BB97624-600C-424E-BDFB-CEC395FEF8FF}" destId="{D3BF2E72-A512-4CDF-9D28-1A20A1A0C798}" srcOrd="1" destOrd="0" parTransId="{31079EAE-6316-4DBB-9EC9-2D6F4CD01A1E}" sibTransId="{364999A4-2336-4A1F-935E-92C71205B0BA}"/>
    <dgm:cxn modelId="{A2E24290-C9D4-4166-A247-083F3D0DB07C}" type="presOf" srcId="{C1439AE2-4810-48AF-8B81-8B9F9F15D630}" destId="{68AE45C7-B896-4CCC-84C9-A6B5CAB7C2A0}" srcOrd="0" destOrd="0" presId="urn:microsoft.com/office/officeart/2005/8/layout/orgChart1"/>
    <dgm:cxn modelId="{B5649E63-BE67-4BC8-99FC-177785EA767E}" srcId="{B87228B0-8159-4879-91F8-BF1E2C4B5B2A}" destId="{C1439AE2-4810-48AF-8B81-8B9F9F15D630}" srcOrd="0" destOrd="0" parTransId="{6E707344-F6A1-4E5E-9179-4F8A22B2DA12}" sibTransId="{99C6E063-01B5-4BD0-8628-3E3D75D03AB4}"/>
    <dgm:cxn modelId="{6B27A746-80B8-4F87-8AD7-B7DE6CFE8BC9}" type="presOf" srcId="{44373F37-FAE4-445E-B32C-BFD556A34B4F}" destId="{8EB01874-3C17-4B51-9856-F1A7F3E0DE8C}" srcOrd="1" destOrd="0" presId="urn:microsoft.com/office/officeart/2005/8/layout/orgChart1"/>
    <dgm:cxn modelId="{8F0B03BF-6A93-4059-B274-CE2634708EC1}" srcId="{C1439AE2-4810-48AF-8B81-8B9F9F15D630}" destId="{CB818E3F-DB50-462A-A95C-BAB4C419FBFC}" srcOrd="1" destOrd="0" parTransId="{0445DA7D-4630-4880-8A9E-296976DE123C}" sibTransId="{899153A0-6D2A-4B9F-BBE5-32372D6CF8E2}"/>
    <dgm:cxn modelId="{F2D234A1-CA0F-4997-BA30-9D508BC059CB}" type="presOf" srcId="{1E4D33D2-FCA0-433C-805D-B0E72E1B8D12}" destId="{573C3A34-513D-443D-8EB1-3F6D0576FA0E}" srcOrd="0" destOrd="0" presId="urn:microsoft.com/office/officeart/2005/8/layout/orgChart1"/>
    <dgm:cxn modelId="{4239901A-4CF4-4D4B-B70C-FE6775926096}" type="presOf" srcId="{30B61CF7-0C69-4F13-B500-EFB3E50043B9}" destId="{35049C42-5D29-4FD8-B381-F4F5ADBAAF1F}" srcOrd="0" destOrd="0" presId="urn:microsoft.com/office/officeart/2005/8/layout/orgChart1"/>
    <dgm:cxn modelId="{8E027896-41FE-46E0-98DB-30A3590420BB}" type="presOf" srcId="{B87228B0-8159-4879-91F8-BF1E2C4B5B2A}" destId="{68B481E9-ECAC-41E2-A00B-EAEC83561479}" srcOrd="1" destOrd="0" presId="urn:microsoft.com/office/officeart/2005/8/layout/orgChart1"/>
    <dgm:cxn modelId="{6A029E7D-E427-4D92-AB8A-AD5FC8F461F2}" type="presOf" srcId="{77F9B183-9DF6-4D41-BEDA-978E06E76293}" destId="{FB22B9F0-DD0D-4424-98DC-4E5C35501169}" srcOrd="0" destOrd="0" presId="urn:microsoft.com/office/officeart/2005/8/layout/orgChart1"/>
    <dgm:cxn modelId="{DFEC0672-3581-4C51-BE06-ED6C36B7CBC9}" srcId="{C1439AE2-4810-48AF-8B81-8B9F9F15D630}" destId="{B360AA0B-8353-426D-93BA-5D04FCB87E27}" srcOrd="0" destOrd="0" parTransId="{C372E596-440C-4EF4-BDFF-3D3439DE4EDF}" sibTransId="{DAEB0734-0EBF-4DD0-A4E6-B2C8189D23B0}"/>
    <dgm:cxn modelId="{2429C189-13BB-4CEE-9A4F-0539D7D96D01}" type="presOf" srcId="{0445DA7D-4630-4880-8A9E-296976DE123C}" destId="{1869005E-4BB8-4222-9B19-470902AD2F19}" srcOrd="0" destOrd="0" presId="urn:microsoft.com/office/officeart/2005/8/layout/orgChart1"/>
    <dgm:cxn modelId="{B2BFA903-B012-4B05-BF17-466A712B8F5F}" type="presOf" srcId="{B360AA0B-8353-426D-93BA-5D04FCB87E27}" destId="{4B26C2D2-A0EE-4D24-8B1E-822AB11F0542}" srcOrd="0" destOrd="0" presId="urn:microsoft.com/office/officeart/2005/8/layout/orgChart1"/>
    <dgm:cxn modelId="{AEEF881D-ADFD-4CE8-AB64-12D4D67B3ED7}" type="presOf" srcId="{C1439AE2-4810-48AF-8B81-8B9F9F15D630}" destId="{77C90323-C1E8-48F1-81E3-7E8537F2D10D}" srcOrd="1" destOrd="0" presId="urn:microsoft.com/office/officeart/2005/8/layout/orgChart1"/>
    <dgm:cxn modelId="{A660043D-63A2-45E5-8384-2C338FCD5680}" type="presOf" srcId="{B87228B0-8159-4879-91F8-BF1E2C4B5B2A}" destId="{22F46030-FD3D-465D-BFB0-543F8E34B2EB}" srcOrd="0" destOrd="0" presId="urn:microsoft.com/office/officeart/2005/8/layout/orgChart1"/>
    <dgm:cxn modelId="{A40A3C6C-9E88-4F9D-8269-CF77ECC13E8A}" type="presParOf" srcId="{247A1EDE-0D81-4381-8BFB-5E1D7BD237C8}" destId="{76DA5241-E31E-466F-8A24-6E5C775CA69F}" srcOrd="0" destOrd="0" presId="urn:microsoft.com/office/officeart/2005/8/layout/orgChart1"/>
    <dgm:cxn modelId="{44E78BE2-F521-427E-9F35-43960804071E}" type="presParOf" srcId="{76DA5241-E31E-466F-8A24-6E5C775CA69F}" destId="{E1025D1E-DCD9-441E-AD34-F931D305816A}" srcOrd="0" destOrd="0" presId="urn:microsoft.com/office/officeart/2005/8/layout/orgChart1"/>
    <dgm:cxn modelId="{8FDD57EB-5896-4E12-8EC3-C3288C578E5F}" type="presParOf" srcId="{E1025D1E-DCD9-441E-AD34-F931D305816A}" destId="{22F46030-FD3D-465D-BFB0-543F8E34B2EB}" srcOrd="0" destOrd="0" presId="urn:microsoft.com/office/officeart/2005/8/layout/orgChart1"/>
    <dgm:cxn modelId="{87FA478F-5C65-4BCD-A93C-7413E71FFD7F}" type="presParOf" srcId="{E1025D1E-DCD9-441E-AD34-F931D305816A}" destId="{68B481E9-ECAC-41E2-A00B-EAEC83561479}" srcOrd="1" destOrd="0" presId="urn:microsoft.com/office/officeart/2005/8/layout/orgChart1"/>
    <dgm:cxn modelId="{ECFC83D3-F072-454B-9680-FC47DE7D34B8}" type="presParOf" srcId="{76DA5241-E31E-466F-8A24-6E5C775CA69F}" destId="{DE54056D-BBAF-400C-957C-7C2F57CAAC12}" srcOrd="1" destOrd="0" presId="urn:microsoft.com/office/officeart/2005/8/layout/orgChart1"/>
    <dgm:cxn modelId="{AACAECFF-B811-42B6-A878-0605D5D8C705}" type="presParOf" srcId="{76DA5241-E31E-466F-8A24-6E5C775CA69F}" destId="{D6D8B2C8-404F-465E-A8EB-459C2052428B}" srcOrd="2" destOrd="0" presId="urn:microsoft.com/office/officeart/2005/8/layout/orgChart1"/>
    <dgm:cxn modelId="{3F03D0D0-FC35-49DD-8A52-F4889778F2F2}" type="presParOf" srcId="{D6D8B2C8-404F-465E-A8EB-459C2052428B}" destId="{F22EADAB-26E2-4363-BEAD-20585C2E85C3}" srcOrd="0" destOrd="0" presId="urn:microsoft.com/office/officeart/2005/8/layout/orgChart1"/>
    <dgm:cxn modelId="{8AE7F084-7ADF-4061-9E9D-848F31DFCD2D}" type="presParOf" srcId="{D6D8B2C8-404F-465E-A8EB-459C2052428B}" destId="{1FE7ECC6-319C-4D0E-8D7C-DA742E62F335}" srcOrd="1" destOrd="0" presId="urn:microsoft.com/office/officeart/2005/8/layout/orgChart1"/>
    <dgm:cxn modelId="{AE02F09E-B52E-47C6-AEEF-CCB642FD6BA7}" type="presParOf" srcId="{1FE7ECC6-319C-4D0E-8D7C-DA742E62F335}" destId="{02CD4225-AB91-40E3-83D5-DE7A1F802F98}" srcOrd="0" destOrd="0" presId="urn:microsoft.com/office/officeart/2005/8/layout/orgChart1"/>
    <dgm:cxn modelId="{B64CD050-7FF2-4791-8DA3-CE21BE80C910}" type="presParOf" srcId="{02CD4225-AB91-40E3-83D5-DE7A1F802F98}" destId="{68AE45C7-B896-4CCC-84C9-A6B5CAB7C2A0}" srcOrd="0" destOrd="0" presId="urn:microsoft.com/office/officeart/2005/8/layout/orgChart1"/>
    <dgm:cxn modelId="{F6DF8C34-2645-4D58-B21C-5CFEDA3540BE}" type="presParOf" srcId="{02CD4225-AB91-40E3-83D5-DE7A1F802F98}" destId="{77C90323-C1E8-48F1-81E3-7E8537F2D10D}" srcOrd="1" destOrd="0" presId="urn:microsoft.com/office/officeart/2005/8/layout/orgChart1"/>
    <dgm:cxn modelId="{E4301653-89C3-4337-A270-C79B803DF370}" type="presParOf" srcId="{1FE7ECC6-319C-4D0E-8D7C-DA742E62F335}" destId="{8490D9A5-2737-4DC3-9600-8938688F235D}" srcOrd="1" destOrd="0" presId="urn:microsoft.com/office/officeart/2005/8/layout/orgChart1"/>
    <dgm:cxn modelId="{8AB712E4-909E-45E2-B122-2330AD5F7B62}" type="presParOf" srcId="{1FE7ECC6-319C-4D0E-8D7C-DA742E62F335}" destId="{C311E0CF-61CB-4848-B690-7023091A9ED2}" srcOrd="2" destOrd="0" presId="urn:microsoft.com/office/officeart/2005/8/layout/orgChart1"/>
    <dgm:cxn modelId="{EEBF47D7-7CB4-4726-904E-5EC1C7F90F4B}" type="presParOf" srcId="{C311E0CF-61CB-4848-B690-7023091A9ED2}" destId="{6D5C3A83-3073-4800-9568-C93674344450}" srcOrd="0" destOrd="0" presId="urn:microsoft.com/office/officeart/2005/8/layout/orgChart1"/>
    <dgm:cxn modelId="{BD40CC7A-3DBA-48AE-ACA1-E7ADB2A52FAE}" type="presParOf" srcId="{C311E0CF-61CB-4848-B690-7023091A9ED2}" destId="{CC389692-34EF-47C3-89CC-771B05D9BC07}" srcOrd="1" destOrd="0" presId="urn:microsoft.com/office/officeart/2005/8/layout/orgChart1"/>
    <dgm:cxn modelId="{A9B7FE2E-80B9-4645-A712-D99F29769812}" type="presParOf" srcId="{CC389692-34EF-47C3-89CC-771B05D9BC07}" destId="{2B373862-52A2-4EEF-A373-FF5780CF2BB7}" srcOrd="0" destOrd="0" presId="urn:microsoft.com/office/officeart/2005/8/layout/orgChart1"/>
    <dgm:cxn modelId="{83B83307-2738-4492-ACE5-F12A13BD1579}" type="presParOf" srcId="{2B373862-52A2-4EEF-A373-FF5780CF2BB7}" destId="{4B26C2D2-A0EE-4D24-8B1E-822AB11F0542}" srcOrd="0" destOrd="0" presId="urn:microsoft.com/office/officeart/2005/8/layout/orgChart1"/>
    <dgm:cxn modelId="{7DFC050D-9027-4FCE-8572-AFA0BE6FFE74}" type="presParOf" srcId="{2B373862-52A2-4EEF-A373-FF5780CF2BB7}" destId="{4C5A32D4-E54E-46A1-8063-91322FC7420F}" srcOrd="1" destOrd="0" presId="urn:microsoft.com/office/officeart/2005/8/layout/orgChart1"/>
    <dgm:cxn modelId="{92871000-B67F-42D2-8655-8CE1047BD827}" type="presParOf" srcId="{CC389692-34EF-47C3-89CC-771B05D9BC07}" destId="{8C8AA4A2-2501-411C-A8B1-D306E4B8BE86}" srcOrd="1" destOrd="0" presId="urn:microsoft.com/office/officeart/2005/8/layout/orgChart1"/>
    <dgm:cxn modelId="{4CDB6391-D3CD-4ABC-A466-B9F4352BAF08}" type="presParOf" srcId="{CC389692-34EF-47C3-89CC-771B05D9BC07}" destId="{FC022947-EBD8-4551-A642-BC5B585077CC}" srcOrd="2" destOrd="0" presId="urn:microsoft.com/office/officeart/2005/8/layout/orgChart1"/>
    <dgm:cxn modelId="{A40BC64E-0CB6-4A24-9E30-12C8CFEC05D2}" type="presParOf" srcId="{C311E0CF-61CB-4848-B690-7023091A9ED2}" destId="{1869005E-4BB8-4222-9B19-470902AD2F19}" srcOrd="2" destOrd="0" presId="urn:microsoft.com/office/officeart/2005/8/layout/orgChart1"/>
    <dgm:cxn modelId="{D0261517-D45C-493B-96B9-F1CB65883D4B}" type="presParOf" srcId="{C311E0CF-61CB-4848-B690-7023091A9ED2}" destId="{3B58BE0F-5265-493B-B62D-65C8DC022427}" srcOrd="3" destOrd="0" presId="urn:microsoft.com/office/officeart/2005/8/layout/orgChart1"/>
    <dgm:cxn modelId="{AFD5239B-2D9D-45FA-B38D-C94CAEBD591D}" type="presParOf" srcId="{3B58BE0F-5265-493B-B62D-65C8DC022427}" destId="{C7B01F9B-0787-4AAA-95D5-6528AB8B5504}" srcOrd="0" destOrd="0" presId="urn:microsoft.com/office/officeart/2005/8/layout/orgChart1"/>
    <dgm:cxn modelId="{E350CF23-8B6B-46DC-A82C-936C1A690608}" type="presParOf" srcId="{C7B01F9B-0787-4AAA-95D5-6528AB8B5504}" destId="{7D232C80-2684-4F1E-AC11-D14E2CC5C716}" srcOrd="0" destOrd="0" presId="urn:microsoft.com/office/officeart/2005/8/layout/orgChart1"/>
    <dgm:cxn modelId="{70A79144-B40B-4808-976F-7A5A390D3F1F}" type="presParOf" srcId="{C7B01F9B-0787-4AAA-95D5-6528AB8B5504}" destId="{1290F293-CBE2-4B10-8B92-5655505D2DED}" srcOrd="1" destOrd="0" presId="urn:microsoft.com/office/officeart/2005/8/layout/orgChart1"/>
    <dgm:cxn modelId="{64C97610-F9FD-47BF-BA67-7D56EECF79D6}" type="presParOf" srcId="{3B58BE0F-5265-493B-B62D-65C8DC022427}" destId="{442E2904-8ED9-4EDA-B977-0A713B7C6EAB}" srcOrd="1" destOrd="0" presId="urn:microsoft.com/office/officeart/2005/8/layout/orgChart1"/>
    <dgm:cxn modelId="{03699835-4049-415A-9FAC-B6F3F5E5E638}" type="presParOf" srcId="{3B58BE0F-5265-493B-B62D-65C8DC022427}" destId="{F7F6165C-A850-40A4-98AC-2CD01C6F0514}" srcOrd="2" destOrd="0" presId="urn:microsoft.com/office/officeart/2005/8/layout/orgChart1"/>
    <dgm:cxn modelId="{6DCBB6AD-DD8C-4F5F-BE90-E6702E180E02}" type="presParOf" srcId="{D6D8B2C8-404F-465E-A8EB-459C2052428B}" destId="{FE4A39A5-7267-405B-B831-04F7CE486194}" srcOrd="2" destOrd="0" presId="urn:microsoft.com/office/officeart/2005/8/layout/orgChart1"/>
    <dgm:cxn modelId="{FC0CD85E-0C7B-466F-86B9-5EB3E601BD86}" type="presParOf" srcId="{D6D8B2C8-404F-465E-A8EB-459C2052428B}" destId="{EE2514B6-63C8-40A7-9C92-1C1668A752B3}" srcOrd="3" destOrd="0" presId="urn:microsoft.com/office/officeart/2005/8/layout/orgChart1"/>
    <dgm:cxn modelId="{52291DB9-6BAB-4B75-BB4B-1B8C800B3F26}" type="presParOf" srcId="{EE2514B6-63C8-40A7-9C92-1C1668A752B3}" destId="{615C7CD0-12BB-4DB5-917C-2DD126993D0E}" srcOrd="0" destOrd="0" presId="urn:microsoft.com/office/officeart/2005/8/layout/orgChart1"/>
    <dgm:cxn modelId="{D10AE69D-1C5B-4B2B-AA1A-A85E68750299}" type="presParOf" srcId="{615C7CD0-12BB-4DB5-917C-2DD126993D0E}" destId="{FB22B9F0-DD0D-4424-98DC-4E5C35501169}" srcOrd="0" destOrd="0" presId="urn:microsoft.com/office/officeart/2005/8/layout/orgChart1"/>
    <dgm:cxn modelId="{4F49C388-BBC6-4202-ABC0-A7CDDB9569CB}" type="presParOf" srcId="{615C7CD0-12BB-4DB5-917C-2DD126993D0E}" destId="{E93E50C0-5DF3-439C-8E63-6B296EDCC1B9}" srcOrd="1" destOrd="0" presId="urn:microsoft.com/office/officeart/2005/8/layout/orgChart1"/>
    <dgm:cxn modelId="{4B25017F-8C55-4556-B938-6E5F4D29D9E5}" type="presParOf" srcId="{EE2514B6-63C8-40A7-9C92-1C1668A752B3}" destId="{2EAB27EE-0AF8-4283-8EC6-E46E350EFCA7}" srcOrd="1" destOrd="0" presId="urn:microsoft.com/office/officeart/2005/8/layout/orgChart1"/>
    <dgm:cxn modelId="{11B576E8-F5CA-49BE-9281-8BF5E0CDCEDC}" type="presParOf" srcId="{EE2514B6-63C8-40A7-9C92-1C1668A752B3}" destId="{514F9351-B535-4687-AF5D-55B2DF66463B}" srcOrd="2" destOrd="0" presId="urn:microsoft.com/office/officeart/2005/8/layout/orgChart1"/>
    <dgm:cxn modelId="{ABB7FE02-D54C-45D9-815B-7B17C7DB5FF7}" type="presParOf" srcId="{514F9351-B535-4687-AF5D-55B2DF66463B}" destId="{FFD03E99-1889-4C4F-BA50-4897CB01A15C}" srcOrd="0" destOrd="0" presId="urn:microsoft.com/office/officeart/2005/8/layout/orgChart1"/>
    <dgm:cxn modelId="{9B526253-1B08-481D-B845-B6350DD73EB9}" type="presParOf" srcId="{514F9351-B535-4687-AF5D-55B2DF66463B}" destId="{5357496B-FD23-4D59-9157-0E0C587ED092}" srcOrd="1" destOrd="0" presId="urn:microsoft.com/office/officeart/2005/8/layout/orgChart1"/>
    <dgm:cxn modelId="{C9CE7450-08EC-4795-8162-3A7AF3EFE537}" type="presParOf" srcId="{5357496B-FD23-4D59-9157-0E0C587ED092}" destId="{2557FF0A-3C07-4829-A0D7-E8F784E102D0}" srcOrd="0" destOrd="0" presId="urn:microsoft.com/office/officeart/2005/8/layout/orgChart1"/>
    <dgm:cxn modelId="{845ABD1A-594A-43B1-B22E-4B8305A68F9B}" type="presParOf" srcId="{2557FF0A-3C07-4829-A0D7-E8F784E102D0}" destId="{83EAAF96-4D05-427E-901A-543E12994EBF}" srcOrd="0" destOrd="0" presId="urn:microsoft.com/office/officeart/2005/8/layout/orgChart1"/>
    <dgm:cxn modelId="{1367A4E0-4AB9-4563-97C9-2358915BA5C6}" type="presParOf" srcId="{2557FF0A-3C07-4829-A0D7-E8F784E102D0}" destId="{EBEA0AA4-AC6B-445F-84D8-7BDF3A3F9C2A}" srcOrd="1" destOrd="0" presId="urn:microsoft.com/office/officeart/2005/8/layout/orgChart1"/>
    <dgm:cxn modelId="{97532F10-D894-46AB-833D-9858FDB21FEB}" type="presParOf" srcId="{5357496B-FD23-4D59-9157-0E0C587ED092}" destId="{CC9BEA96-5BE7-4DB4-823D-42A3A6FCC6E1}" srcOrd="1" destOrd="0" presId="urn:microsoft.com/office/officeart/2005/8/layout/orgChart1"/>
    <dgm:cxn modelId="{4BD41611-8C8F-48B6-BA0F-403B44D70C0E}" type="presParOf" srcId="{5357496B-FD23-4D59-9157-0E0C587ED092}" destId="{7E5364D8-D02B-4E39-A3C6-413DABB2E340}" srcOrd="2" destOrd="0" presId="urn:microsoft.com/office/officeart/2005/8/layout/orgChart1"/>
    <dgm:cxn modelId="{F42A68F2-7B34-42E5-95CA-8C692EA0D606}" type="presParOf" srcId="{514F9351-B535-4687-AF5D-55B2DF66463B}" destId="{0CD405BC-D3B7-488B-907A-FF8C4899726F}" srcOrd="2" destOrd="0" presId="urn:microsoft.com/office/officeart/2005/8/layout/orgChart1"/>
    <dgm:cxn modelId="{C4C547CD-DAA4-424C-9BDD-2DEB8DABBFD9}" type="presParOf" srcId="{514F9351-B535-4687-AF5D-55B2DF66463B}" destId="{D05D5568-46EB-4F6B-93EF-485C752D8963}" srcOrd="3" destOrd="0" presId="urn:microsoft.com/office/officeart/2005/8/layout/orgChart1"/>
    <dgm:cxn modelId="{9C37DF65-38CF-4EEC-95E4-1C29085D0B17}" type="presParOf" srcId="{D05D5568-46EB-4F6B-93EF-485C752D8963}" destId="{4433A6BC-CAB0-4DEB-9E8B-638ED3B57F1A}" srcOrd="0" destOrd="0" presId="urn:microsoft.com/office/officeart/2005/8/layout/orgChart1"/>
    <dgm:cxn modelId="{D41B7E43-52ED-48CD-B8BA-1180A6E59346}" type="presParOf" srcId="{4433A6BC-CAB0-4DEB-9E8B-638ED3B57F1A}" destId="{D0E5211C-68B6-4A30-87F5-DF43A262BF59}" srcOrd="0" destOrd="0" presId="urn:microsoft.com/office/officeart/2005/8/layout/orgChart1"/>
    <dgm:cxn modelId="{6F13CE2B-C8AA-41F4-865F-964489879367}" type="presParOf" srcId="{4433A6BC-CAB0-4DEB-9E8B-638ED3B57F1A}" destId="{5DE309CF-225C-4E18-BC9B-0F2592DC8EFB}" srcOrd="1" destOrd="0" presId="urn:microsoft.com/office/officeart/2005/8/layout/orgChart1"/>
    <dgm:cxn modelId="{E571F0D1-0A5E-4D6C-B866-472EBA961B5E}" type="presParOf" srcId="{D05D5568-46EB-4F6B-93EF-485C752D8963}" destId="{026BB572-7718-45AD-B6CC-BB8AEA56891D}" srcOrd="1" destOrd="0" presId="urn:microsoft.com/office/officeart/2005/8/layout/orgChart1"/>
    <dgm:cxn modelId="{5801339D-7E7D-497B-A3A8-6A8FF56FCE92}" type="presParOf" srcId="{D05D5568-46EB-4F6B-93EF-485C752D8963}" destId="{0A1D4F45-8A15-433C-B591-597E4BCDF851}" srcOrd="2" destOrd="0" presId="urn:microsoft.com/office/officeart/2005/8/layout/orgChart1"/>
    <dgm:cxn modelId="{519451FE-B426-4D33-937D-915E383EBDF1}" type="presParOf" srcId="{D6D8B2C8-404F-465E-A8EB-459C2052428B}" destId="{79CAE79F-C66F-4493-A44A-F1989E5C7C05}" srcOrd="4" destOrd="0" presId="urn:microsoft.com/office/officeart/2005/8/layout/orgChart1"/>
    <dgm:cxn modelId="{F3FE9353-6AC7-4011-9D6E-14D27D080CCB}" type="presParOf" srcId="{D6D8B2C8-404F-465E-A8EB-459C2052428B}" destId="{0DBAE9A4-E33B-42B2-BC3B-BA0B26ADF151}" srcOrd="5" destOrd="0" presId="urn:microsoft.com/office/officeart/2005/8/layout/orgChart1"/>
    <dgm:cxn modelId="{67FC1EAA-0E57-4092-B1A5-773A35DEEA96}" type="presParOf" srcId="{0DBAE9A4-E33B-42B2-BC3B-BA0B26ADF151}" destId="{C438957A-336C-4C46-B199-2B881DB68B2C}" srcOrd="0" destOrd="0" presId="urn:microsoft.com/office/officeart/2005/8/layout/orgChart1"/>
    <dgm:cxn modelId="{FE7AD20B-9F05-4C57-AAFC-9FBD538AE21A}" type="presParOf" srcId="{C438957A-336C-4C46-B199-2B881DB68B2C}" destId="{3E26DC75-7744-4199-9975-617820605246}" srcOrd="0" destOrd="0" presId="urn:microsoft.com/office/officeart/2005/8/layout/orgChart1"/>
    <dgm:cxn modelId="{F2ABCB25-9C68-403A-A78D-306874C59EE4}" type="presParOf" srcId="{C438957A-336C-4C46-B199-2B881DB68B2C}" destId="{15F3D9AB-B87B-4709-95BF-3072A621633F}" srcOrd="1" destOrd="0" presId="urn:microsoft.com/office/officeart/2005/8/layout/orgChart1"/>
    <dgm:cxn modelId="{B747495A-6367-45C1-9CD7-2C6D3ADAB28E}" type="presParOf" srcId="{0DBAE9A4-E33B-42B2-BC3B-BA0B26ADF151}" destId="{D3FCD2F2-D003-41AB-9375-31E57D6CBBEF}" srcOrd="1" destOrd="0" presId="urn:microsoft.com/office/officeart/2005/8/layout/orgChart1"/>
    <dgm:cxn modelId="{B18F2FCA-C77A-4DB0-B9E8-3D9FFD41AFAE}" type="presParOf" srcId="{0DBAE9A4-E33B-42B2-BC3B-BA0B26ADF151}" destId="{7E80E280-F387-409E-B96F-D12217A967E5}" srcOrd="2" destOrd="0" presId="urn:microsoft.com/office/officeart/2005/8/layout/orgChart1"/>
    <dgm:cxn modelId="{E3FA87A4-0AFD-4786-8D1F-8295461229E5}" type="presParOf" srcId="{7E80E280-F387-409E-B96F-D12217A967E5}" destId="{573C3A34-513D-443D-8EB1-3F6D0576FA0E}" srcOrd="0" destOrd="0" presId="urn:microsoft.com/office/officeart/2005/8/layout/orgChart1"/>
    <dgm:cxn modelId="{34ED4D24-B65F-44C3-8976-37ED1D74764E}" type="presParOf" srcId="{7E80E280-F387-409E-B96F-D12217A967E5}" destId="{C0630ECE-A2D6-4C53-878D-BCF494FBCC9F}" srcOrd="1" destOrd="0" presId="urn:microsoft.com/office/officeart/2005/8/layout/orgChart1"/>
    <dgm:cxn modelId="{B51F90CC-95CC-41F0-9A59-5D82E42C9D07}" type="presParOf" srcId="{C0630ECE-A2D6-4C53-878D-BCF494FBCC9F}" destId="{2D0D901C-D9F3-4DD6-9D62-8F53563957CD}" srcOrd="0" destOrd="0" presId="urn:microsoft.com/office/officeart/2005/8/layout/orgChart1"/>
    <dgm:cxn modelId="{0009DEFC-13E7-466F-B977-053E5C3A3746}" type="presParOf" srcId="{2D0D901C-D9F3-4DD6-9D62-8F53563957CD}" destId="{B3FA0C74-90E0-408E-896D-1A04BD7B0FCF}" srcOrd="0" destOrd="0" presId="urn:microsoft.com/office/officeart/2005/8/layout/orgChart1"/>
    <dgm:cxn modelId="{8CF6F987-BC90-4842-A860-EE0F7240D8BA}" type="presParOf" srcId="{2D0D901C-D9F3-4DD6-9D62-8F53563957CD}" destId="{FAB92CD7-66B2-42DC-BD06-6766126F6D24}" srcOrd="1" destOrd="0" presId="urn:microsoft.com/office/officeart/2005/8/layout/orgChart1"/>
    <dgm:cxn modelId="{44A81378-4857-42AB-A2CF-DC2BB64100F7}" type="presParOf" srcId="{C0630ECE-A2D6-4C53-878D-BCF494FBCC9F}" destId="{3F28ED51-A20F-44EA-A605-D5B09473AF0E}" srcOrd="1" destOrd="0" presId="urn:microsoft.com/office/officeart/2005/8/layout/orgChart1"/>
    <dgm:cxn modelId="{60C70436-9739-4829-88CA-9D621408FDA2}" type="presParOf" srcId="{C0630ECE-A2D6-4C53-878D-BCF494FBCC9F}" destId="{088C6CCC-9058-4078-AA58-B85D88CCD99A}" srcOrd="2" destOrd="0" presId="urn:microsoft.com/office/officeart/2005/8/layout/orgChart1"/>
    <dgm:cxn modelId="{2501000B-1C66-422F-83E5-BF36F9A03D9E}" type="presParOf" srcId="{7E80E280-F387-409E-B96F-D12217A967E5}" destId="{5066690C-D6D5-42AD-B00C-048B59BECBAB}" srcOrd="2" destOrd="0" presId="urn:microsoft.com/office/officeart/2005/8/layout/orgChart1"/>
    <dgm:cxn modelId="{6AB8C13E-CF00-4F02-8E6C-4D8F670B03F8}" type="presParOf" srcId="{7E80E280-F387-409E-B96F-D12217A967E5}" destId="{79D84CE8-351F-44C4-8548-5619D42C4FED}" srcOrd="3" destOrd="0" presId="urn:microsoft.com/office/officeart/2005/8/layout/orgChart1"/>
    <dgm:cxn modelId="{16FD15CB-38E1-4F3C-A76D-F7565136BF74}" type="presParOf" srcId="{79D84CE8-351F-44C4-8548-5619D42C4FED}" destId="{AE081F22-5F97-4F1E-BD46-3B9C08917D88}" srcOrd="0" destOrd="0" presId="urn:microsoft.com/office/officeart/2005/8/layout/orgChart1"/>
    <dgm:cxn modelId="{AB616E51-91BD-487B-A4A3-50ED96AB159F}" type="presParOf" srcId="{AE081F22-5F97-4F1E-BD46-3B9C08917D88}" destId="{A029884F-8F47-4D86-AE45-D31AB3442FA2}" srcOrd="0" destOrd="0" presId="urn:microsoft.com/office/officeart/2005/8/layout/orgChart1"/>
    <dgm:cxn modelId="{333908B8-7F4C-43E6-8F9A-3C2CB443B8AB}" type="presParOf" srcId="{AE081F22-5F97-4F1E-BD46-3B9C08917D88}" destId="{3F0F7F38-4B0E-42B2-B4EF-D0141E813CDC}" srcOrd="1" destOrd="0" presId="urn:microsoft.com/office/officeart/2005/8/layout/orgChart1"/>
    <dgm:cxn modelId="{B22ABEE9-A887-434B-970C-CBB7FBAB2A02}" type="presParOf" srcId="{79D84CE8-351F-44C4-8548-5619D42C4FED}" destId="{DC51125A-D904-4808-999D-0CEC99652571}" srcOrd="1" destOrd="0" presId="urn:microsoft.com/office/officeart/2005/8/layout/orgChart1"/>
    <dgm:cxn modelId="{CA89A682-31EB-4A4C-9566-E84F1228FD10}" type="presParOf" srcId="{79D84CE8-351F-44C4-8548-5619D42C4FED}" destId="{E3FF3FDE-EFBF-42EF-A52F-BF202BC342C3}" srcOrd="2" destOrd="0" presId="urn:microsoft.com/office/officeart/2005/8/layout/orgChart1"/>
    <dgm:cxn modelId="{1263E772-2380-4E16-850B-D72C6B000DEA}" type="presParOf" srcId="{D6D8B2C8-404F-465E-A8EB-459C2052428B}" destId="{35049C42-5D29-4FD8-B381-F4F5ADBAAF1F}" srcOrd="6" destOrd="0" presId="urn:microsoft.com/office/officeart/2005/8/layout/orgChart1"/>
    <dgm:cxn modelId="{514288B8-73D0-4CC4-AE7E-09F0A83DB7A5}" type="presParOf" srcId="{D6D8B2C8-404F-465E-A8EB-459C2052428B}" destId="{7216F752-7C57-4910-AB1B-2AF40AF7E555}" srcOrd="7" destOrd="0" presId="urn:microsoft.com/office/officeart/2005/8/layout/orgChart1"/>
    <dgm:cxn modelId="{9FDA95B3-D597-4C9A-92F3-53D963DF4043}" type="presParOf" srcId="{7216F752-7C57-4910-AB1B-2AF40AF7E555}" destId="{D9859260-F45E-4A06-B104-1951A0C27DF4}" srcOrd="0" destOrd="0" presId="urn:microsoft.com/office/officeart/2005/8/layout/orgChart1"/>
    <dgm:cxn modelId="{2015FDD7-34A5-4237-ABE8-AA9E286CDEED}" type="presParOf" srcId="{D9859260-F45E-4A06-B104-1951A0C27DF4}" destId="{579D0E85-CEF5-4249-8235-340A68795575}" srcOrd="0" destOrd="0" presId="urn:microsoft.com/office/officeart/2005/8/layout/orgChart1"/>
    <dgm:cxn modelId="{07E84E60-3510-4801-8412-20DD360EAFAD}" type="presParOf" srcId="{D9859260-F45E-4A06-B104-1951A0C27DF4}" destId="{7B28B5FF-3BDD-4409-9CCD-325B98753443}" srcOrd="1" destOrd="0" presId="urn:microsoft.com/office/officeart/2005/8/layout/orgChart1"/>
    <dgm:cxn modelId="{6C57401D-4A8A-450F-A55E-885833C7D763}" type="presParOf" srcId="{7216F752-7C57-4910-AB1B-2AF40AF7E555}" destId="{0C83F819-E310-40F2-B8AC-F036AD75455E}" srcOrd="1" destOrd="0" presId="urn:microsoft.com/office/officeart/2005/8/layout/orgChart1"/>
    <dgm:cxn modelId="{954C83EC-6913-4744-9E34-83BF02796246}" type="presParOf" srcId="{7216F752-7C57-4910-AB1B-2AF40AF7E555}" destId="{EE52FD77-5844-4907-A696-0B7C413806DC}" srcOrd="2" destOrd="0" presId="urn:microsoft.com/office/officeart/2005/8/layout/orgChart1"/>
    <dgm:cxn modelId="{A2831EB5-CAF2-4B9A-A50B-1F41040E083F}" type="presParOf" srcId="{EE52FD77-5844-4907-A696-0B7C413806DC}" destId="{27A55721-356A-43F4-80FC-E53E5844E8D9}" srcOrd="0" destOrd="0" presId="urn:microsoft.com/office/officeart/2005/8/layout/orgChart1"/>
    <dgm:cxn modelId="{160DD1DA-E84A-4AC8-883B-CCAAF7627D24}" type="presParOf" srcId="{EE52FD77-5844-4907-A696-0B7C413806DC}" destId="{01829A1C-0D89-4EE7-AF1D-963D8288A6BA}" srcOrd="1" destOrd="0" presId="urn:microsoft.com/office/officeart/2005/8/layout/orgChart1"/>
    <dgm:cxn modelId="{146095F2-8507-4BEE-B47D-CFF844061738}" type="presParOf" srcId="{01829A1C-0D89-4EE7-AF1D-963D8288A6BA}" destId="{F921D573-065F-497F-AB80-070EF2902BC2}" srcOrd="0" destOrd="0" presId="urn:microsoft.com/office/officeart/2005/8/layout/orgChart1"/>
    <dgm:cxn modelId="{5C279608-0F9D-4BBA-AC91-08C40659A970}" type="presParOf" srcId="{F921D573-065F-497F-AB80-070EF2902BC2}" destId="{346B3E64-743E-4116-8D6A-43E6ECA2A107}" srcOrd="0" destOrd="0" presId="urn:microsoft.com/office/officeart/2005/8/layout/orgChart1"/>
    <dgm:cxn modelId="{5AB1D7F6-A808-442C-B579-E091AC4CEA8E}" type="presParOf" srcId="{F921D573-065F-497F-AB80-070EF2902BC2}" destId="{BA094342-B60D-4836-B548-911FEC1526A5}" srcOrd="1" destOrd="0" presId="urn:microsoft.com/office/officeart/2005/8/layout/orgChart1"/>
    <dgm:cxn modelId="{C144194A-04AE-4DD3-A2B9-AA073E78A4BE}" type="presParOf" srcId="{01829A1C-0D89-4EE7-AF1D-963D8288A6BA}" destId="{67447051-B51C-42BF-B238-560AC9CF8C20}" srcOrd="1" destOrd="0" presId="urn:microsoft.com/office/officeart/2005/8/layout/orgChart1"/>
    <dgm:cxn modelId="{FF154AF4-DC1D-45EC-85EE-4EED147DFB07}" type="presParOf" srcId="{01829A1C-0D89-4EE7-AF1D-963D8288A6BA}" destId="{939341F8-C22D-4C50-93DD-70614873B9B7}" srcOrd="2" destOrd="0" presId="urn:microsoft.com/office/officeart/2005/8/layout/orgChart1"/>
    <dgm:cxn modelId="{6C2D84B6-D566-4BBB-A141-F5DE4EFE57FF}" type="presParOf" srcId="{EE52FD77-5844-4907-A696-0B7C413806DC}" destId="{7910C74B-4D4A-4B07-9C4A-2A71E942D0DD}" srcOrd="2" destOrd="0" presId="urn:microsoft.com/office/officeart/2005/8/layout/orgChart1"/>
    <dgm:cxn modelId="{284E0A56-AC54-4116-8173-6E579841618F}" type="presParOf" srcId="{EE52FD77-5844-4907-A696-0B7C413806DC}" destId="{15B23C8B-1A50-4F99-B630-8F33E81B4933}" srcOrd="3" destOrd="0" presId="urn:microsoft.com/office/officeart/2005/8/layout/orgChart1"/>
    <dgm:cxn modelId="{61081A84-9B90-4F0E-AEC8-482A8DA55B11}" type="presParOf" srcId="{15B23C8B-1A50-4F99-B630-8F33E81B4933}" destId="{0B59F7E1-AE8E-47A4-A03F-21055CDB42D0}" srcOrd="0" destOrd="0" presId="urn:microsoft.com/office/officeart/2005/8/layout/orgChart1"/>
    <dgm:cxn modelId="{8C10EBC7-9D8B-48B9-BAA2-10C983019CD7}" type="presParOf" srcId="{0B59F7E1-AE8E-47A4-A03F-21055CDB42D0}" destId="{77BCF50D-B0DD-42EA-A720-F39E50B4D58B}" srcOrd="0" destOrd="0" presId="urn:microsoft.com/office/officeart/2005/8/layout/orgChart1"/>
    <dgm:cxn modelId="{EFB419AF-51F6-4825-AF94-077AB4A9B9D5}" type="presParOf" srcId="{0B59F7E1-AE8E-47A4-A03F-21055CDB42D0}" destId="{4C4300B8-14CF-46B9-B6F3-133B730C516C}" srcOrd="1" destOrd="0" presId="urn:microsoft.com/office/officeart/2005/8/layout/orgChart1"/>
    <dgm:cxn modelId="{E5D52915-D6EE-435D-8F54-B1C0654CE8BD}" type="presParOf" srcId="{15B23C8B-1A50-4F99-B630-8F33E81B4933}" destId="{40F40EDC-C779-4F1C-93F7-AC7D7DDD40FF}" srcOrd="1" destOrd="0" presId="urn:microsoft.com/office/officeart/2005/8/layout/orgChart1"/>
    <dgm:cxn modelId="{2CEB2437-E477-4C19-821B-DD307559EE43}" type="presParOf" srcId="{15B23C8B-1A50-4F99-B630-8F33E81B4933}" destId="{7D130EF1-1B34-439A-9EFF-67DCD8974CA9}" srcOrd="2" destOrd="0" presId="urn:microsoft.com/office/officeart/2005/8/layout/orgChart1"/>
    <dgm:cxn modelId="{6BCE0C95-EA09-4224-B20A-B3EF7FF4DB7A}" type="presParOf" srcId="{D6D8B2C8-404F-465E-A8EB-459C2052428B}" destId="{2ACDCD24-BE3D-47E0-990A-EEC9DDF30DE5}" srcOrd="8" destOrd="0" presId="urn:microsoft.com/office/officeart/2005/8/layout/orgChart1"/>
    <dgm:cxn modelId="{698DC34B-9D16-4F1A-A4FE-6B6F21542851}" type="presParOf" srcId="{D6D8B2C8-404F-465E-A8EB-459C2052428B}" destId="{8FCC9641-F246-4946-AE17-BE2D4A4733EE}" srcOrd="9" destOrd="0" presId="urn:microsoft.com/office/officeart/2005/8/layout/orgChart1"/>
    <dgm:cxn modelId="{DC9B4FE2-A300-42C9-B666-F1D82B69124C}" type="presParOf" srcId="{8FCC9641-F246-4946-AE17-BE2D4A4733EE}" destId="{AF5F55C1-5C12-44A2-9B9B-A9B4405CAC88}" srcOrd="0" destOrd="0" presId="urn:microsoft.com/office/officeart/2005/8/layout/orgChart1"/>
    <dgm:cxn modelId="{5D4DE73B-C8B6-448D-A915-387D934C4A0A}" type="presParOf" srcId="{AF5F55C1-5C12-44A2-9B9B-A9B4405CAC88}" destId="{82EC4D8B-C90D-4525-9B7A-C8899C55B8D4}" srcOrd="0" destOrd="0" presId="urn:microsoft.com/office/officeart/2005/8/layout/orgChart1"/>
    <dgm:cxn modelId="{0619B4D2-1A68-43FC-9F86-F920CA8ECFFD}" type="presParOf" srcId="{AF5F55C1-5C12-44A2-9B9B-A9B4405CAC88}" destId="{C687EDC1-EABA-4908-92F2-6C4B6A005A55}" srcOrd="1" destOrd="0" presId="urn:microsoft.com/office/officeart/2005/8/layout/orgChart1"/>
    <dgm:cxn modelId="{33985D1F-D3BA-4471-B04A-01A82321D9EC}" type="presParOf" srcId="{8FCC9641-F246-4946-AE17-BE2D4A4733EE}" destId="{D9EF9B90-D4A3-4A6E-AD93-963C7371AE9A}" srcOrd="1" destOrd="0" presId="urn:microsoft.com/office/officeart/2005/8/layout/orgChart1"/>
    <dgm:cxn modelId="{B5902F86-4143-447B-8737-CF0E253D3BAF}" type="presParOf" srcId="{8FCC9641-F246-4946-AE17-BE2D4A4733EE}" destId="{B2F9945A-706C-4E98-B07B-0D97B82B7C9E}" srcOrd="2" destOrd="0" presId="urn:microsoft.com/office/officeart/2005/8/layout/orgChart1"/>
    <dgm:cxn modelId="{AA58E2A2-798F-4452-916C-6B62F2CA81E0}" type="presParOf" srcId="{D6D8B2C8-404F-465E-A8EB-459C2052428B}" destId="{FFE2B928-F4B3-4B12-AAD5-B0C8E8686C42}" srcOrd="10" destOrd="0" presId="urn:microsoft.com/office/officeart/2005/8/layout/orgChart1"/>
    <dgm:cxn modelId="{D12CCD28-A229-4BD3-ABCB-9305EBA8E305}" type="presParOf" srcId="{D6D8B2C8-404F-465E-A8EB-459C2052428B}" destId="{0F6BA228-88E7-4396-8341-AB41E12E803F}" srcOrd="11" destOrd="0" presId="urn:microsoft.com/office/officeart/2005/8/layout/orgChart1"/>
    <dgm:cxn modelId="{96205DEE-5E81-4233-A6AA-75D3C826A5C1}" type="presParOf" srcId="{0F6BA228-88E7-4396-8341-AB41E12E803F}" destId="{3D9BBE2A-CCCA-4F8B-98FE-5389E7C54AF3}" srcOrd="0" destOrd="0" presId="urn:microsoft.com/office/officeart/2005/8/layout/orgChart1"/>
    <dgm:cxn modelId="{4B47D407-E44E-4461-9F03-A2CFE1280025}" type="presParOf" srcId="{3D9BBE2A-CCCA-4F8B-98FE-5389E7C54AF3}" destId="{2003D93E-70FE-484D-B33A-AC1D7C77F0D5}" srcOrd="0" destOrd="0" presId="urn:microsoft.com/office/officeart/2005/8/layout/orgChart1"/>
    <dgm:cxn modelId="{4AE044B4-6EE4-4903-BB9E-A836F59710EB}" type="presParOf" srcId="{3D9BBE2A-CCCA-4F8B-98FE-5389E7C54AF3}" destId="{8EB01874-3C17-4B51-9856-F1A7F3E0DE8C}" srcOrd="1" destOrd="0" presId="urn:microsoft.com/office/officeart/2005/8/layout/orgChart1"/>
    <dgm:cxn modelId="{4B881FB9-D525-4A44-9CB4-308691259E43}" type="presParOf" srcId="{0F6BA228-88E7-4396-8341-AB41E12E803F}" destId="{985BEE0F-CA0A-4626-81F0-EDB5B0B0D5C0}" srcOrd="1" destOrd="0" presId="urn:microsoft.com/office/officeart/2005/8/layout/orgChart1"/>
    <dgm:cxn modelId="{439E9A71-5514-4FDA-AE89-C7C45EF6D0E6}" type="presParOf" srcId="{0F6BA228-88E7-4396-8341-AB41E12E803F}" destId="{60373DCF-8C9E-4746-8E33-64913AD3D07C}" srcOrd="2" destOrd="0" presId="urn:microsoft.com/office/officeart/2005/8/layout/orgChart1"/>
    <dgm:cxn modelId="{BE371D69-803A-41C9-9706-7B83E014D15F}" type="presParOf" srcId="{60373DCF-8C9E-4746-8E33-64913AD3D07C}" destId="{05D5DD20-DC9E-4878-9830-45B0F043E678}" srcOrd="0" destOrd="0" presId="urn:microsoft.com/office/officeart/2005/8/layout/orgChart1"/>
    <dgm:cxn modelId="{FCE6BC3E-2CE5-47E7-A5ED-9891A60FE874}" type="presParOf" srcId="{60373DCF-8C9E-4746-8E33-64913AD3D07C}" destId="{5753AFCF-5690-4BD7-84C7-1CFCA19E8CAE}" srcOrd="1" destOrd="0" presId="urn:microsoft.com/office/officeart/2005/8/layout/orgChart1"/>
    <dgm:cxn modelId="{48A4161B-1DB1-40D6-A853-A896AE2F0D6E}" type="presParOf" srcId="{5753AFCF-5690-4BD7-84C7-1CFCA19E8CAE}" destId="{77A606DD-DDC9-41BE-9283-1AA21FD25C0E}" srcOrd="0" destOrd="0" presId="urn:microsoft.com/office/officeart/2005/8/layout/orgChart1"/>
    <dgm:cxn modelId="{1BF72AE1-DB9E-48F7-A252-EDABC2B0C7B9}" type="presParOf" srcId="{77A606DD-DDC9-41BE-9283-1AA21FD25C0E}" destId="{F1D5288B-D247-4016-8AB0-49E04F3CB164}" srcOrd="0" destOrd="0" presId="urn:microsoft.com/office/officeart/2005/8/layout/orgChart1"/>
    <dgm:cxn modelId="{C26F46EC-699C-4135-9E44-1CF3C9B8A596}" type="presParOf" srcId="{77A606DD-DDC9-41BE-9283-1AA21FD25C0E}" destId="{D6B81A3A-AD54-4BA8-88B9-9C7DDA5A4A0F}" srcOrd="1" destOrd="0" presId="urn:microsoft.com/office/officeart/2005/8/layout/orgChart1"/>
    <dgm:cxn modelId="{84EE35C9-2744-4D2C-B1AA-CAA66D5CCBF9}" type="presParOf" srcId="{5753AFCF-5690-4BD7-84C7-1CFCA19E8CAE}" destId="{D6AFDE27-A390-4281-A50C-613F3C69681F}" srcOrd="1" destOrd="0" presId="urn:microsoft.com/office/officeart/2005/8/layout/orgChart1"/>
    <dgm:cxn modelId="{0268842D-67E9-4606-BE2D-B3D783B42B8A}" type="presParOf" srcId="{5753AFCF-5690-4BD7-84C7-1CFCA19E8CAE}" destId="{6E398987-0044-4EA0-B13B-7542F9A0A2E1}" srcOrd="2" destOrd="0" presId="urn:microsoft.com/office/officeart/2005/8/layout/orgChart1"/>
    <dgm:cxn modelId="{2C0EC625-5AC7-40C3-9F1D-64D28341EEEE}" type="presParOf" srcId="{60373DCF-8C9E-4746-8E33-64913AD3D07C}" destId="{9AC8C23C-5B6F-4F83-8CDD-C99C567CE2F9}" srcOrd="2" destOrd="0" presId="urn:microsoft.com/office/officeart/2005/8/layout/orgChart1"/>
    <dgm:cxn modelId="{990A4EF1-DDB0-44CF-B4DE-16944DD6C5DA}" type="presParOf" srcId="{60373DCF-8C9E-4746-8E33-64913AD3D07C}" destId="{40C7DB65-E0FB-4F7B-B106-6BA36569A831}" srcOrd="3" destOrd="0" presId="urn:microsoft.com/office/officeart/2005/8/layout/orgChart1"/>
    <dgm:cxn modelId="{47240D28-9CC7-435E-AEAE-6016848B926E}" type="presParOf" srcId="{40C7DB65-E0FB-4F7B-B106-6BA36569A831}" destId="{2BE416C6-00E2-46E3-9AA7-15E206E49F00}" srcOrd="0" destOrd="0" presId="urn:microsoft.com/office/officeart/2005/8/layout/orgChart1"/>
    <dgm:cxn modelId="{9D8058CC-D55F-49B3-B01A-A25B2C3EB438}" type="presParOf" srcId="{2BE416C6-00E2-46E3-9AA7-15E206E49F00}" destId="{94F3C221-286B-4F57-9B4C-C0F962199995}" srcOrd="0" destOrd="0" presId="urn:microsoft.com/office/officeart/2005/8/layout/orgChart1"/>
    <dgm:cxn modelId="{101C9004-99D4-40BA-B150-1616DF1900EC}" type="presParOf" srcId="{2BE416C6-00E2-46E3-9AA7-15E206E49F00}" destId="{AE6A47DA-B20F-4563-97D2-F359F117DC25}" srcOrd="1" destOrd="0" presId="urn:microsoft.com/office/officeart/2005/8/layout/orgChart1"/>
    <dgm:cxn modelId="{836B07E7-A961-44A3-AAA2-45AD63512E90}" type="presParOf" srcId="{40C7DB65-E0FB-4F7B-B106-6BA36569A831}" destId="{7F497E27-4B9E-4992-B776-D588CD2F2061}" srcOrd="1" destOrd="0" presId="urn:microsoft.com/office/officeart/2005/8/layout/orgChart1"/>
    <dgm:cxn modelId="{F29AB41B-61C1-4BE8-86DC-4CD6FB2AE6EE}" type="presParOf" srcId="{40C7DB65-E0FB-4F7B-B106-6BA36569A831}" destId="{B9D6D71F-AC01-4697-90DE-BE8FB4E739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8C23C-5B6F-4F83-8CDD-C99C567CE2F9}">
      <dsp:nvSpPr>
        <dsp:cNvPr id="0" name=""/>
        <dsp:cNvSpPr/>
      </dsp:nvSpPr>
      <dsp:spPr>
        <a:xfrm>
          <a:off x="10096344" y="1181608"/>
          <a:ext cx="182300" cy="2567763"/>
        </a:xfrm>
        <a:custGeom>
          <a:avLst/>
          <a:gdLst/>
          <a:ahLst/>
          <a:cxnLst/>
          <a:rect l="0" t="0" r="0" b="0"/>
          <a:pathLst>
            <a:path>
              <a:moveTo>
                <a:pt x="0" y="0"/>
              </a:moveTo>
              <a:lnTo>
                <a:pt x="0" y="2567763"/>
              </a:lnTo>
              <a:lnTo>
                <a:pt x="182300" y="2567763"/>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D5DD20-DC9E-4878-9830-45B0F043E678}">
      <dsp:nvSpPr>
        <dsp:cNvPr id="0" name=""/>
        <dsp:cNvSpPr/>
      </dsp:nvSpPr>
      <dsp:spPr>
        <a:xfrm>
          <a:off x="9926044" y="1181608"/>
          <a:ext cx="170299" cy="2567758"/>
        </a:xfrm>
        <a:custGeom>
          <a:avLst/>
          <a:gdLst/>
          <a:ahLst/>
          <a:cxnLst/>
          <a:rect l="0" t="0" r="0" b="0"/>
          <a:pathLst>
            <a:path>
              <a:moveTo>
                <a:pt x="170299" y="0"/>
              </a:moveTo>
              <a:lnTo>
                <a:pt x="170299" y="2567758"/>
              </a:lnTo>
              <a:lnTo>
                <a:pt x="0" y="2567758"/>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E2B928-F4B3-4B12-AAD5-B0C8E8686C42}">
      <dsp:nvSpPr>
        <dsp:cNvPr id="0" name=""/>
        <dsp:cNvSpPr/>
      </dsp:nvSpPr>
      <dsp:spPr>
        <a:xfrm>
          <a:off x="5638799" y="491455"/>
          <a:ext cx="3966088" cy="444424"/>
        </a:xfrm>
        <a:custGeom>
          <a:avLst/>
          <a:gdLst/>
          <a:ahLst/>
          <a:cxnLst/>
          <a:rect l="0" t="0" r="0" b="0"/>
          <a:pathLst>
            <a:path>
              <a:moveTo>
                <a:pt x="0" y="0"/>
              </a:moveTo>
              <a:lnTo>
                <a:pt x="0" y="444424"/>
              </a:lnTo>
              <a:lnTo>
                <a:pt x="3966088" y="44442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CDCD24-BE3D-47E0-990A-EEC9DDF30DE5}">
      <dsp:nvSpPr>
        <dsp:cNvPr id="0" name=""/>
        <dsp:cNvSpPr/>
      </dsp:nvSpPr>
      <dsp:spPr>
        <a:xfrm>
          <a:off x="5638799" y="491455"/>
          <a:ext cx="2553231" cy="442483"/>
        </a:xfrm>
        <a:custGeom>
          <a:avLst/>
          <a:gdLst/>
          <a:ahLst/>
          <a:cxnLst/>
          <a:rect l="0" t="0" r="0" b="0"/>
          <a:pathLst>
            <a:path>
              <a:moveTo>
                <a:pt x="0" y="0"/>
              </a:moveTo>
              <a:lnTo>
                <a:pt x="0" y="442483"/>
              </a:lnTo>
              <a:lnTo>
                <a:pt x="2553231" y="44248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10C74B-4D4A-4B07-9C4A-2A71E942D0DD}">
      <dsp:nvSpPr>
        <dsp:cNvPr id="0" name=""/>
        <dsp:cNvSpPr/>
      </dsp:nvSpPr>
      <dsp:spPr>
        <a:xfrm>
          <a:off x="7241181" y="1168516"/>
          <a:ext cx="271676" cy="1521999"/>
        </a:xfrm>
        <a:custGeom>
          <a:avLst/>
          <a:gdLst/>
          <a:ahLst/>
          <a:cxnLst/>
          <a:rect l="0" t="0" r="0" b="0"/>
          <a:pathLst>
            <a:path>
              <a:moveTo>
                <a:pt x="0" y="0"/>
              </a:moveTo>
              <a:lnTo>
                <a:pt x="0" y="1521999"/>
              </a:lnTo>
              <a:lnTo>
                <a:pt x="271676" y="1521999"/>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A55721-356A-43F4-80FC-E53E5844E8D9}">
      <dsp:nvSpPr>
        <dsp:cNvPr id="0" name=""/>
        <dsp:cNvSpPr/>
      </dsp:nvSpPr>
      <dsp:spPr>
        <a:xfrm>
          <a:off x="7041748" y="1168516"/>
          <a:ext cx="199432" cy="1521999"/>
        </a:xfrm>
        <a:custGeom>
          <a:avLst/>
          <a:gdLst/>
          <a:ahLst/>
          <a:cxnLst/>
          <a:rect l="0" t="0" r="0" b="0"/>
          <a:pathLst>
            <a:path>
              <a:moveTo>
                <a:pt x="199432" y="0"/>
              </a:moveTo>
              <a:lnTo>
                <a:pt x="199432" y="1521999"/>
              </a:lnTo>
              <a:lnTo>
                <a:pt x="0" y="1521999"/>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049C42-5D29-4FD8-B381-F4F5ADBAAF1F}">
      <dsp:nvSpPr>
        <dsp:cNvPr id="0" name=""/>
        <dsp:cNvSpPr/>
      </dsp:nvSpPr>
      <dsp:spPr>
        <a:xfrm>
          <a:off x="5638799" y="491455"/>
          <a:ext cx="1110926" cy="431332"/>
        </a:xfrm>
        <a:custGeom>
          <a:avLst/>
          <a:gdLst/>
          <a:ahLst/>
          <a:cxnLst/>
          <a:rect l="0" t="0" r="0" b="0"/>
          <a:pathLst>
            <a:path>
              <a:moveTo>
                <a:pt x="0" y="0"/>
              </a:moveTo>
              <a:lnTo>
                <a:pt x="0" y="431332"/>
              </a:lnTo>
              <a:lnTo>
                <a:pt x="1110926" y="43133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66690C-D6D5-42AD-B00C-048B59BECBAB}">
      <dsp:nvSpPr>
        <dsp:cNvPr id="0" name=""/>
        <dsp:cNvSpPr/>
      </dsp:nvSpPr>
      <dsp:spPr>
        <a:xfrm>
          <a:off x="4032662" y="1168516"/>
          <a:ext cx="127257" cy="1486167"/>
        </a:xfrm>
        <a:custGeom>
          <a:avLst/>
          <a:gdLst/>
          <a:ahLst/>
          <a:cxnLst/>
          <a:rect l="0" t="0" r="0" b="0"/>
          <a:pathLst>
            <a:path>
              <a:moveTo>
                <a:pt x="0" y="0"/>
              </a:moveTo>
              <a:lnTo>
                <a:pt x="0" y="1486167"/>
              </a:lnTo>
              <a:lnTo>
                <a:pt x="127257" y="1486167"/>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3C3A34-513D-443D-8EB1-3F6D0576FA0E}">
      <dsp:nvSpPr>
        <dsp:cNvPr id="0" name=""/>
        <dsp:cNvSpPr/>
      </dsp:nvSpPr>
      <dsp:spPr>
        <a:xfrm>
          <a:off x="3905405" y="1168516"/>
          <a:ext cx="127257" cy="1486162"/>
        </a:xfrm>
        <a:custGeom>
          <a:avLst/>
          <a:gdLst/>
          <a:ahLst/>
          <a:cxnLst/>
          <a:rect l="0" t="0" r="0" b="0"/>
          <a:pathLst>
            <a:path>
              <a:moveTo>
                <a:pt x="127257" y="0"/>
              </a:moveTo>
              <a:lnTo>
                <a:pt x="127257" y="1486162"/>
              </a:lnTo>
              <a:lnTo>
                <a:pt x="0" y="1486162"/>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CAE79F-C66F-4493-A44A-F1989E5C7C05}">
      <dsp:nvSpPr>
        <dsp:cNvPr id="0" name=""/>
        <dsp:cNvSpPr/>
      </dsp:nvSpPr>
      <dsp:spPr>
        <a:xfrm>
          <a:off x="4524118" y="491455"/>
          <a:ext cx="1114681" cy="431332"/>
        </a:xfrm>
        <a:custGeom>
          <a:avLst/>
          <a:gdLst/>
          <a:ahLst/>
          <a:cxnLst/>
          <a:rect l="0" t="0" r="0" b="0"/>
          <a:pathLst>
            <a:path>
              <a:moveTo>
                <a:pt x="1114681" y="0"/>
              </a:moveTo>
              <a:lnTo>
                <a:pt x="1114681" y="431332"/>
              </a:lnTo>
              <a:lnTo>
                <a:pt x="0" y="43133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D405BC-D3B7-488B-907A-FF8C4899726F}">
      <dsp:nvSpPr>
        <dsp:cNvPr id="0" name=""/>
        <dsp:cNvSpPr/>
      </dsp:nvSpPr>
      <dsp:spPr>
        <a:xfrm>
          <a:off x="2599960" y="1167503"/>
          <a:ext cx="247566" cy="2640435"/>
        </a:xfrm>
        <a:custGeom>
          <a:avLst/>
          <a:gdLst/>
          <a:ahLst/>
          <a:cxnLst/>
          <a:rect l="0" t="0" r="0" b="0"/>
          <a:pathLst>
            <a:path>
              <a:moveTo>
                <a:pt x="0" y="0"/>
              </a:moveTo>
              <a:lnTo>
                <a:pt x="0" y="2640435"/>
              </a:lnTo>
              <a:lnTo>
                <a:pt x="247566" y="2640435"/>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03E99-1889-4C4F-BA50-4897CB01A15C}">
      <dsp:nvSpPr>
        <dsp:cNvPr id="0" name=""/>
        <dsp:cNvSpPr/>
      </dsp:nvSpPr>
      <dsp:spPr>
        <a:xfrm>
          <a:off x="2340373" y="1167503"/>
          <a:ext cx="259587" cy="2640435"/>
        </a:xfrm>
        <a:custGeom>
          <a:avLst/>
          <a:gdLst/>
          <a:ahLst/>
          <a:cxnLst/>
          <a:rect l="0" t="0" r="0" b="0"/>
          <a:pathLst>
            <a:path>
              <a:moveTo>
                <a:pt x="259587" y="0"/>
              </a:moveTo>
              <a:lnTo>
                <a:pt x="259587" y="2640435"/>
              </a:lnTo>
              <a:lnTo>
                <a:pt x="0" y="2640435"/>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4A39A5-7267-405B-B831-04F7CE486194}">
      <dsp:nvSpPr>
        <dsp:cNvPr id="0" name=""/>
        <dsp:cNvSpPr/>
      </dsp:nvSpPr>
      <dsp:spPr>
        <a:xfrm>
          <a:off x="3091416" y="491455"/>
          <a:ext cx="2547383" cy="430319"/>
        </a:xfrm>
        <a:custGeom>
          <a:avLst/>
          <a:gdLst/>
          <a:ahLst/>
          <a:cxnLst/>
          <a:rect l="0" t="0" r="0" b="0"/>
          <a:pathLst>
            <a:path>
              <a:moveTo>
                <a:pt x="2547383" y="0"/>
              </a:moveTo>
              <a:lnTo>
                <a:pt x="2547383" y="430319"/>
              </a:lnTo>
              <a:lnTo>
                <a:pt x="0" y="43031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69005E-4BB8-4222-9B19-470902AD2F19}">
      <dsp:nvSpPr>
        <dsp:cNvPr id="0" name=""/>
        <dsp:cNvSpPr/>
      </dsp:nvSpPr>
      <dsp:spPr>
        <a:xfrm>
          <a:off x="1183250" y="1167503"/>
          <a:ext cx="187421" cy="1486157"/>
        </a:xfrm>
        <a:custGeom>
          <a:avLst/>
          <a:gdLst/>
          <a:ahLst/>
          <a:cxnLst/>
          <a:rect l="0" t="0" r="0" b="0"/>
          <a:pathLst>
            <a:path>
              <a:moveTo>
                <a:pt x="0" y="0"/>
              </a:moveTo>
              <a:lnTo>
                <a:pt x="0" y="1486157"/>
              </a:lnTo>
              <a:lnTo>
                <a:pt x="187421" y="1486157"/>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5C3A83-3073-4800-9568-C93674344450}">
      <dsp:nvSpPr>
        <dsp:cNvPr id="0" name=""/>
        <dsp:cNvSpPr/>
      </dsp:nvSpPr>
      <dsp:spPr>
        <a:xfrm>
          <a:off x="982913" y="1167503"/>
          <a:ext cx="200337" cy="1486162"/>
        </a:xfrm>
        <a:custGeom>
          <a:avLst/>
          <a:gdLst/>
          <a:ahLst/>
          <a:cxnLst/>
          <a:rect l="0" t="0" r="0" b="0"/>
          <a:pathLst>
            <a:path>
              <a:moveTo>
                <a:pt x="200337" y="0"/>
              </a:moveTo>
              <a:lnTo>
                <a:pt x="200337" y="1486162"/>
              </a:lnTo>
              <a:lnTo>
                <a:pt x="0" y="1486162"/>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2EADAB-26E2-4363-BEAD-20585C2E85C3}">
      <dsp:nvSpPr>
        <dsp:cNvPr id="0" name=""/>
        <dsp:cNvSpPr/>
      </dsp:nvSpPr>
      <dsp:spPr>
        <a:xfrm>
          <a:off x="1674706" y="491455"/>
          <a:ext cx="3964093" cy="430319"/>
        </a:xfrm>
        <a:custGeom>
          <a:avLst/>
          <a:gdLst/>
          <a:ahLst/>
          <a:cxnLst/>
          <a:rect l="0" t="0" r="0" b="0"/>
          <a:pathLst>
            <a:path>
              <a:moveTo>
                <a:pt x="3964093" y="0"/>
              </a:moveTo>
              <a:lnTo>
                <a:pt x="3964093" y="430319"/>
              </a:lnTo>
              <a:lnTo>
                <a:pt x="0" y="43031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46030-FD3D-465D-BFB0-543F8E34B2EB}">
      <dsp:nvSpPr>
        <dsp:cNvPr id="0" name=""/>
        <dsp:cNvSpPr/>
      </dsp:nvSpPr>
      <dsp:spPr>
        <a:xfrm>
          <a:off x="4592052" y="0"/>
          <a:ext cx="2093494" cy="49145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Indo-European</a:t>
          </a:r>
        </a:p>
      </dsp:txBody>
      <dsp:txXfrm>
        <a:off x="4592052" y="0"/>
        <a:ext cx="2093494" cy="491455"/>
      </dsp:txXfrm>
    </dsp:sp>
    <dsp:sp modelId="{68AE45C7-B896-4CCC-84C9-A6B5CAB7C2A0}">
      <dsp:nvSpPr>
        <dsp:cNvPr id="0" name=""/>
        <dsp:cNvSpPr/>
      </dsp:nvSpPr>
      <dsp:spPr>
        <a:xfrm>
          <a:off x="691794" y="676047"/>
          <a:ext cx="982911" cy="491455"/>
        </a:xfrm>
        <a:prstGeom prst="rect">
          <a:avLst/>
        </a:prstGeom>
        <a:solidFill>
          <a:srgbClr val="7030A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Germanic</a:t>
          </a:r>
        </a:p>
      </dsp:txBody>
      <dsp:txXfrm>
        <a:off x="691794" y="676047"/>
        <a:ext cx="982911" cy="491455"/>
      </dsp:txXfrm>
    </dsp:sp>
    <dsp:sp modelId="{4B26C2D2-A0EE-4D24-8B1E-822AB11F0542}">
      <dsp:nvSpPr>
        <dsp:cNvPr id="0" name=""/>
        <dsp:cNvSpPr/>
      </dsp:nvSpPr>
      <dsp:spPr>
        <a:xfrm>
          <a:off x="1" y="2407938"/>
          <a:ext cx="982911" cy="491455"/>
        </a:xfrm>
        <a:prstGeom prst="rect">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German</a:t>
          </a:r>
        </a:p>
      </dsp:txBody>
      <dsp:txXfrm>
        <a:off x="1" y="2407938"/>
        <a:ext cx="982911" cy="491455"/>
      </dsp:txXfrm>
    </dsp:sp>
    <dsp:sp modelId="{7D232C80-2684-4F1E-AC11-D14E2CC5C716}">
      <dsp:nvSpPr>
        <dsp:cNvPr id="0" name=""/>
        <dsp:cNvSpPr/>
      </dsp:nvSpPr>
      <dsp:spPr>
        <a:xfrm>
          <a:off x="1370671" y="2407933"/>
          <a:ext cx="982911" cy="491455"/>
        </a:xfrm>
        <a:prstGeom prst="rect">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English</a:t>
          </a:r>
        </a:p>
      </dsp:txBody>
      <dsp:txXfrm>
        <a:off x="1370671" y="2407933"/>
        <a:ext cx="982911" cy="491455"/>
      </dsp:txXfrm>
    </dsp:sp>
    <dsp:sp modelId="{FB22B9F0-DD0D-4424-98DC-4E5C35501169}">
      <dsp:nvSpPr>
        <dsp:cNvPr id="0" name=""/>
        <dsp:cNvSpPr/>
      </dsp:nvSpPr>
      <dsp:spPr>
        <a:xfrm>
          <a:off x="2108504" y="676047"/>
          <a:ext cx="982911" cy="491455"/>
        </a:xfrm>
        <a:prstGeom prst="rect">
          <a:avLst/>
        </a:prstGeom>
        <a:solidFill>
          <a:srgbClr val="7030A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Balto-Slavic</a:t>
          </a:r>
        </a:p>
      </dsp:txBody>
      <dsp:txXfrm>
        <a:off x="2108504" y="676047"/>
        <a:ext cx="982911" cy="491455"/>
      </dsp:txXfrm>
    </dsp:sp>
    <dsp:sp modelId="{83EAAF96-4D05-427E-901A-543E12994EBF}">
      <dsp:nvSpPr>
        <dsp:cNvPr id="0" name=""/>
        <dsp:cNvSpPr/>
      </dsp:nvSpPr>
      <dsp:spPr>
        <a:xfrm>
          <a:off x="1357461" y="3562211"/>
          <a:ext cx="982911" cy="491455"/>
        </a:xfrm>
        <a:prstGeom prst="rect">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Russian</a:t>
          </a:r>
        </a:p>
      </dsp:txBody>
      <dsp:txXfrm>
        <a:off x="1357461" y="3562211"/>
        <a:ext cx="982911" cy="491455"/>
      </dsp:txXfrm>
    </dsp:sp>
    <dsp:sp modelId="{D0E5211C-68B6-4A30-87F5-DF43A262BF59}">
      <dsp:nvSpPr>
        <dsp:cNvPr id="0" name=""/>
        <dsp:cNvSpPr/>
      </dsp:nvSpPr>
      <dsp:spPr>
        <a:xfrm>
          <a:off x="2847526" y="3562211"/>
          <a:ext cx="982911" cy="491455"/>
        </a:xfrm>
        <a:prstGeom prst="rect">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Polish</a:t>
          </a:r>
        </a:p>
      </dsp:txBody>
      <dsp:txXfrm>
        <a:off x="2847526" y="3562211"/>
        <a:ext cx="982911" cy="491455"/>
      </dsp:txXfrm>
    </dsp:sp>
    <dsp:sp modelId="{3E26DC75-7744-4199-9975-617820605246}">
      <dsp:nvSpPr>
        <dsp:cNvPr id="0" name=""/>
        <dsp:cNvSpPr/>
      </dsp:nvSpPr>
      <dsp:spPr>
        <a:xfrm>
          <a:off x="3541206" y="677060"/>
          <a:ext cx="982911" cy="491455"/>
        </a:xfrm>
        <a:prstGeom prst="rect">
          <a:avLst/>
        </a:prstGeom>
        <a:solidFill>
          <a:srgbClr val="7030A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Celtic</a:t>
          </a:r>
        </a:p>
      </dsp:txBody>
      <dsp:txXfrm>
        <a:off x="3541206" y="677060"/>
        <a:ext cx="982911" cy="491455"/>
      </dsp:txXfrm>
    </dsp:sp>
    <dsp:sp modelId="{B3FA0C74-90E0-408E-896D-1A04BD7B0FCF}">
      <dsp:nvSpPr>
        <dsp:cNvPr id="0" name=""/>
        <dsp:cNvSpPr/>
      </dsp:nvSpPr>
      <dsp:spPr>
        <a:xfrm>
          <a:off x="2922493" y="2408950"/>
          <a:ext cx="982911" cy="491455"/>
        </a:xfrm>
        <a:prstGeom prst="rect">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Irish</a:t>
          </a:r>
        </a:p>
      </dsp:txBody>
      <dsp:txXfrm>
        <a:off x="2922493" y="2408950"/>
        <a:ext cx="982911" cy="491455"/>
      </dsp:txXfrm>
    </dsp:sp>
    <dsp:sp modelId="{A029884F-8F47-4D86-AE45-D31AB3442FA2}">
      <dsp:nvSpPr>
        <dsp:cNvPr id="0" name=""/>
        <dsp:cNvSpPr/>
      </dsp:nvSpPr>
      <dsp:spPr>
        <a:xfrm>
          <a:off x="4159920" y="2408955"/>
          <a:ext cx="982911" cy="491455"/>
        </a:xfrm>
        <a:prstGeom prst="rect">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Welsh</a:t>
          </a:r>
        </a:p>
      </dsp:txBody>
      <dsp:txXfrm>
        <a:off x="4159920" y="2408955"/>
        <a:ext cx="982911" cy="491455"/>
      </dsp:txXfrm>
    </dsp:sp>
    <dsp:sp modelId="{579D0E85-CEF5-4249-8235-340A68795575}">
      <dsp:nvSpPr>
        <dsp:cNvPr id="0" name=""/>
        <dsp:cNvSpPr/>
      </dsp:nvSpPr>
      <dsp:spPr>
        <a:xfrm>
          <a:off x="6749725" y="677060"/>
          <a:ext cx="982911" cy="491455"/>
        </a:xfrm>
        <a:prstGeom prst="rect">
          <a:avLst/>
        </a:prstGeom>
        <a:solidFill>
          <a:srgbClr val="7030A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Latin and Romance</a:t>
          </a:r>
        </a:p>
      </dsp:txBody>
      <dsp:txXfrm>
        <a:off x="6749725" y="677060"/>
        <a:ext cx="982911" cy="491455"/>
      </dsp:txXfrm>
    </dsp:sp>
    <dsp:sp modelId="{346B3E64-743E-4116-8D6A-43E6ECA2A107}">
      <dsp:nvSpPr>
        <dsp:cNvPr id="0" name=""/>
        <dsp:cNvSpPr/>
      </dsp:nvSpPr>
      <dsp:spPr>
        <a:xfrm>
          <a:off x="6058837" y="2444787"/>
          <a:ext cx="982911" cy="491455"/>
        </a:xfrm>
        <a:prstGeom prst="rect">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French</a:t>
          </a:r>
        </a:p>
      </dsp:txBody>
      <dsp:txXfrm>
        <a:off x="6058837" y="2444787"/>
        <a:ext cx="982911" cy="491455"/>
      </dsp:txXfrm>
    </dsp:sp>
    <dsp:sp modelId="{77BCF50D-B0DD-42EA-A720-F39E50B4D58B}">
      <dsp:nvSpPr>
        <dsp:cNvPr id="0" name=""/>
        <dsp:cNvSpPr/>
      </dsp:nvSpPr>
      <dsp:spPr>
        <a:xfrm>
          <a:off x="7512858" y="2444787"/>
          <a:ext cx="982911" cy="491455"/>
        </a:xfrm>
        <a:prstGeom prst="rect">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Spanish</a:t>
          </a:r>
        </a:p>
      </dsp:txBody>
      <dsp:txXfrm>
        <a:off x="7512858" y="2444787"/>
        <a:ext cx="982911" cy="491455"/>
      </dsp:txXfrm>
    </dsp:sp>
    <dsp:sp modelId="{82EC4D8B-C90D-4525-9B7A-C8899C55B8D4}">
      <dsp:nvSpPr>
        <dsp:cNvPr id="0" name=""/>
        <dsp:cNvSpPr/>
      </dsp:nvSpPr>
      <dsp:spPr>
        <a:xfrm>
          <a:off x="8192031" y="688211"/>
          <a:ext cx="982911" cy="491455"/>
        </a:xfrm>
        <a:prstGeom prst="rect">
          <a:avLst/>
        </a:prstGeom>
        <a:solidFill>
          <a:srgbClr val="7030A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Greek</a:t>
          </a:r>
        </a:p>
      </dsp:txBody>
      <dsp:txXfrm>
        <a:off x="8192031" y="688211"/>
        <a:ext cx="982911" cy="491455"/>
      </dsp:txXfrm>
    </dsp:sp>
    <dsp:sp modelId="{2003D93E-70FE-484D-B33A-AC1D7C77F0D5}">
      <dsp:nvSpPr>
        <dsp:cNvPr id="0" name=""/>
        <dsp:cNvSpPr/>
      </dsp:nvSpPr>
      <dsp:spPr>
        <a:xfrm>
          <a:off x="9604888" y="690152"/>
          <a:ext cx="982911" cy="491455"/>
        </a:xfrm>
        <a:prstGeom prst="rect">
          <a:avLst/>
        </a:prstGeom>
        <a:solidFill>
          <a:srgbClr val="7030A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Indo-Iranian</a:t>
          </a:r>
        </a:p>
      </dsp:txBody>
      <dsp:txXfrm>
        <a:off x="9604888" y="690152"/>
        <a:ext cx="982911" cy="491455"/>
      </dsp:txXfrm>
    </dsp:sp>
    <dsp:sp modelId="{F1D5288B-D247-4016-8AB0-49E04F3CB164}">
      <dsp:nvSpPr>
        <dsp:cNvPr id="0" name=""/>
        <dsp:cNvSpPr/>
      </dsp:nvSpPr>
      <dsp:spPr>
        <a:xfrm>
          <a:off x="8943132" y="3503639"/>
          <a:ext cx="982911" cy="491455"/>
        </a:xfrm>
        <a:prstGeom prst="rect">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Hindi</a:t>
          </a:r>
        </a:p>
      </dsp:txBody>
      <dsp:txXfrm>
        <a:off x="8943132" y="3503639"/>
        <a:ext cx="982911" cy="491455"/>
      </dsp:txXfrm>
    </dsp:sp>
    <dsp:sp modelId="{94F3C221-286B-4F57-9B4C-C0F962199995}">
      <dsp:nvSpPr>
        <dsp:cNvPr id="0" name=""/>
        <dsp:cNvSpPr/>
      </dsp:nvSpPr>
      <dsp:spPr>
        <a:xfrm>
          <a:off x="10278644" y="3503644"/>
          <a:ext cx="982911" cy="491455"/>
        </a:xfrm>
        <a:prstGeom prst="rect">
          <a:avLst/>
        </a:prstGeom>
        <a:solidFill>
          <a:schemeClr val="accent3">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Urdu</a:t>
          </a:r>
        </a:p>
      </dsp:txBody>
      <dsp:txXfrm>
        <a:off x="10278644" y="3503644"/>
        <a:ext cx="982911" cy="49145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F1938-4E28-4C3E-AEC4-5886E3B8B7F6}" type="datetimeFigureOut">
              <a:rPr lang="en-US" smtClean="0"/>
              <a:t>12/03/2018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7FF12-898E-4818-B425-6C0292AD4DAC}" type="slidenum">
              <a:rPr lang="en-US" smtClean="0"/>
              <a:t>‹#›</a:t>
            </a:fld>
            <a:endParaRPr lang="en-US"/>
          </a:p>
        </p:txBody>
      </p:sp>
    </p:spTree>
    <p:extLst>
      <p:ext uri="{BB962C8B-B14F-4D97-AF65-F5344CB8AC3E}">
        <p14:creationId xmlns:p14="http://schemas.microsoft.com/office/powerpoint/2010/main" val="307712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DBAC3-9169-40BF-B003-A043C3ADD03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08919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http://www.pbs.org/thelinguists/For-Educators/Video-Extras.html</a:t>
            </a:r>
          </a:p>
        </p:txBody>
      </p:sp>
      <p:sp>
        <p:nvSpPr>
          <p:cNvPr id="4" name="Slide Number Placeholder 3"/>
          <p:cNvSpPr>
            <a:spLocks noGrp="1"/>
          </p:cNvSpPr>
          <p:nvPr>
            <p:ph type="sldNum" sz="quarter" idx="10"/>
          </p:nvPr>
        </p:nvSpPr>
        <p:spPr/>
        <p:txBody>
          <a:bodyPr/>
          <a:lstStyle/>
          <a:p>
            <a:fld id="{47E7FF12-898E-4818-B425-6C0292AD4DAC}" type="slidenum">
              <a:rPr lang="en-US" smtClean="0"/>
              <a:t>2</a:t>
            </a:fld>
            <a:endParaRPr lang="en-US"/>
          </a:p>
        </p:txBody>
      </p:sp>
    </p:spTree>
    <p:extLst>
      <p:ext uri="{BB962C8B-B14F-4D97-AF65-F5344CB8AC3E}">
        <p14:creationId xmlns:p14="http://schemas.microsoft.com/office/powerpoint/2010/main" val="10845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is in response to 2006 MC #71</a:t>
            </a:r>
            <a:endParaRPr lang="en-US" dirty="0"/>
          </a:p>
        </p:txBody>
      </p:sp>
      <p:sp>
        <p:nvSpPr>
          <p:cNvPr id="4" name="Slide Number Placeholder 3"/>
          <p:cNvSpPr>
            <a:spLocks noGrp="1"/>
          </p:cNvSpPr>
          <p:nvPr>
            <p:ph type="sldNum" sz="quarter" idx="10"/>
          </p:nvPr>
        </p:nvSpPr>
        <p:spPr/>
        <p:txBody>
          <a:bodyPr/>
          <a:lstStyle/>
          <a:p>
            <a:fld id="{47E7FF12-898E-4818-B425-6C0292AD4DAC}" type="slidenum">
              <a:rPr lang="en-US" smtClean="0"/>
              <a:t>11</a:t>
            </a:fld>
            <a:endParaRPr lang="en-US"/>
          </a:p>
        </p:txBody>
      </p:sp>
    </p:spTree>
    <p:extLst>
      <p:ext uri="{BB962C8B-B14F-4D97-AF65-F5344CB8AC3E}">
        <p14:creationId xmlns:p14="http://schemas.microsoft.com/office/powerpoint/2010/main" val="400358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Circles</a:t>
            </a:r>
            <a:r>
              <a:rPr lang="en-US" baseline="0" dirty="0"/>
              <a:t> refer to PE MC #2</a:t>
            </a:r>
            <a:endParaRPr lang="en-US" dirty="0"/>
          </a:p>
        </p:txBody>
      </p:sp>
      <p:sp>
        <p:nvSpPr>
          <p:cNvPr id="4" name="Slide Number Placeholder 3"/>
          <p:cNvSpPr>
            <a:spLocks noGrp="1"/>
          </p:cNvSpPr>
          <p:nvPr>
            <p:ph type="sldNum" sz="quarter" idx="10"/>
          </p:nvPr>
        </p:nvSpPr>
        <p:spPr/>
        <p:txBody>
          <a:bodyPr/>
          <a:lstStyle/>
          <a:p>
            <a:fld id="{47E7FF12-898E-4818-B425-6C0292AD4DAC}" type="slidenum">
              <a:rPr lang="en-US" smtClean="0"/>
              <a:t>16</a:t>
            </a:fld>
            <a:endParaRPr lang="en-US"/>
          </a:p>
        </p:txBody>
      </p:sp>
    </p:spTree>
    <p:extLst>
      <p:ext uri="{BB962C8B-B14F-4D97-AF65-F5344CB8AC3E}">
        <p14:creationId xmlns:p14="http://schemas.microsoft.com/office/powerpoint/2010/main" val="41506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F07F09">
                    <a:lumMod val="75000"/>
                    <a:lumOff val="25000"/>
                  </a:srgbClr>
                </a:solidFill>
              </a:rPr>
              <a:pPr/>
              <a:t>12/03/2018</a:t>
            </a:fld>
            <a:endParaRPr lang="en-US" dirty="0">
              <a:solidFill>
                <a:srgbClr val="F07F09">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F07F09">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F07F09">
                    <a:lumMod val="75000"/>
                    <a:lumOff val="25000"/>
                  </a:srgbClr>
                </a:solidFill>
              </a:rPr>
              <a:pPr/>
              <a:t>‹#›</a:t>
            </a:fld>
            <a:endParaRPr lang="en-US" dirty="0">
              <a:solidFill>
                <a:srgbClr val="F07F09">
                  <a:lumMod val="75000"/>
                  <a:lumOff val="25000"/>
                </a:srgbClr>
              </a:solidFill>
            </a:endParaRPr>
          </a:p>
        </p:txBody>
      </p:sp>
    </p:spTree>
    <p:extLst>
      <p:ext uri="{BB962C8B-B14F-4D97-AF65-F5344CB8AC3E}">
        <p14:creationId xmlns:p14="http://schemas.microsoft.com/office/powerpoint/2010/main" val="544655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9F2936"/>
                </a:solidFill>
              </a:rPr>
              <a:pPr/>
              <a:t>12/03/2018</a:t>
            </a:fld>
            <a:endParaRPr lang="en-US" dirty="0">
              <a:solidFill>
                <a:srgbClr val="9F2936"/>
              </a:solidFill>
            </a:endParaRPr>
          </a:p>
        </p:txBody>
      </p:sp>
      <p:sp>
        <p:nvSpPr>
          <p:cNvPr id="5" name="Footer Placeholder 4"/>
          <p:cNvSpPr>
            <a:spLocks noGrp="1"/>
          </p:cNvSpPr>
          <p:nvPr>
            <p:ph type="ftr" sz="quarter" idx="11"/>
          </p:nvPr>
        </p:nvSpPr>
        <p:spPr/>
        <p:txBody>
          <a:bodyPr/>
          <a:lstStyle/>
          <a:p>
            <a:endParaRPr lang="en-US" dirty="0">
              <a:solidFill>
                <a:srgbClr val="9F2936"/>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276239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F07F09">
                    <a:lumMod val="75000"/>
                    <a:lumOff val="25000"/>
                  </a:srgbClr>
                </a:solidFill>
              </a:rPr>
              <a:pPr/>
              <a:t>12/03/2018</a:t>
            </a:fld>
            <a:endParaRPr lang="en-US" dirty="0">
              <a:solidFill>
                <a:srgbClr val="F07F09">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9F2936"/>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F07F09">
                    <a:lumMod val="75000"/>
                    <a:lumOff val="25000"/>
                  </a:srgbClr>
                </a:solidFill>
              </a:rPr>
              <a:pPr/>
              <a:t>‹#›</a:t>
            </a:fld>
            <a:endParaRPr lang="en-US" dirty="0">
              <a:solidFill>
                <a:srgbClr val="F07F09">
                  <a:lumMod val="75000"/>
                  <a:lumOff val="25000"/>
                </a:srgbClr>
              </a:solidFill>
            </a:endParaRPr>
          </a:p>
        </p:txBody>
      </p:sp>
    </p:spTree>
    <p:extLst>
      <p:ext uri="{BB962C8B-B14F-4D97-AF65-F5344CB8AC3E}">
        <p14:creationId xmlns:p14="http://schemas.microsoft.com/office/powerpoint/2010/main" val="80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549E39">
                    <a:lumMod val="75000"/>
                    <a:lumOff val="25000"/>
                  </a:srgbClr>
                </a:solidFill>
              </a:rPr>
              <a:pPr/>
              <a:t>12/03/2018</a:t>
            </a:fld>
            <a:endParaRPr lang="en-US" dirty="0">
              <a:solidFill>
                <a:srgbClr val="549E39">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549E39">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549E39">
                    <a:lumMod val="75000"/>
                    <a:lumOff val="25000"/>
                  </a:srgbClr>
                </a:solidFill>
              </a:rPr>
              <a:pPr/>
              <a:t>‹#›</a:t>
            </a:fld>
            <a:endParaRPr lang="en-US" dirty="0">
              <a:solidFill>
                <a:srgbClr val="549E39">
                  <a:lumMod val="75000"/>
                  <a:lumOff val="25000"/>
                </a:srgbClr>
              </a:solidFill>
            </a:endParaRPr>
          </a:p>
        </p:txBody>
      </p:sp>
    </p:spTree>
    <p:extLst>
      <p:ext uri="{BB962C8B-B14F-4D97-AF65-F5344CB8AC3E}">
        <p14:creationId xmlns:p14="http://schemas.microsoft.com/office/powerpoint/2010/main" val="2560936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8AB833"/>
                </a:solidFill>
              </a:rPr>
              <a:pPr/>
              <a:t>12/03/2018</a:t>
            </a:fld>
            <a:endParaRPr lang="en-US" dirty="0">
              <a:solidFill>
                <a:srgbClr val="8AB833"/>
              </a:solidFill>
            </a:endParaRPr>
          </a:p>
        </p:txBody>
      </p:sp>
      <p:sp>
        <p:nvSpPr>
          <p:cNvPr id="5" name="Footer Placeholder 4"/>
          <p:cNvSpPr>
            <a:spLocks noGrp="1"/>
          </p:cNvSpPr>
          <p:nvPr>
            <p:ph type="ftr" sz="quarter" idx="11"/>
          </p:nvPr>
        </p:nvSpPr>
        <p:spPr/>
        <p:txBody>
          <a:bodyPr/>
          <a:lstStyle/>
          <a:p>
            <a:endParaRPr lang="en-US" dirty="0">
              <a:solidFill>
                <a:srgbClr val="8AB833"/>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2949995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549E39">
                    <a:lumMod val="75000"/>
                    <a:lumOff val="25000"/>
                  </a:srgbClr>
                </a:solidFill>
              </a:rPr>
              <a:pPr/>
              <a:t>12/03/2018</a:t>
            </a:fld>
            <a:endParaRPr lang="en-US" dirty="0">
              <a:solidFill>
                <a:srgbClr val="549E39">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549E39">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549E39">
                    <a:lumMod val="75000"/>
                    <a:lumOff val="25000"/>
                  </a:srgbClr>
                </a:solidFill>
              </a:rPr>
              <a:pPr/>
              <a:t>‹#›</a:t>
            </a:fld>
            <a:endParaRPr lang="en-US" dirty="0">
              <a:solidFill>
                <a:srgbClr val="549E39">
                  <a:lumMod val="75000"/>
                  <a:lumOff val="25000"/>
                </a:srgbClr>
              </a:solidFill>
            </a:endParaRPr>
          </a:p>
        </p:txBody>
      </p:sp>
    </p:spTree>
    <p:extLst>
      <p:ext uri="{BB962C8B-B14F-4D97-AF65-F5344CB8AC3E}">
        <p14:creationId xmlns:p14="http://schemas.microsoft.com/office/powerpoint/2010/main" val="3972388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8AB833"/>
                </a:solidFill>
              </a:rPr>
              <a:pPr/>
              <a:t>12/03/2018</a:t>
            </a:fld>
            <a:endParaRPr lang="en-US" dirty="0">
              <a:solidFill>
                <a:srgbClr val="8AB833"/>
              </a:solidFill>
            </a:endParaRPr>
          </a:p>
        </p:txBody>
      </p:sp>
      <p:sp>
        <p:nvSpPr>
          <p:cNvPr id="6" name="Footer Placeholder 5"/>
          <p:cNvSpPr>
            <a:spLocks noGrp="1"/>
          </p:cNvSpPr>
          <p:nvPr>
            <p:ph type="ftr" sz="quarter" idx="11"/>
          </p:nvPr>
        </p:nvSpPr>
        <p:spPr/>
        <p:txBody>
          <a:bodyPr/>
          <a:lstStyle/>
          <a:p>
            <a:endParaRPr lang="en-US" dirty="0">
              <a:solidFill>
                <a:srgbClr val="8AB833"/>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3822283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8AB833"/>
                </a:solidFill>
              </a:rPr>
              <a:pPr/>
              <a:t>12/03/2018</a:t>
            </a:fld>
            <a:endParaRPr lang="en-US" dirty="0">
              <a:solidFill>
                <a:srgbClr val="8AB833"/>
              </a:solidFill>
            </a:endParaRPr>
          </a:p>
        </p:txBody>
      </p:sp>
      <p:sp>
        <p:nvSpPr>
          <p:cNvPr id="8" name="Footer Placeholder 7"/>
          <p:cNvSpPr>
            <a:spLocks noGrp="1"/>
          </p:cNvSpPr>
          <p:nvPr>
            <p:ph type="ftr" sz="quarter" idx="11"/>
          </p:nvPr>
        </p:nvSpPr>
        <p:spPr/>
        <p:txBody>
          <a:bodyPr/>
          <a:lstStyle/>
          <a:p>
            <a:endParaRPr lang="en-US" dirty="0">
              <a:solidFill>
                <a:srgbClr val="8AB833"/>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4145481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8AB833"/>
                </a:solidFill>
              </a:rPr>
              <a:pPr/>
              <a:t>12/03/2018</a:t>
            </a:fld>
            <a:endParaRPr lang="en-US" dirty="0">
              <a:solidFill>
                <a:srgbClr val="8AB833"/>
              </a:solidFill>
            </a:endParaRPr>
          </a:p>
        </p:txBody>
      </p:sp>
      <p:sp>
        <p:nvSpPr>
          <p:cNvPr id="4" name="Footer Placeholder 3"/>
          <p:cNvSpPr>
            <a:spLocks noGrp="1"/>
          </p:cNvSpPr>
          <p:nvPr>
            <p:ph type="ftr" sz="quarter" idx="11"/>
          </p:nvPr>
        </p:nvSpPr>
        <p:spPr/>
        <p:txBody>
          <a:bodyPr/>
          <a:lstStyle/>
          <a:p>
            <a:endParaRPr lang="en-US" dirty="0">
              <a:solidFill>
                <a:srgbClr val="8AB833"/>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1615101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8AB833"/>
                </a:solidFill>
              </a:rPr>
              <a:pPr/>
              <a:t>12/03/2018</a:t>
            </a:fld>
            <a:endParaRPr lang="en-US" dirty="0">
              <a:solidFill>
                <a:srgbClr val="8AB833"/>
              </a:solidFill>
            </a:endParaRPr>
          </a:p>
        </p:txBody>
      </p:sp>
      <p:sp>
        <p:nvSpPr>
          <p:cNvPr id="3" name="Footer Placeholder 2"/>
          <p:cNvSpPr>
            <a:spLocks noGrp="1"/>
          </p:cNvSpPr>
          <p:nvPr>
            <p:ph type="ftr" sz="quarter" idx="11"/>
          </p:nvPr>
        </p:nvSpPr>
        <p:spPr/>
        <p:txBody>
          <a:bodyPr/>
          <a:lstStyle/>
          <a:p>
            <a:endParaRPr lang="en-US" dirty="0">
              <a:solidFill>
                <a:srgbClr val="8AB833"/>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202218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549E39">
                    <a:lumMod val="75000"/>
                    <a:lumOff val="25000"/>
                  </a:srgbClr>
                </a:solidFill>
              </a:rPr>
              <a:pPr/>
              <a:t>12/03/2018</a:t>
            </a:fld>
            <a:endParaRPr lang="en-US" dirty="0">
              <a:solidFill>
                <a:srgbClr val="549E39">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549E39">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549E39">
                    <a:lumMod val="75000"/>
                    <a:lumOff val="25000"/>
                  </a:srgbClr>
                </a:solidFill>
              </a:rPr>
              <a:pPr/>
              <a:t>‹#›</a:t>
            </a:fld>
            <a:endParaRPr lang="en-US" dirty="0">
              <a:solidFill>
                <a:srgbClr val="549E39">
                  <a:lumMod val="75000"/>
                  <a:lumOff val="25000"/>
                </a:srgbClr>
              </a:solidFill>
            </a:endParaRPr>
          </a:p>
        </p:txBody>
      </p:sp>
    </p:spTree>
    <p:extLst>
      <p:ext uri="{BB962C8B-B14F-4D97-AF65-F5344CB8AC3E}">
        <p14:creationId xmlns:p14="http://schemas.microsoft.com/office/powerpoint/2010/main" val="247876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9F2936"/>
                </a:solidFill>
              </a:rPr>
              <a:pPr/>
              <a:t>12/03/2018</a:t>
            </a:fld>
            <a:endParaRPr lang="en-US" dirty="0">
              <a:solidFill>
                <a:srgbClr val="9F2936"/>
              </a:solidFill>
            </a:endParaRPr>
          </a:p>
        </p:txBody>
      </p:sp>
      <p:sp>
        <p:nvSpPr>
          <p:cNvPr id="5" name="Footer Placeholder 4"/>
          <p:cNvSpPr>
            <a:spLocks noGrp="1"/>
          </p:cNvSpPr>
          <p:nvPr>
            <p:ph type="ftr" sz="quarter" idx="11"/>
          </p:nvPr>
        </p:nvSpPr>
        <p:spPr/>
        <p:txBody>
          <a:bodyPr/>
          <a:lstStyle/>
          <a:p>
            <a:endParaRPr lang="en-US" dirty="0">
              <a:solidFill>
                <a:srgbClr val="9F2936"/>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490627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8AB833"/>
                </a:solidFill>
              </a:rPr>
              <a:pPr/>
              <a:t>12/03/2018</a:t>
            </a:fld>
            <a:endParaRPr lang="en-US" dirty="0">
              <a:solidFill>
                <a:srgbClr val="8AB833"/>
              </a:solidFill>
            </a:endParaRPr>
          </a:p>
        </p:txBody>
      </p:sp>
      <p:sp>
        <p:nvSpPr>
          <p:cNvPr id="6" name="Footer Placeholder 5"/>
          <p:cNvSpPr>
            <a:spLocks noGrp="1"/>
          </p:cNvSpPr>
          <p:nvPr>
            <p:ph type="ftr" sz="quarter" idx="11"/>
          </p:nvPr>
        </p:nvSpPr>
        <p:spPr/>
        <p:txBody>
          <a:bodyPr/>
          <a:lstStyle/>
          <a:p>
            <a:endParaRPr lang="en-US" dirty="0">
              <a:solidFill>
                <a:srgbClr val="8AB833"/>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326770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8AB833"/>
                </a:solidFill>
              </a:rPr>
              <a:pPr/>
              <a:t>12/03/2018</a:t>
            </a:fld>
            <a:endParaRPr lang="en-US" dirty="0">
              <a:solidFill>
                <a:srgbClr val="8AB833"/>
              </a:solidFill>
            </a:endParaRPr>
          </a:p>
        </p:txBody>
      </p:sp>
      <p:sp>
        <p:nvSpPr>
          <p:cNvPr id="5" name="Footer Placeholder 4"/>
          <p:cNvSpPr>
            <a:spLocks noGrp="1"/>
          </p:cNvSpPr>
          <p:nvPr>
            <p:ph type="ftr" sz="quarter" idx="11"/>
          </p:nvPr>
        </p:nvSpPr>
        <p:spPr/>
        <p:txBody>
          <a:bodyPr/>
          <a:lstStyle/>
          <a:p>
            <a:endParaRPr lang="en-US" dirty="0">
              <a:solidFill>
                <a:srgbClr val="8AB833"/>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1886991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549E39">
                    <a:lumMod val="75000"/>
                    <a:lumOff val="25000"/>
                  </a:srgbClr>
                </a:solidFill>
              </a:rPr>
              <a:pPr/>
              <a:t>12/03/2018</a:t>
            </a:fld>
            <a:endParaRPr lang="en-US" dirty="0">
              <a:solidFill>
                <a:srgbClr val="549E39">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8AB833"/>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549E39">
                    <a:lumMod val="75000"/>
                    <a:lumOff val="25000"/>
                  </a:srgbClr>
                </a:solidFill>
              </a:rPr>
              <a:pPr/>
              <a:t>‹#›</a:t>
            </a:fld>
            <a:endParaRPr lang="en-US" dirty="0">
              <a:solidFill>
                <a:srgbClr val="549E39">
                  <a:lumMod val="75000"/>
                  <a:lumOff val="25000"/>
                </a:srgbClr>
              </a:solidFill>
            </a:endParaRPr>
          </a:p>
        </p:txBody>
      </p:sp>
    </p:spTree>
    <p:extLst>
      <p:ext uri="{BB962C8B-B14F-4D97-AF65-F5344CB8AC3E}">
        <p14:creationId xmlns:p14="http://schemas.microsoft.com/office/powerpoint/2010/main" val="3352037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12/03/2018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563860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6B727"/>
                </a:solidFill>
              </a:rPr>
              <a:pPr/>
              <a:t>12/03/2018</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343411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12/03/2018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855560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6B727"/>
                </a:solidFill>
              </a:rPr>
              <a:pPr/>
              <a:t>12/03/2018</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849830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A6B727"/>
                </a:solidFill>
              </a:rPr>
              <a:pPr/>
              <a:t>12/03/2018</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569515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A6B727"/>
                </a:solidFill>
              </a:rPr>
              <a:pPr/>
              <a:t>12/03/2018</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907130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A6B727"/>
                </a:solidFill>
              </a:rPr>
              <a:pPr/>
              <a:t>12/03/2018</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75238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F07F09">
                    <a:lumMod val="75000"/>
                    <a:lumOff val="25000"/>
                  </a:srgbClr>
                </a:solidFill>
              </a:rPr>
              <a:pPr/>
              <a:t>12/03/2018</a:t>
            </a:fld>
            <a:endParaRPr lang="en-US" dirty="0">
              <a:solidFill>
                <a:srgbClr val="F07F09">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F07F09">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F07F09">
                    <a:lumMod val="75000"/>
                    <a:lumOff val="25000"/>
                  </a:srgbClr>
                </a:solidFill>
              </a:rPr>
              <a:pPr/>
              <a:t>‹#›</a:t>
            </a:fld>
            <a:endParaRPr lang="en-US" dirty="0">
              <a:solidFill>
                <a:srgbClr val="F07F09">
                  <a:lumMod val="75000"/>
                  <a:lumOff val="25000"/>
                </a:srgbClr>
              </a:solidFill>
            </a:endParaRPr>
          </a:p>
        </p:txBody>
      </p:sp>
    </p:spTree>
    <p:extLst>
      <p:ext uri="{BB962C8B-B14F-4D97-AF65-F5344CB8AC3E}">
        <p14:creationId xmlns:p14="http://schemas.microsoft.com/office/powerpoint/2010/main" val="380781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12/03/2018</a:t>
            </a:fld>
            <a:endParaRPr lang="en-US" dirty="0">
              <a:solidFill>
                <a:srgbClr val="418AB3">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1241823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6B727"/>
                </a:solidFill>
              </a:rPr>
              <a:pPr/>
              <a:t>12/03/2018</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268363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6B727"/>
                </a:solidFill>
              </a:rPr>
              <a:pPr/>
              <a:t>12/03/2018</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48115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12/03/2018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2924779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12/03/2018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2007580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6B727"/>
                </a:solidFill>
              </a:rPr>
              <a:pPr/>
              <a:t>12/03/2018</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9042654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12/03/2018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3961465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6B727"/>
                </a:solidFill>
              </a:rPr>
              <a:pPr/>
              <a:t>12/03/2018</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766008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A6B727"/>
                </a:solidFill>
              </a:rPr>
              <a:pPr/>
              <a:t>12/03/2018</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291117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A6B727"/>
                </a:solidFill>
              </a:rPr>
              <a:pPr/>
              <a:t>12/03/2018</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72048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9F2936"/>
                </a:solidFill>
              </a:rPr>
              <a:pPr/>
              <a:t>12/03/2018</a:t>
            </a:fld>
            <a:endParaRPr lang="en-US" dirty="0">
              <a:solidFill>
                <a:srgbClr val="9F2936"/>
              </a:solidFill>
            </a:endParaRPr>
          </a:p>
        </p:txBody>
      </p:sp>
      <p:sp>
        <p:nvSpPr>
          <p:cNvPr id="6" name="Footer Placeholder 5"/>
          <p:cNvSpPr>
            <a:spLocks noGrp="1"/>
          </p:cNvSpPr>
          <p:nvPr>
            <p:ph type="ftr" sz="quarter" idx="11"/>
          </p:nvPr>
        </p:nvSpPr>
        <p:spPr/>
        <p:txBody>
          <a:bodyPr/>
          <a:lstStyle/>
          <a:p>
            <a:endParaRPr lang="en-US" dirty="0">
              <a:solidFill>
                <a:srgbClr val="9F2936"/>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100509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A6B727"/>
                </a:solidFill>
              </a:rPr>
              <a:pPr/>
              <a:t>12/03/2018</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147396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12/03/2018</a:t>
            </a:fld>
            <a:endParaRPr lang="en-US" dirty="0">
              <a:solidFill>
                <a:srgbClr val="418AB3">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2961996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6B727"/>
                </a:solidFill>
              </a:rPr>
              <a:pPr/>
              <a:t>12/03/2018</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363710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6B727"/>
                </a:solidFill>
              </a:rPr>
              <a:pPr/>
              <a:t>12/03/2018</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600474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12/03/2018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289282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9F2936"/>
                </a:solidFill>
              </a:rPr>
              <a:pPr/>
              <a:t>12/03/2018</a:t>
            </a:fld>
            <a:endParaRPr lang="en-US" dirty="0">
              <a:solidFill>
                <a:srgbClr val="9F2936"/>
              </a:solidFill>
            </a:endParaRPr>
          </a:p>
        </p:txBody>
      </p:sp>
      <p:sp>
        <p:nvSpPr>
          <p:cNvPr id="8" name="Footer Placeholder 7"/>
          <p:cNvSpPr>
            <a:spLocks noGrp="1"/>
          </p:cNvSpPr>
          <p:nvPr>
            <p:ph type="ftr" sz="quarter" idx="11"/>
          </p:nvPr>
        </p:nvSpPr>
        <p:spPr/>
        <p:txBody>
          <a:bodyPr/>
          <a:lstStyle/>
          <a:p>
            <a:endParaRPr lang="en-US" dirty="0">
              <a:solidFill>
                <a:srgbClr val="9F2936"/>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197187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9F2936"/>
                </a:solidFill>
              </a:rPr>
              <a:pPr/>
              <a:t>12/03/2018</a:t>
            </a:fld>
            <a:endParaRPr lang="en-US" dirty="0">
              <a:solidFill>
                <a:srgbClr val="9F2936"/>
              </a:solidFill>
            </a:endParaRPr>
          </a:p>
        </p:txBody>
      </p:sp>
      <p:sp>
        <p:nvSpPr>
          <p:cNvPr id="4" name="Footer Placeholder 3"/>
          <p:cNvSpPr>
            <a:spLocks noGrp="1"/>
          </p:cNvSpPr>
          <p:nvPr>
            <p:ph type="ftr" sz="quarter" idx="11"/>
          </p:nvPr>
        </p:nvSpPr>
        <p:spPr/>
        <p:txBody>
          <a:bodyPr/>
          <a:lstStyle/>
          <a:p>
            <a:endParaRPr lang="en-US" dirty="0">
              <a:solidFill>
                <a:srgbClr val="9F2936"/>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222587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9F2936"/>
                </a:solidFill>
              </a:rPr>
              <a:pPr/>
              <a:t>12/03/2018</a:t>
            </a:fld>
            <a:endParaRPr lang="en-US" dirty="0">
              <a:solidFill>
                <a:srgbClr val="9F2936"/>
              </a:solidFill>
            </a:endParaRPr>
          </a:p>
        </p:txBody>
      </p:sp>
      <p:sp>
        <p:nvSpPr>
          <p:cNvPr id="3" name="Footer Placeholder 2"/>
          <p:cNvSpPr>
            <a:spLocks noGrp="1"/>
          </p:cNvSpPr>
          <p:nvPr>
            <p:ph type="ftr" sz="quarter" idx="11"/>
          </p:nvPr>
        </p:nvSpPr>
        <p:spPr/>
        <p:txBody>
          <a:bodyPr/>
          <a:lstStyle/>
          <a:p>
            <a:endParaRPr lang="en-US" dirty="0">
              <a:solidFill>
                <a:srgbClr val="9F2936"/>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394862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F07F09">
                    <a:lumMod val="75000"/>
                    <a:lumOff val="25000"/>
                  </a:srgbClr>
                </a:solidFill>
              </a:rPr>
              <a:pPr/>
              <a:t>12/03/2018</a:t>
            </a:fld>
            <a:endParaRPr lang="en-US" dirty="0">
              <a:solidFill>
                <a:srgbClr val="F07F09">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F07F09">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F07F09">
                    <a:lumMod val="75000"/>
                    <a:lumOff val="25000"/>
                  </a:srgbClr>
                </a:solidFill>
              </a:rPr>
              <a:pPr/>
              <a:t>‹#›</a:t>
            </a:fld>
            <a:endParaRPr lang="en-US" dirty="0">
              <a:solidFill>
                <a:srgbClr val="F07F09">
                  <a:lumMod val="75000"/>
                  <a:lumOff val="25000"/>
                </a:srgbClr>
              </a:solidFill>
            </a:endParaRPr>
          </a:p>
        </p:txBody>
      </p:sp>
    </p:spTree>
    <p:extLst>
      <p:ext uri="{BB962C8B-B14F-4D97-AF65-F5344CB8AC3E}">
        <p14:creationId xmlns:p14="http://schemas.microsoft.com/office/powerpoint/2010/main" val="333368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9F2936"/>
                </a:solidFill>
              </a:rPr>
              <a:pPr/>
              <a:t>12/03/2018</a:t>
            </a:fld>
            <a:endParaRPr lang="en-US" dirty="0">
              <a:solidFill>
                <a:srgbClr val="9F2936"/>
              </a:solidFill>
            </a:endParaRPr>
          </a:p>
        </p:txBody>
      </p:sp>
      <p:sp>
        <p:nvSpPr>
          <p:cNvPr id="6" name="Footer Placeholder 5"/>
          <p:cNvSpPr>
            <a:spLocks noGrp="1"/>
          </p:cNvSpPr>
          <p:nvPr>
            <p:ph type="ftr" sz="quarter" idx="11"/>
          </p:nvPr>
        </p:nvSpPr>
        <p:spPr/>
        <p:txBody>
          <a:bodyPr/>
          <a:lstStyle/>
          <a:p>
            <a:endParaRPr lang="en-US" dirty="0">
              <a:solidFill>
                <a:srgbClr val="9F2936"/>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257393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solidFill>
                  <a:srgbClr val="9F2936"/>
                </a:solidFill>
              </a:rPr>
              <a:pPr/>
              <a:t>12/03/2018</a:t>
            </a:fld>
            <a:endParaRPr lang="en-US" dirty="0">
              <a:solidFill>
                <a:srgbClr val="9F2936"/>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solidFill>
                <a:srgbClr val="9F2936"/>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solidFill>
                  <a:srgbClr val="9F2936"/>
                </a:solidFill>
              </a:rPr>
              <a:pPr/>
              <a:t>‹#›</a:t>
            </a:fld>
            <a:endParaRPr lang="en-US" dirty="0">
              <a:solidFill>
                <a:srgbClr val="9F2936"/>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47626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solidFill>
                  <a:srgbClr val="8AB833"/>
                </a:solidFill>
              </a:rPr>
              <a:pPr/>
              <a:t>12/03/2018</a:t>
            </a:fld>
            <a:endParaRPr lang="en-US" dirty="0">
              <a:solidFill>
                <a:srgbClr val="8AB833"/>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solidFill>
                <a:srgbClr val="8AB833"/>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solidFill>
                  <a:srgbClr val="8AB833"/>
                </a:solidFill>
              </a:rPr>
              <a:pPr/>
              <a:t>‹#›</a:t>
            </a:fld>
            <a:endParaRPr lang="en-US" dirty="0">
              <a:solidFill>
                <a:srgbClr val="8AB833"/>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446318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solidFill>
                  <a:srgbClr val="A6B727"/>
                </a:solidFill>
              </a:rPr>
              <a:pPr/>
              <a:t>12/03/2018</a:t>
            </a:fld>
            <a:endParaRPr lang="en-US" dirty="0">
              <a:solidFill>
                <a:srgbClr val="A6B727"/>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solidFill>
                <a:srgbClr val="A6B727"/>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solidFill>
                  <a:srgbClr val="A6B727"/>
                </a:solidFill>
              </a:rPr>
              <a:pPr/>
              <a:t>‹#›</a:t>
            </a:fld>
            <a:endParaRPr lang="en-US" dirty="0">
              <a:solidFill>
                <a:srgbClr val="A6B727"/>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149062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solidFill>
                  <a:srgbClr val="A6B727"/>
                </a:solidFill>
              </a:rPr>
              <a:pPr/>
              <a:t>12/03/2018</a:t>
            </a:fld>
            <a:endParaRPr lang="en-US" dirty="0">
              <a:solidFill>
                <a:srgbClr val="A6B727"/>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solidFill>
                <a:srgbClr val="A6B727"/>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solidFill>
                  <a:srgbClr val="A6B727"/>
                </a:solidFill>
              </a:rPr>
              <a:pPr/>
              <a:t>‹#›</a:t>
            </a:fld>
            <a:endParaRPr lang="en-US" dirty="0">
              <a:solidFill>
                <a:srgbClr val="A6B727"/>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354410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20.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40.xml"/><Relationship Id="rId1" Type="http://schemas.openxmlformats.org/officeDocument/2006/relationships/video" Target="https://www.youtube.com/embed/m-JDu3o7Cyw"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rdicksonict.wikispaces.com/Subject+Specific+-+Geography" TargetMode="External"/><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descr="A close up of a logo&#10;&#10;Description generated with very high confidence">
            <a:extLst>
              <a:ext uri="{FF2B5EF4-FFF2-40B4-BE49-F238E27FC236}">
                <a16:creationId xmlns:a16="http://schemas.microsoft.com/office/drawing/2014/main" id="{56621763-DEE8-4951-BF75-C61505E7F648}"/>
              </a:ext>
            </a:extLst>
          </p:cNvPr>
          <p:cNvPicPr>
            <a:picLocks noChangeAspect="1"/>
          </p:cNvPicPr>
          <p:nvPr/>
        </p:nvPicPr>
        <p:blipFill>
          <a:blip r:embed="rId3"/>
          <a:stretch>
            <a:fillRect/>
          </a:stretch>
        </p:blipFill>
        <p:spPr>
          <a:xfrm>
            <a:off x="1414721" y="453643"/>
            <a:ext cx="9787112" cy="4355265"/>
          </a:xfrm>
          <a:prstGeom prst="rect">
            <a:avLst/>
          </a:prstGeom>
        </p:spPr>
      </p:pic>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Rectangle 2"/>
          <p:cNvSpPr/>
          <p:nvPr/>
        </p:nvSpPr>
        <p:spPr>
          <a:xfrm>
            <a:off x="446532" y="5847571"/>
            <a:ext cx="11292143" cy="584775"/>
          </a:xfrm>
          <a:prstGeom prst="rect">
            <a:avLst/>
          </a:prstGeom>
        </p:spPr>
        <p:txBody>
          <a:bodyPr wrap="square">
            <a:spAutoFit/>
          </a:bodyPr>
          <a:lstStyle/>
          <a:p>
            <a:pPr algn="ctr"/>
            <a:r>
              <a:rPr lang="en-US" sz="1600" dirty="0">
                <a:solidFill>
                  <a:prstClr val="white"/>
                </a:solidFill>
              </a:rPr>
              <a:t>This PPT has been created using the information from the AMSCO </a:t>
            </a:r>
            <a:r>
              <a:rPr lang="en-US" sz="1600" i="1" dirty="0">
                <a:solidFill>
                  <a:prstClr val="white"/>
                </a:solidFill>
              </a:rPr>
              <a:t>Human Geography: Preparing for the Advanced Placement Examination </a:t>
            </a:r>
            <a:r>
              <a:rPr lang="en-US" sz="1600" dirty="0">
                <a:solidFill>
                  <a:prstClr val="white"/>
                </a:solidFill>
              </a:rPr>
              <a:t>book. Please do not delete this and give credit where credit is due.</a:t>
            </a:r>
            <a:endParaRPr lang="en-US" sz="1600" i="1" dirty="0">
              <a:solidFill>
                <a:prstClr val="white"/>
              </a:solidFill>
            </a:endParaRPr>
          </a:p>
        </p:txBody>
      </p:sp>
      <p:sp>
        <p:nvSpPr>
          <p:cNvPr id="4" name="Rectangle 3"/>
          <p:cNvSpPr/>
          <p:nvPr/>
        </p:nvSpPr>
        <p:spPr>
          <a:xfrm>
            <a:off x="8300701" y="5315681"/>
            <a:ext cx="3557962" cy="369332"/>
          </a:xfrm>
          <a:prstGeom prst="rect">
            <a:avLst/>
          </a:prstGeom>
        </p:spPr>
        <p:txBody>
          <a:bodyPr wrap="none">
            <a:spAutoFit/>
          </a:bodyPr>
          <a:lstStyle/>
          <a:p>
            <a:r>
              <a:rPr lang="en-US" dirty="0">
                <a:solidFill>
                  <a:prstClr val="black"/>
                </a:solidFill>
              </a:rPr>
              <a:t>By: Carli Terrell (Orlando, Florida)</a:t>
            </a:r>
          </a:p>
        </p:txBody>
      </p:sp>
    </p:spTree>
    <p:extLst>
      <p:ext uri="{BB962C8B-B14F-4D97-AF65-F5344CB8AC3E}">
        <p14:creationId xmlns:p14="http://schemas.microsoft.com/office/powerpoint/2010/main" val="3908150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Relationships among Languages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1" y="1945902"/>
            <a:ext cx="11264444" cy="4683498"/>
          </a:xfrm>
        </p:spPr>
        <p:txBody>
          <a:bodyPr anchor="t">
            <a:normAutofit/>
          </a:bodyPr>
          <a:lstStyle/>
          <a:p>
            <a:pPr algn="just"/>
            <a:r>
              <a:rPr lang="en-US" sz="3200" dirty="0">
                <a:solidFill>
                  <a:schemeClr val="tx1"/>
                </a:solidFill>
              </a:rPr>
              <a:t>Language, like all elements of culture, has long been changing</a:t>
            </a:r>
          </a:p>
          <a:p>
            <a:pPr algn="just"/>
            <a:r>
              <a:rPr lang="en-US" sz="3200" dirty="0">
                <a:solidFill>
                  <a:schemeClr val="tx1"/>
                </a:solidFill>
              </a:rPr>
              <a:t>Earliest languages have spread from their hearths and faced many local, international, and global forces, including conquest, colonialism, imperialism, and trade. (3.B.2.a)</a:t>
            </a:r>
          </a:p>
        </p:txBody>
      </p:sp>
      <p:pic>
        <p:nvPicPr>
          <p:cNvPr id="5122" name="Picture 2" descr="Image result for colonialism"/>
          <p:cNvPicPr>
            <a:picLocks noChangeAspect="1" noChangeArrowheads="1"/>
          </p:cNvPicPr>
          <p:nvPr/>
        </p:nvPicPr>
        <p:blipFill rotWithShape="1">
          <a:blip r:embed="rId2">
            <a:extLst>
              <a:ext uri="{28A0092B-C50C-407E-A947-70E740481C1C}">
                <a14:useLocalDpi xmlns:a14="http://schemas.microsoft.com/office/drawing/2010/main" val="0"/>
              </a:ext>
            </a:extLst>
          </a:blip>
          <a:srcRect t="2963" b="9515"/>
          <a:stretch/>
        </p:blipFill>
        <p:spPr bwMode="auto">
          <a:xfrm>
            <a:off x="1527176" y="4160484"/>
            <a:ext cx="2154488" cy="26638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global trade"/>
          <p:cNvPicPr>
            <a:picLocks noChangeAspect="1" noChangeArrowheads="1"/>
          </p:cNvPicPr>
          <p:nvPr/>
        </p:nvPicPr>
        <p:blipFill rotWithShape="1">
          <a:blip r:embed="rId3">
            <a:extLst>
              <a:ext uri="{28A0092B-C50C-407E-A947-70E740481C1C}">
                <a14:useLocalDpi xmlns:a14="http://schemas.microsoft.com/office/drawing/2010/main" val="0"/>
              </a:ext>
            </a:extLst>
          </a:blip>
          <a:srcRect l="7973" r="7953"/>
          <a:stretch/>
        </p:blipFill>
        <p:spPr bwMode="auto">
          <a:xfrm>
            <a:off x="8386011" y="4355431"/>
            <a:ext cx="2865426" cy="227396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imperiali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6016" y="4287651"/>
            <a:ext cx="1745414" cy="2289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8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Language Fragmentation</a:t>
            </a:r>
          </a:p>
        </p:txBody>
      </p:sp>
      <p:pic>
        <p:nvPicPr>
          <p:cNvPr id="9218" name="Picture 2" descr="Image result for korean language map"/>
          <p:cNvPicPr>
            <a:picLocks noChangeAspect="1" noChangeArrowheads="1"/>
          </p:cNvPicPr>
          <p:nvPr/>
        </p:nvPicPr>
        <p:blipFill rotWithShape="1">
          <a:blip r:embed="rId3">
            <a:extLst>
              <a:ext uri="{28A0092B-C50C-407E-A947-70E740481C1C}">
                <a14:useLocalDpi xmlns:a14="http://schemas.microsoft.com/office/drawing/2010/main" val="0"/>
              </a:ext>
            </a:extLst>
          </a:blip>
          <a:srcRect l="29168" r="1534"/>
          <a:stretch/>
        </p:blipFill>
        <p:spPr bwMode="auto">
          <a:xfrm>
            <a:off x="460457" y="1965412"/>
            <a:ext cx="2950350" cy="28913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220" name="Picture 4" descr="Image result for scandinavian language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7214" y="1965412"/>
            <a:ext cx="4135607" cy="3184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736305" y="5150025"/>
            <a:ext cx="3869205" cy="1569660"/>
          </a:xfrm>
          <a:prstGeom prst="rect">
            <a:avLst/>
          </a:prstGeom>
        </p:spPr>
        <p:txBody>
          <a:bodyPr wrap="square">
            <a:spAutoFit/>
          </a:bodyPr>
          <a:lstStyle/>
          <a:p>
            <a:pPr algn="just"/>
            <a:r>
              <a:rPr lang="en-US" sz="1600" dirty="0">
                <a:solidFill>
                  <a:srgbClr val="222222"/>
                </a:solidFill>
                <a:latin typeface="Roboto"/>
              </a:rPr>
              <a:t>In historical linguistics, the North Germanic family tree is divided into two main branches, West Scandinavian languages (</a:t>
            </a:r>
            <a:r>
              <a:rPr lang="en-US" sz="1600" b="1" dirty="0">
                <a:solidFill>
                  <a:srgbClr val="222222"/>
                </a:solidFill>
                <a:latin typeface="Roboto"/>
              </a:rPr>
              <a:t>Norwegian</a:t>
            </a:r>
            <a:r>
              <a:rPr lang="en-US" sz="1600" dirty="0">
                <a:solidFill>
                  <a:srgbClr val="222222"/>
                </a:solidFill>
                <a:latin typeface="Roboto"/>
              </a:rPr>
              <a:t>, Faroese and </a:t>
            </a:r>
            <a:r>
              <a:rPr lang="en-US" sz="1600" b="1" dirty="0">
                <a:solidFill>
                  <a:srgbClr val="222222"/>
                </a:solidFill>
                <a:latin typeface="Roboto"/>
              </a:rPr>
              <a:t>Icelandic</a:t>
            </a:r>
            <a:r>
              <a:rPr lang="en-US" sz="1600" dirty="0">
                <a:solidFill>
                  <a:srgbClr val="222222"/>
                </a:solidFill>
                <a:latin typeface="Roboto"/>
              </a:rPr>
              <a:t>) and East Scandinavian languages (</a:t>
            </a:r>
            <a:r>
              <a:rPr lang="en-US" sz="1600" b="1" dirty="0">
                <a:solidFill>
                  <a:srgbClr val="222222"/>
                </a:solidFill>
                <a:latin typeface="Roboto"/>
              </a:rPr>
              <a:t>Danish</a:t>
            </a:r>
            <a:r>
              <a:rPr lang="en-US" sz="1600" dirty="0">
                <a:solidFill>
                  <a:srgbClr val="222222"/>
                </a:solidFill>
                <a:latin typeface="Roboto"/>
              </a:rPr>
              <a:t> and </a:t>
            </a:r>
            <a:r>
              <a:rPr lang="en-US" sz="1600" b="1" dirty="0">
                <a:solidFill>
                  <a:srgbClr val="222222"/>
                </a:solidFill>
                <a:latin typeface="Roboto"/>
              </a:rPr>
              <a:t>Swedish</a:t>
            </a:r>
            <a:r>
              <a:rPr lang="en-US" sz="1600" dirty="0">
                <a:solidFill>
                  <a:srgbClr val="222222"/>
                </a:solidFill>
                <a:latin typeface="Roboto"/>
              </a:rPr>
              <a:t>)</a:t>
            </a:r>
            <a:endParaRPr lang="en-US" sz="1600" dirty="0"/>
          </a:p>
        </p:txBody>
      </p:sp>
      <p:pic>
        <p:nvPicPr>
          <p:cNvPr id="9222" name="Picture 6" descr="Image result for argentina language 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2663" y="1965412"/>
            <a:ext cx="2811963" cy="28913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787189" y="3681663"/>
            <a:ext cx="565485" cy="1058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4" name="Picture 8" descr="Image result for argentina language map"/>
          <p:cNvPicPr>
            <a:picLocks noChangeAspect="1" noChangeArrowheads="1"/>
          </p:cNvPicPr>
          <p:nvPr/>
        </p:nvPicPr>
        <p:blipFill rotWithShape="1">
          <a:blip r:embed="rId5">
            <a:extLst>
              <a:ext uri="{28A0092B-C50C-407E-A947-70E740481C1C}">
                <a14:useLocalDpi xmlns:a14="http://schemas.microsoft.com/office/drawing/2010/main" val="0"/>
              </a:ext>
            </a:extLst>
          </a:blip>
          <a:srcRect l="72104" t="60354" r="2976" b="3859"/>
          <a:stretch/>
        </p:blipFill>
        <p:spPr bwMode="auto">
          <a:xfrm>
            <a:off x="6184230" y="2297902"/>
            <a:ext cx="1191127" cy="22263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228" name="Picture 12" descr="Image result for quebec language statisti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8702" y="4976906"/>
            <a:ext cx="4578487" cy="17427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620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(3.B.1.b)</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2" y="1977076"/>
            <a:ext cx="11029616" cy="1649352"/>
          </a:xfrm>
        </p:spPr>
        <p:txBody>
          <a:bodyPr anchor="t">
            <a:normAutofit/>
          </a:bodyPr>
          <a:lstStyle/>
          <a:p>
            <a:pPr algn="just"/>
            <a:r>
              <a:rPr lang="en-US" sz="3200" dirty="0">
                <a:solidFill>
                  <a:schemeClr val="tx1"/>
                </a:solidFill>
              </a:rPr>
              <a:t>By the end of this section, you will </a:t>
            </a:r>
            <a:r>
              <a:rPr lang="en-US" sz="3200" i="1" dirty="0">
                <a:solidFill>
                  <a:schemeClr val="tx1"/>
                </a:solidFill>
              </a:rPr>
              <a:t>be able to </a:t>
            </a:r>
            <a:r>
              <a:rPr lang="en-US" sz="3200" b="1" dirty="0">
                <a:solidFill>
                  <a:schemeClr val="tx1"/>
                </a:solidFill>
              </a:rPr>
              <a:t>explain cultural patterns and landscapes as they vary by place and region.</a:t>
            </a:r>
          </a:p>
          <a:p>
            <a:pPr lvl="3" algn="just"/>
            <a:endParaRPr lang="en-US" sz="3200" dirty="0">
              <a:solidFill>
                <a:schemeClr val="tx1"/>
              </a:solidFill>
            </a:endParaRPr>
          </a:p>
        </p:txBody>
      </p:sp>
      <p:pic>
        <p:nvPicPr>
          <p:cNvPr id="8" name="Picture 4" descr="Image result for language tr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0836" y="3594681"/>
            <a:ext cx="4966567" cy="35114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2455" y="3759758"/>
            <a:ext cx="7924800" cy="1569660"/>
          </a:xfrm>
          <a:prstGeom prst="rect">
            <a:avLst/>
          </a:prstGeom>
        </p:spPr>
        <p:txBody>
          <a:bodyPr wrap="square">
            <a:spAutoFit/>
          </a:bodyPr>
          <a:lstStyle/>
          <a:p>
            <a:pPr marL="1242000" marR="0" lvl="3" indent="-23400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Char char=""/>
              <a:tabLst/>
              <a:defRPr/>
            </a:pPr>
            <a:r>
              <a:rPr kumimoji="0" lang="en-US" sz="3200" b="0" i="0" u="none" strike="noStrike" kern="1200" cap="none" spc="0" normalizeH="0" baseline="0" noProof="0" dirty="0">
                <a:ln>
                  <a:noFill/>
                </a:ln>
                <a:solidFill>
                  <a:prstClr val="black"/>
                </a:solidFill>
                <a:effectLst/>
                <a:uLnTx/>
                <a:uFillTx/>
                <a:latin typeface="Cambria" panose="02040503050406030204"/>
                <a:ea typeface="+mn-ea"/>
                <a:cs typeface="+mn-cs"/>
              </a:rPr>
              <a:t>Language patterns and distributions can be represented on maps, charts, and language trees.</a:t>
            </a:r>
          </a:p>
        </p:txBody>
      </p:sp>
    </p:spTree>
    <p:extLst>
      <p:ext uri="{BB962C8B-B14F-4D97-AF65-F5344CB8AC3E}">
        <p14:creationId xmlns:p14="http://schemas.microsoft.com/office/powerpoint/2010/main" val="3780749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Relationships among Languages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1" y="1945902"/>
            <a:ext cx="11264444" cy="4683498"/>
          </a:xfrm>
        </p:spPr>
        <p:txBody>
          <a:bodyPr anchor="t">
            <a:normAutofit/>
          </a:bodyPr>
          <a:lstStyle/>
          <a:p>
            <a:pPr algn="just"/>
            <a:r>
              <a:rPr lang="en-US" sz="3200" b="1" dirty="0">
                <a:solidFill>
                  <a:schemeClr val="tx1"/>
                </a:solidFill>
              </a:rPr>
              <a:t>Origins of Language</a:t>
            </a:r>
          </a:p>
          <a:p>
            <a:pPr lvl="2" algn="just"/>
            <a:r>
              <a:rPr lang="en-US" sz="2800" b="1" dirty="0">
                <a:solidFill>
                  <a:srgbClr val="FF6600"/>
                </a:solidFill>
              </a:rPr>
              <a:t>Linguist</a:t>
            </a:r>
            <a:r>
              <a:rPr lang="en-US" sz="2800" dirty="0">
                <a:solidFill>
                  <a:srgbClr val="FF6600"/>
                </a:solidFill>
              </a:rPr>
              <a:t> </a:t>
            </a:r>
            <a:r>
              <a:rPr lang="en-US" sz="2800" dirty="0">
                <a:solidFill>
                  <a:schemeClr val="tx1"/>
                </a:solidFill>
              </a:rPr>
              <a:t>– scientist who studies language</a:t>
            </a:r>
          </a:p>
          <a:p>
            <a:pPr lvl="2" algn="just"/>
            <a:r>
              <a:rPr lang="en-US" sz="2800" dirty="0">
                <a:solidFill>
                  <a:schemeClr val="tx1"/>
                </a:solidFill>
              </a:rPr>
              <a:t>Believe that humans first began communicating with spoken sound as recently as tens of thousands of years ago, or as long as a few hundred thousand years ago</a:t>
            </a:r>
          </a:p>
          <a:p>
            <a:pPr lvl="2" algn="just"/>
            <a:r>
              <a:rPr lang="en-US" sz="2800" dirty="0">
                <a:solidFill>
                  <a:schemeClr val="tx1"/>
                </a:solidFill>
              </a:rPr>
              <a:t>Unsure how language diffused – dispersion of people (carried language with them as they dispersed across the planet), transmission (people learned language from their neighbors), or conquest (imposing language on others)?</a:t>
            </a:r>
          </a:p>
        </p:txBody>
      </p:sp>
    </p:spTree>
    <p:extLst>
      <p:ext uri="{BB962C8B-B14F-4D97-AF65-F5344CB8AC3E}">
        <p14:creationId xmlns:p14="http://schemas.microsoft.com/office/powerpoint/2010/main" val="3196755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Relationships among Languages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1" y="1945902"/>
            <a:ext cx="11264444" cy="4683498"/>
          </a:xfrm>
        </p:spPr>
        <p:txBody>
          <a:bodyPr anchor="t">
            <a:normAutofit/>
          </a:bodyPr>
          <a:lstStyle/>
          <a:p>
            <a:pPr algn="just"/>
            <a:r>
              <a:rPr lang="en-US" sz="3200" b="1" dirty="0">
                <a:solidFill>
                  <a:schemeClr val="tx1"/>
                </a:solidFill>
              </a:rPr>
              <a:t>Language Families</a:t>
            </a:r>
          </a:p>
          <a:p>
            <a:pPr lvl="1" algn="just"/>
            <a:r>
              <a:rPr lang="en-US" sz="3000" dirty="0">
                <a:solidFill>
                  <a:schemeClr val="tx1"/>
                </a:solidFill>
              </a:rPr>
              <a:t>Have all languages descended from one original language? </a:t>
            </a:r>
          </a:p>
          <a:p>
            <a:pPr lvl="1" algn="just"/>
            <a:r>
              <a:rPr lang="en-US" sz="3000" dirty="0">
                <a:solidFill>
                  <a:schemeClr val="tx1"/>
                </a:solidFill>
              </a:rPr>
              <a:t>Linguists believe that nearly all of the languages spoken today can be grouped into about 15 families of languages.</a:t>
            </a:r>
          </a:p>
          <a:p>
            <a:pPr lvl="1" algn="just"/>
            <a:r>
              <a:rPr lang="en-US" sz="3000" dirty="0">
                <a:solidFill>
                  <a:schemeClr val="tx1"/>
                </a:solidFill>
              </a:rPr>
              <a:t>A </a:t>
            </a:r>
            <a:r>
              <a:rPr lang="en-US" sz="3000" b="1" dirty="0">
                <a:solidFill>
                  <a:srgbClr val="FF6600"/>
                </a:solidFill>
              </a:rPr>
              <a:t>language tree</a:t>
            </a:r>
            <a:r>
              <a:rPr lang="en-US" sz="3000" dirty="0">
                <a:solidFill>
                  <a:srgbClr val="FF6600"/>
                </a:solidFill>
              </a:rPr>
              <a:t> </a:t>
            </a:r>
            <a:r>
              <a:rPr lang="en-US" sz="3000" dirty="0">
                <a:solidFill>
                  <a:schemeClr val="tx1"/>
                </a:solidFill>
              </a:rPr>
              <a:t>shows the relationship among these language families and suggests how several languages are related to each other and how one language grows out of another</a:t>
            </a:r>
          </a:p>
          <a:p>
            <a:pPr lvl="1" algn="just"/>
            <a:r>
              <a:rPr lang="en-US" sz="3200" dirty="0">
                <a:solidFill>
                  <a:schemeClr val="tx1"/>
                </a:solidFill>
              </a:rPr>
              <a:t>Distribution of languages reflects </a:t>
            </a:r>
            <a:r>
              <a:rPr lang="en-US" sz="3200" i="1" dirty="0">
                <a:solidFill>
                  <a:schemeClr val="tx1"/>
                </a:solidFill>
              </a:rPr>
              <a:t>human migration</a:t>
            </a:r>
            <a:r>
              <a:rPr lang="en-US" sz="3200" dirty="0">
                <a:solidFill>
                  <a:schemeClr val="tx1"/>
                </a:solidFill>
              </a:rPr>
              <a:t>.</a:t>
            </a:r>
          </a:p>
        </p:txBody>
      </p:sp>
    </p:spTree>
    <p:extLst>
      <p:ext uri="{BB962C8B-B14F-4D97-AF65-F5344CB8AC3E}">
        <p14:creationId xmlns:p14="http://schemas.microsoft.com/office/powerpoint/2010/main" val="1312454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CL_12e_Figure_05_03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0341"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7846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413"/>
            <a:ext cx="12191999" cy="6858001"/>
          </a:xfrm>
          <a:prstGeom prst="rect">
            <a:avLst/>
          </a:prstGeom>
          <a:solidFill>
            <a:srgbClr val="F5F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CL_12e_UnFigure_02_Pg144_L"/>
          <p:cNvPicPr>
            <a:picLocks noChangeAspect="1" noChangeArrowheads="1"/>
          </p:cNvPicPr>
          <p:nvPr/>
        </p:nvPicPr>
        <p:blipFill rotWithShape="1">
          <a:blip r:embed="rId3">
            <a:extLst>
              <a:ext uri="{28A0092B-C50C-407E-A947-70E740481C1C}">
                <a14:useLocalDpi xmlns:a14="http://schemas.microsoft.com/office/drawing/2010/main" val="0"/>
              </a:ext>
            </a:extLst>
          </a:blip>
          <a:srcRect l="6985" t="12350" r="12691" b="7056"/>
          <a:stretch/>
        </p:blipFill>
        <p:spPr bwMode="auto">
          <a:xfrm>
            <a:off x="2750902" y="-26413"/>
            <a:ext cx="6841212" cy="68184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Oval 5"/>
          <p:cNvSpPr/>
          <p:nvPr/>
        </p:nvSpPr>
        <p:spPr>
          <a:xfrm>
            <a:off x="6095999" y="314324"/>
            <a:ext cx="971550" cy="9620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81787" y="2590800"/>
            <a:ext cx="771524" cy="7641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258175" y="133350"/>
            <a:ext cx="809624" cy="7524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india language 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8965" y="39543"/>
            <a:ext cx="2383121" cy="260010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9068929" y="566735"/>
            <a:ext cx="1419226" cy="2286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148" name="Picture 4" descr="Image result for australia language 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506" y="39543"/>
            <a:ext cx="2459042" cy="22750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H="1" flipV="1">
            <a:off x="2240589" y="1234007"/>
            <a:ext cx="1693901" cy="6628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911634" y="1747119"/>
            <a:ext cx="661281" cy="63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638175" y="1565417"/>
            <a:ext cx="4175956" cy="8151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814131" y="2032872"/>
            <a:ext cx="661281" cy="63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90631" y="3737847"/>
            <a:ext cx="661281" cy="63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4" descr="Image result for australia language 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2535" y="3063873"/>
            <a:ext cx="2459042" cy="2275032"/>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a:off x="7977020" y="4087088"/>
            <a:ext cx="3033880" cy="6182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130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Indo-European language family</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1" y="1945902"/>
            <a:ext cx="11264444" cy="4683498"/>
          </a:xfrm>
        </p:spPr>
        <p:txBody>
          <a:bodyPr anchor="t">
            <a:normAutofit/>
          </a:bodyPr>
          <a:lstStyle/>
          <a:p>
            <a:r>
              <a:rPr lang="en-US" sz="3200" b="1" dirty="0">
                <a:solidFill>
                  <a:schemeClr val="tx1"/>
                </a:solidFill>
              </a:rPr>
              <a:t>Indo-European Language Family</a:t>
            </a:r>
          </a:p>
          <a:p>
            <a:pPr lvl="1"/>
            <a:r>
              <a:rPr lang="en-US" sz="3000" dirty="0">
                <a:solidFill>
                  <a:schemeClr val="tx1"/>
                </a:solidFill>
              </a:rPr>
              <a:t>One of the 15 major language families</a:t>
            </a:r>
          </a:p>
          <a:p>
            <a:pPr lvl="1"/>
            <a:r>
              <a:rPr lang="en-US" sz="3000" dirty="0">
                <a:solidFill>
                  <a:schemeClr val="tx1"/>
                </a:solidFill>
              </a:rPr>
              <a:t>Nearly </a:t>
            </a:r>
            <a:r>
              <a:rPr lang="en-US" sz="3000" i="1" dirty="0">
                <a:solidFill>
                  <a:schemeClr val="tx1"/>
                </a:solidFill>
              </a:rPr>
              <a:t>half</a:t>
            </a:r>
            <a:r>
              <a:rPr lang="en-US" sz="3000" dirty="0">
                <a:solidFill>
                  <a:schemeClr val="tx1"/>
                </a:solidFill>
              </a:rPr>
              <a:t> of the world’s population speaks one of the languages of the Indo-European language family</a:t>
            </a:r>
          </a:p>
          <a:p>
            <a:pPr lvl="1"/>
            <a:r>
              <a:rPr lang="en-US" sz="3000" dirty="0">
                <a:solidFill>
                  <a:schemeClr val="tx1"/>
                </a:solidFill>
              </a:rPr>
              <a:t>About 2.8 billion native speakers of between 400 and 500 languages</a:t>
            </a:r>
          </a:p>
        </p:txBody>
      </p:sp>
    </p:spTree>
    <p:extLst>
      <p:ext uri="{BB962C8B-B14F-4D97-AF65-F5344CB8AC3E}">
        <p14:creationId xmlns:p14="http://schemas.microsoft.com/office/powerpoint/2010/main" val="710454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Indo-European language family</a:t>
            </a:r>
          </a:p>
        </p:txBody>
      </p:sp>
      <p:graphicFrame>
        <p:nvGraphicFramePr>
          <p:cNvPr id="6" name="Content Placeholder 5"/>
          <p:cNvGraphicFramePr>
            <a:graphicFrameLocks noGrp="1"/>
          </p:cNvGraphicFramePr>
          <p:nvPr>
            <p:ph idx="1"/>
            <p:extLst/>
          </p:nvPr>
        </p:nvGraphicFramePr>
        <p:xfrm>
          <a:off x="457200" y="1946275"/>
          <a:ext cx="11261558" cy="468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290220" y="6063643"/>
            <a:ext cx="11611559" cy="707886"/>
          </a:xfrm>
          <a:prstGeom prst="rect">
            <a:avLst/>
          </a:prstGeom>
        </p:spPr>
        <p:txBody>
          <a:bodyPr wrap="square">
            <a:spAutoFit/>
          </a:bodyPr>
          <a:lstStyle/>
          <a:p>
            <a:pPr algn="ctr"/>
            <a:r>
              <a:rPr lang="en-US" sz="2000" dirty="0">
                <a:solidFill>
                  <a:prstClr val="black"/>
                </a:solidFill>
              </a:rPr>
              <a:t>English evolved out of a combination of a Latin language (French) and a Germanic language (Anglo-Frisian) beginning about 1,000 years ago.</a:t>
            </a:r>
            <a:endParaRPr lang="en-US" sz="1200" dirty="0"/>
          </a:p>
        </p:txBody>
      </p:sp>
    </p:spTree>
    <p:extLst>
      <p:ext uri="{BB962C8B-B14F-4D97-AF65-F5344CB8AC3E}">
        <p14:creationId xmlns:p14="http://schemas.microsoft.com/office/powerpoint/2010/main" val="946128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Indo-European language family</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1" y="1945902"/>
            <a:ext cx="11264444" cy="4683498"/>
          </a:xfrm>
        </p:spPr>
        <p:txBody>
          <a:bodyPr anchor="t">
            <a:normAutofit fontScale="92500" lnSpcReduction="20000"/>
          </a:bodyPr>
          <a:lstStyle/>
          <a:p>
            <a:r>
              <a:rPr lang="en-US" sz="3200" b="1" dirty="0">
                <a:solidFill>
                  <a:schemeClr val="tx1"/>
                </a:solidFill>
              </a:rPr>
              <a:t>Indo-European Language Family</a:t>
            </a:r>
          </a:p>
          <a:p>
            <a:pPr lvl="1"/>
            <a:r>
              <a:rPr lang="en-US" sz="2800" dirty="0">
                <a:solidFill>
                  <a:schemeClr val="tx1"/>
                </a:solidFill>
              </a:rPr>
              <a:t>Latin – the history of Latin shows how difficult the study of language is: languages constantly evolve as people move away from the languages’ cultural hearths, because of contact with other languages or isolation from other languages</a:t>
            </a:r>
          </a:p>
          <a:p>
            <a:pPr lvl="1"/>
            <a:r>
              <a:rPr lang="en-US" sz="2800" dirty="0">
                <a:solidFill>
                  <a:schemeClr val="tx1"/>
                </a:solidFill>
              </a:rPr>
              <a:t>Two thousand years ago, when the Roman Empire dominated what is now Europe, people in the empire spoke Latin. As the empire dissolved and transportation became more dangerous, trade declined and Latin speakers became geographically isolated from each other</a:t>
            </a:r>
          </a:p>
          <a:p>
            <a:pPr lvl="1"/>
            <a:r>
              <a:rPr lang="en-US" sz="2800" dirty="0">
                <a:solidFill>
                  <a:schemeClr val="tx1"/>
                </a:solidFill>
              </a:rPr>
              <a:t>This led to distinct regional languages called </a:t>
            </a:r>
            <a:r>
              <a:rPr lang="en-US" sz="2800" b="1" dirty="0">
                <a:solidFill>
                  <a:srgbClr val="FF6600"/>
                </a:solidFill>
              </a:rPr>
              <a:t>Romance languages</a:t>
            </a:r>
            <a:r>
              <a:rPr lang="en-US" sz="2800" dirty="0">
                <a:solidFill>
                  <a:schemeClr val="tx1"/>
                </a:solidFill>
              </a:rPr>
              <a:t>, many of which later disappeared, although some survived (Portuguese, Spanish, French, Italian, and Romansch)</a:t>
            </a:r>
            <a:endParaRPr lang="en-US" sz="2800" dirty="0">
              <a:solidFill>
                <a:srgbClr val="FF6600"/>
              </a:solidFill>
            </a:endParaRPr>
          </a:p>
        </p:txBody>
      </p:sp>
    </p:spTree>
    <p:extLst>
      <p:ext uri="{BB962C8B-B14F-4D97-AF65-F5344CB8AC3E}">
        <p14:creationId xmlns:p14="http://schemas.microsoft.com/office/powerpoint/2010/main" val="3572551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2" name="Rectangle 1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8D9227-CEDC-4D54-81B1-F7ACA940485C}"/>
              </a:ext>
            </a:extLst>
          </p:cNvPr>
          <p:cNvSpPr>
            <a:spLocks noGrp="1"/>
          </p:cNvSpPr>
          <p:nvPr>
            <p:ph type="ctrTitle"/>
          </p:nvPr>
        </p:nvSpPr>
        <p:spPr>
          <a:xfrm>
            <a:off x="446534" y="4555870"/>
            <a:ext cx="10993549" cy="1475013"/>
          </a:xfrm>
        </p:spPr>
        <p:txBody>
          <a:bodyPr>
            <a:normAutofit/>
          </a:bodyPr>
          <a:lstStyle/>
          <a:p>
            <a:r>
              <a:rPr lang="en-US" sz="4000" dirty="0"/>
              <a:t>Unit 3 – Cultural patterns and processes</a:t>
            </a:r>
          </a:p>
        </p:txBody>
      </p:sp>
      <p:sp>
        <p:nvSpPr>
          <p:cNvPr id="3" name="Subtitle 2">
            <a:extLst>
              <a:ext uri="{FF2B5EF4-FFF2-40B4-BE49-F238E27FC236}">
                <a16:creationId xmlns:a16="http://schemas.microsoft.com/office/drawing/2014/main" id="{52F2BC69-16E2-4ECA-ADBB-826DE7639E9F}"/>
              </a:ext>
            </a:extLst>
          </p:cNvPr>
          <p:cNvSpPr>
            <a:spLocks noGrp="1"/>
          </p:cNvSpPr>
          <p:nvPr>
            <p:ph type="subTitle" idx="1"/>
          </p:nvPr>
        </p:nvSpPr>
        <p:spPr>
          <a:xfrm>
            <a:off x="446537" y="6030884"/>
            <a:ext cx="10993546" cy="677438"/>
          </a:xfrm>
        </p:spPr>
        <p:txBody>
          <a:bodyPr>
            <a:normAutofit/>
          </a:bodyPr>
          <a:lstStyle/>
          <a:p>
            <a:pPr algn="ctr"/>
            <a:r>
              <a:rPr lang="en-US" sz="3600" dirty="0">
                <a:solidFill>
                  <a:schemeClr val="accent5"/>
                </a:solidFill>
              </a:rPr>
              <a:t>Part 2: Language and culture</a:t>
            </a:r>
          </a:p>
        </p:txBody>
      </p:sp>
      <p:pic>
        <p:nvPicPr>
          <p:cNvPr id="15" name="Picture 4" descr="TCL_12e_ChOpener_05_00_L"/>
          <p:cNvPicPr>
            <a:picLocks noChangeAspect="1" noChangeArrowheads="1"/>
          </p:cNvPicPr>
          <p:nvPr/>
        </p:nvPicPr>
        <p:blipFill rotWithShape="1">
          <a:blip r:embed="rId3">
            <a:extLst>
              <a:ext uri="{28A0092B-C50C-407E-A947-70E740481C1C}">
                <a14:useLocalDpi xmlns:a14="http://schemas.microsoft.com/office/drawing/2010/main" val="0"/>
              </a:ext>
            </a:extLst>
          </a:blip>
          <a:srcRect t="15274"/>
          <a:stretch/>
        </p:blipFill>
        <p:spPr bwMode="auto">
          <a:xfrm>
            <a:off x="446533" y="622921"/>
            <a:ext cx="11298933" cy="47595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57280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Indo-European language family</a:t>
            </a:r>
          </a:p>
        </p:txBody>
      </p:sp>
      <p:pic>
        <p:nvPicPr>
          <p:cNvPr id="4" name="Content Placeholder 3"/>
          <p:cNvPicPr>
            <a:picLocks noGrp="1" noChangeAspect="1"/>
          </p:cNvPicPr>
          <p:nvPr>
            <p:ph idx="1"/>
          </p:nvPr>
        </p:nvPicPr>
        <p:blipFill>
          <a:blip r:embed="rId2"/>
          <a:stretch>
            <a:fillRect/>
          </a:stretch>
        </p:blipFill>
        <p:spPr>
          <a:xfrm>
            <a:off x="1333755" y="1979978"/>
            <a:ext cx="9524490" cy="3801254"/>
          </a:xfrm>
          <a:prstGeom prst="rect">
            <a:avLst/>
          </a:prstGeom>
          <a:ln w="28575">
            <a:solidFill>
              <a:schemeClr val="tx1"/>
            </a:solidFill>
          </a:ln>
        </p:spPr>
      </p:pic>
      <p:sp>
        <p:nvSpPr>
          <p:cNvPr id="6" name="Rectangle 5"/>
          <p:cNvSpPr/>
          <p:nvPr/>
        </p:nvSpPr>
        <p:spPr>
          <a:xfrm>
            <a:off x="1333755" y="5812405"/>
            <a:ext cx="9524490" cy="1015663"/>
          </a:xfrm>
          <a:prstGeom prst="rect">
            <a:avLst/>
          </a:prstGeom>
        </p:spPr>
        <p:txBody>
          <a:bodyPr wrap="square">
            <a:spAutoFit/>
          </a:bodyPr>
          <a:lstStyle/>
          <a:p>
            <a:pPr algn="just"/>
            <a:r>
              <a:rPr lang="en-US" sz="2000" dirty="0">
                <a:solidFill>
                  <a:prstClr val="black"/>
                </a:solidFill>
              </a:rPr>
              <a:t>Note that some English words are similar to Latin words and some are not. This suggests that English is not a direct descendant of Latin – it evolved from a Germanic language – but has been heavily influenced by Romance languages, such as France </a:t>
            </a:r>
            <a:endParaRPr lang="en-US" sz="1200" dirty="0"/>
          </a:p>
        </p:txBody>
      </p:sp>
    </p:spTree>
    <p:extLst>
      <p:ext uri="{BB962C8B-B14F-4D97-AF65-F5344CB8AC3E}">
        <p14:creationId xmlns:p14="http://schemas.microsoft.com/office/powerpoint/2010/main" val="2797864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Accents and dialects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1" y="1945902"/>
            <a:ext cx="6193681" cy="4683498"/>
          </a:xfrm>
        </p:spPr>
        <p:txBody>
          <a:bodyPr anchor="t">
            <a:normAutofit/>
          </a:bodyPr>
          <a:lstStyle/>
          <a:p>
            <a:pPr algn="just"/>
            <a:r>
              <a:rPr lang="en-US" sz="3200" dirty="0">
                <a:solidFill>
                  <a:schemeClr val="tx1"/>
                </a:solidFill>
              </a:rPr>
              <a:t>Languages can be divided into smaller categories: accents and dialects</a:t>
            </a:r>
          </a:p>
          <a:p>
            <a:pPr algn="just"/>
            <a:r>
              <a:rPr lang="en-US" sz="3200" b="1" dirty="0">
                <a:solidFill>
                  <a:srgbClr val="FF6600"/>
                </a:solidFill>
              </a:rPr>
              <a:t>Accents</a:t>
            </a:r>
            <a:r>
              <a:rPr lang="en-US" sz="3200" dirty="0">
                <a:solidFill>
                  <a:srgbClr val="FF6600"/>
                </a:solidFill>
              </a:rPr>
              <a:t> </a:t>
            </a:r>
            <a:r>
              <a:rPr lang="en-US" sz="3200" dirty="0">
                <a:solidFill>
                  <a:schemeClr val="tx1"/>
                </a:solidFill>
              </a:rPr>
              <a:t>often reflect social class or geographic region and the geographic boundary of a certain linguistic feature is called an </a:t>
            </a:r>
            <a:r>
              <a:rPr lang="en-US" sz="3200" b="1" dirty="0">
                <a:solidFill>
                  <a:srgbClr val="FF6600"/>
                </a:solidFill>
              </a:rPr>
              <a:t>isogloss</a:t>
            </a:r>
            <a:r>
              <a:rPr lang="en-US" sz="3200" dirty="0">
                <a:solidFill>
                  <a:schemeClr val="tx1"/>
                </a:solidFill>
              </a:rPr>
              <a:t>.</a:t>
            </a:r>
          </a:p>
          <a:p>
            <a:pPr marL="0" indent="0" algn="just">
              <a:buNone/>
            </a:pPr>
            <a:endParaRPr lang="en-US" sz="3200" dirty="0">
              <a:solidFill>
                <a:schemeClr val="tx1"/>
              </a:solidFill>
            </a:endParaRPr>
          </a:p>
        </p:txBody>
      </p:sp>
      <p:pic>
        <p:nvPicPr>
          <p:cNvPr id="1026" name="Picture 2" descr="Image result for isogloss"/>
          <p:cNvPicPr>
            <a:picLocks noChangeAspect="1" noChangeArrowheads="1"/>
          </p:cNvPicPr>
          <p:nvPr/>
        </p:nvPicPr>
        <p:blipFill rotWithShape="1">
          <a:blip r:embed="rId2">
            <a:extLst>
              <a:ext uri="{28A0092B-C50C-407E-A947-70E740481C1C}">
                <a14:useLocalDpi xmlns:a14="http://schemas.microsoft.com/office/drawing/2010/main" val="0"/>
              </a:ext>
            </a:extLst>
          </a:blip>
          <a:srcRect t="2420"/>
          <a:stretch/>
        </p:blipFill>
        <p:spPr bwMode="auto">
          <a:xfrm>
            <a:off x="6782480" y="2504209"/>
            <a:ext cx="5149459" cy="336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290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Accents and dialects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2" y="1945901"/>
            <a:ext cx="7700362" cy="4828971"/>
          </a:xfrm>
        </p:spPr>
        <p:txBody>
          <a:bodyPr anchor="t">
            <a:normAutofit fontScale="92500" lnSpcReduction="10000"/>
          </a:bodyPr>
          <a:lstStyle/>
          <a:p>
            <a:pPr algn="just"/>
            <a:r>
              <a:rPr lang="en-US" sz="3200" dirty="0">
                <a:solidFill>
                  <a:schemeClr val="tx1"/>
                </a:solidFill>
              </a:rPr>
              <a:t>Variations in accent, grammar, usage, and spelling create </a:t>
            </a:r>
            <a:r>
              <a:rPr lang="en-US" sz="3200" b="1" dirty="0">
                <a:solidFill>
                  <a:srgbClr val="FF6600"/>
                </a:solidFill>
              </a:rPr>
              <a:t>dialects</a:t>
            </a:r>
            <a:r>
              <a:rPr lang="en-US" sz="3200" dirty="0">
                <a:solidFill>
                  <a:schemeClr val="tx1"/>
                </a:solidFill>
              </a:rPr>
              <a:t>, or regional variations of a language</a:t>
            </a:r>
          </a:p>
          <a:p>
            <a:pPr algn="just"/>
            <a:r>
              <a:rPr lang="en-US" sz="3200" dirty="0">
                <a:solidFill>
                  <a:schemeClr val="tx1"/>
                </a:solidFill>
              </a:rPr>
              <a:t>Different enough to tell the difference but similar enough that they are still understood</a:t>
            </a:r>
          </a:p>
          <a:p>
            <a:pPr algn="just"/>
            <a:r>
              <a:rPr lang="en-US" sz="3200" dirty="0">
                <a:solidFill>
                  <a:schemeClr val="tx1"/>
                </a:solidFill>
              </a:rPr>
              <a:t>“Hello, everyone” vs. “Hi, </a:t>
            </a:r>
            <a:r>
              <a:rPr lang="en-US" sz="3200" dirty="0" err="1">
                <a:solidFill>
                  <a:schemeClr val="tx1"/>
                </a:solidFill>
              </a:rPr>
              <a:t>y’all</a:t>
            </a:r>
            <a:r>
              <a:rPr lang="en-US" sz="3200" dirty="0">
                <a:solidFill>
                  <a:schemeClr val="tx1"/>
                </a:solidFill>
              </a:rPr>
              <a:t>” and “Hi, </a:t>
            </a:r>
            <a:r>
              <a:rPr lang="en-US" sz="3200" dirty="0" err="1">
                <a:solidFill>
                  <a:schemeClr val="tx1"/>
                </a:solidFill>
              </a:rPr>
              <a:t>yous</a:t>
            </a:r>
            <a:r>
              <a:rPr lang="en-US" sz="3200" dirty="0">
                <a:solidFill>
                  <a:schemeClr val="tx1"/>
                </a:solidFill>
              </a:rPr>
              <a:t> guys”</a:t>
            </a:r>
          </a:p>
          <a:p>
            <a:pPr algn="just"/>
            <a:r>
              <a:rPr lang="en-US" sz="3200" b="1" dirty="0">
                <a:solidFill>
                  <a:srgbClr val="FF6600"/>
                </a:solidFill>
              </a:rPr>
              <a:t>Adages</a:t>
            </a:r>
            <a:r>
              <a:rPr lang="en-US" sz="3200" dirty="0">
                <a:solidFill>
                  <a:srgbClr val="FF6600"/>
                </a:solidFill>
              </a:rPr>
              <a:t> </a:t>
            </a:r>
            <a:r>
              <a:rPr lang="en-US" sz="3200" dirty="0">
                <a:solidFill>
                  <a:schemeClr val="tx1"/>
                </a:solidFill>
              </a:rPr>
              <a:t>are sayings that attempt to express a truth about life</a:t>
            </a:r>
          </a:p>
        </p:txBody>
      </p:sp>
      <p:pic>
        <p:nvPicPr>
          <p:cNvPr id="2050" name="Picture 2" descr="Image result for adages"/>
          <p:cNvPicPr>
            <a:picLocks noChangeAspect="1" noChangeArrowheads="1"/>
          </p:cNvPicPr>
          <p:nvPr/>
        </p:nvPicPr>
        <p:blipFill rotWithShape="1">
          <a:blip r:embed="rId2">
            <a:extLst>
              <a:ext uri="{28A0092B-C50C-407E-A947-70E740481C1C}">
                <a14:useLocalDpi xmlns:a14="http://schemas.microsoft.com/office/drawing/2010/main" val="0"/>
              </a:ext>
            </a:extLst>
          </a:blip>
          <a:srcRect r="39174"/>
          <a:stretch/>
        </p:blipFill>
        <p:spPr bwMode="auto">
          <a:xfrm>
            <a:off x="8416346" y="1862774"/>
            <a:ext cx="3377336" cy="487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925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Accents and dialects</a:t>
            </a:r>
          </a:p>
        </p:txBody>
      </p:sp>
      <p:pic>
        <p:nvPicPr>
          <p:cNvPr id="4" name="Picture 3"/>
          <p:cNvPicPr>
            <a:picLocks noChangeAspect="1"/>
          </p:cNvPicPr>
          <p:nvPr/>
        </p:nvPicPr>
        <p:blipFill>
          <a:blip r:embed="rId2"/>
          <a:stretch>
            <a:fillRect/>
          </a:stretch>
        </p:blipFill>
        <p:spPr>
          <a:xfrm>
            <a:off x="2214995" y="1715956"/>
            <a:ext cx="7762009" cy="4938929"/>
          </a:xfrm>
          <a:prstGeom prst="rect">
            <a:avLst/>
          </a:prstGeom>
          <a:ln w="19050">
            <a:solidFill>
              <a:schemeClr val="tx1"/>
            </a:solidFill>
          </a:ln>
        </p:spPr>
      </p:pic>
    </p:spTree>
    <p:extLst>
      <p:ext uri="{BB962C8B-B14F-4D97-AF65-F5344CB8AC3E}">
        <p14:creationId xmlns:p14="http://schemas.microsoft.com/office/powerpoint/2010/main" val="1682563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JDu3o7Cyw"/>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65337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(3.B.2.b)</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258550" cy="4609420"/>
          </a:xfrm>
        </p:spPr>
        <p:txBody>
          <a:bodyPr anchor="t">
            <a:normAutofit/>
          </a:bodyPr>
          <a:lstStyle/>
          <a:p>
            <a:pPr algn="just"/>
            <a:r>
              <a:rPr lang="en-US" sz="3200" dirty="0">
                <a:solidFill>
                  <a:schemeClr val="tx1"/>
                </a:solidFill>
              </a:rPr>
              <a:t>By the end of this section, you will </a:t>
            </a:r>
            <a:r>
              <a:rPr lang="en-US" sz="3200" i="1" dirty="0">
                <a:solidFill>
                  <a:schemeClr val="tx1"/>
                </a:solidFill>
              </a:rPr>
              <a:t>be able to </a:t>
            </a:r>
            <a:r>
              <a:rPr lang="en-US" sz="3200" b="1" dirty="0">
                <a:solidFill>
                  <a:schemeClr val="tx1"/>
                </a:solidFill>
              </a:rPr>
              <a:t>explain the diffusion of culture and cultural traits through time and space.</a:t>
            </a:r>
          </a:p>
          <a:p>
            <a:pPr lvl="3" algn="just"/>
            <a:r>
              <a:rPr lang="en-US" sz="3200" dirty="0">
                <a:solidFill>
                  <a:schemeClr val="tx1"/>
                </a:solidFill>
              </a:rPr>
              <a:t>Language families, languages, and dialects diffuse from cultural hearths, resulting in interactions between local and global forces that lead to new forms of cultural expression (e.g., </a:t>
            </a:r>
            <a:r>
              <a:rPr lang="en-US" sz="3200" b="1" dirty="0">
                <a:solidFill>
                  <a:schemeClr val="tx1"/>
                </a:solidFill>
              </a:rPr>
              <a:t>lingua franca</a:t>
            </a:r>
            <a:r>
              <a:rPr lang="en-US" sz="3200" dirty="0">
                <a:solidFill>
                  <a:schemeClr val="tx1"/>
                </a:solidFill>
              </a:rPr>
              <a:t>)</a:t>
            </a:r>
          </a:p>
        </p:txBody>
      </p:sp>
    </p:spTree>
    <p:extLst>
      <p:ext uri="{BB962C8B-B14F-4D97-AF65-F5344CB8AC3E}">
        <p14:creationId xmlns:p14="http://schemas.microsoft.com/office/powerpoint/2010/main" val="1866871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Diffusion of languages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7450282" cy="4609420"/>
          </a:xfrm>
        </p:spPr>
        <p:txBody>
          <a:bodyPr anchor="t">
            <a:normAutofit fontScale="92500" lnSpcReduction="10000"/>
          </a:bodyPr>
          <a:lstStyle/>
          <a:p>
            <a:pPr algn="just"/>
            <a:r>
              <a:rPr lang="en-US" sz="3200" dirty="0">
                <a:solidFill>
                  <a:schemeClr val="tx1"/>
                </a:solidFill>
              </a:rPr>
              <a:t>Languages often spread through </a:t>
            </a:r>
            <a:r>
              <a:rPr lang="en-US" sz="3200" b="1" dirty="0">
                <a:solidFill>
                  <a:srgbClr val="FF6600"/>
                </a:solidFill>
              </a:rPr>
              <a:t>diffusion</a:t>
            </a:r>
            <a:r>
              <a:rPr lang="en-US" sz="3200" dirty="0">
                <a:solidFill>
                  <a:srgbClr val="FF6600"/>
                </a:solidFill>
              </a:rPr>
              <a:t> </a:t>
            </a:r>
            <a:r>
              <a:rPr lang="en-US" sz="3200" dirty="0">
                <a:solidFill>
                  <a:schemeClr val="tx1"/>
                </a:solidFill>
              </a:rPr>
              <a:t>(spread of culture over wide areas)</a:t>
            </a:r>
          </a:p>
          <a:p>
            <a:pPr algn="just"/>
            <a:r>
              <a:rPr lang="en-US" sz="3200" dirty="0">
                <a:solidFill>
                  <a:schemeClr val="tx1"/>
                </a:solidFill>
              </a:rPr>
              <a:t>Major globalized languages: English, French, Spanish, Arabic</a:t>
            </a:r>
          </a:p>
          <a:p>
            <a:pPr algn="just"/>
            <a:r>
              <a:rPr lang="en-US" sz="3200" dirty="0">
                <a:solidFill>
                  <a:schemeClr val="tx1"/>
                </a:solidFill>
              </a:rPr>
              <a:t>These languages spread from their </a:t>
            </a:r>
            <a:r>
              <a:rPr lang="en-US" sz="3200" i="1" dirty="0">
                <a:solidFill>
                  <a:schemeClr val="tx1"/>
                </a:solidFill>
              </a:rPr>
              <a:t>hearths</a:t>
            </a:r>
            <a:r>
              <a:rPr lang="en-US" sz="3200" dirty="0">
                <a:solidFill>
                  <a:schemeClr val="tx1"/>
                </a:solidFill>
              </a:rPr>
              <a:t> largely because of conquest and colonialism</a:t>
            </a:r>
          </a:p>
          <a:p>
            <a:pPr algn="just"/>
            <a:r>
              <a:rPr lang="en-US" sz="3200" dirty="0">
                <a:solidFill>
                  <a:schemeClr val="tx1"/>
                </a:solidFill>
              </a:rPr>
              <a:t>Arabic is the standard religious language of Islam – contributed to its success</a:t>
            </a:r>
          </a:p>
        </p:txBody>
      </p:sp>
      <p:pic>
        <p:nvPicPr>
          <p:cNvPr id="3074" name="Picture 2" descr="Image result for stop sign englis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3447" y="2182094"/>
            <a:ext cx="1945336" cy="19453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515" y="4208320"/>
            <a:ext cx="1945336" cy="194533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stop sign spani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6885" y="2182094"/>
            <a:ext cx="1945336" cy="194533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stop sign arab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8731" y="4200165"/>
            <a:ext cx="1953490" cy="195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132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Diffusion of languages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228600" y="1983658"/>
            <a:ext cx="4862945" cy="4609420"/>
          </a:xfrm>
        </p:spPr>
        <p:txBody>
          <a:bodyPr anchor="t">
            <a:normAutofit lnSpcReduction="10000"/>
          </a:bodyPr>
          <a:lstStyle/>
          <a:p>
            <a:pPr algn="just"/>
            <a:r>
              <a:rPr lang="en-US" sz="3200" dirty="0">
                <a:solidFill>
                  <a:schemeClr val="tx1"/>
                </a:solidFill>
              </a:rPr>
              <a:t>Some languages never diffuse widely</a:t>
            </a:r>
          </a:p>
          <a:p>
            <a:pPr lvl="2" algn="just"/>
            <a:r>
              <a:rPr lang="en-US" sz="2800" dirty="0">
                <a:solidFill>
                  <a:schemeClr val="tx1"/>
                </a:solidFill>
              </a:rPr>
              <a:t>Mandarin Chinese – second most commonly spoken language</a:t>
            </a:r>
          </a:p>
          <a:p>
            <a:pPr lvl="2" algn="just"/>
            <a:r>
              <a:rPr lang="en-US" sz="2800" dirty="0">
                <a:solidFill>
                  <a:schemeClr val="tx1"/>
                </a:solidFill>
              </a:rPr>
              <a:t>China never established colonies outside of Asia so Chinese speakers have always been concentrated in China</a:t>
            </a:r>
          </a:p>
        </p:txBody>
      </p:sp>
      <p:pic>
        <p:nvPicPr>
          <p:cNvPr id="5122" name="Picture 2" descr="Image result for language map of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327" y="2217500"/>
            <a:ext cx="6498412" cy="414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841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Diffusion of Languages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077130"/>
            <a:ext cx="11367655" cy="4609420"/>
          </a:xfrm>
        </p:spPr>
        <p:txBody>
          <a:bodyPr anchor="t">
            <a:normAutofit/>
          </a:bodyPr>
          <a:lstStyle/>
          <a:p>
            <a:pPr algn="just"/>
            <a:r>
              <a:rPr lang="en-US" sz="2800" dirty="0">
                <a:solidFill>
                  <a:schemeClr val="tx1"/>
                </a:solidFill>
              </a:rPr>
              <a:t>English is the most widely used language in the world – nearly 1.5 billion speakers</a:t>
            </a:r>
          </a:p>
          <a:p>
            <a:pPr algn="just"/>
            <a:r>
              <a:rPr lang="en-US" sz="2800" dirty="0">
                <a:solidFill>
                  <a:schemeClr val="tx1"/>
                </a:solidFill>
              </a:rPr>
              <a:t>Mostly concentrated in lands colonized by Great Britain: United States, Canada, South Africa, India, and Australia</a:t>
            </a:r>
          </a:p>
        </p:txBody>
      </p:sp>
      <p:pic>
        <p:nvPicPr>
          <p:cNvPr id="1028" name="Picture 4" descr="Image result for english speaking count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781" y="4256283"/>
            <a:ext cx="571500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67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English as a lingua franca</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129085"/>
            <a:ext cx="11153608" cy="4609420"/>
          </a:xfrm>
        </p:spPr>
        <p:txBody>
          <a:bodyPr anchor="t">
            <a:normAutofit/>
          </a:bodyPr>
          <a:lstStyle/>
          <a:p>
            <a:pPr algn="just"/>
            <a:r>
              <a:rPr lang="en-US" sz="2800" dirty="0">
                <a:solidFill>
                  <a:schemeClr val="tx1"/>
                </a:solidFill>
              </a:rPr>
              <a:t>Most English speakers do not use it as their primary language, but as a </a:t>
            </a:r>
            <a:r>
              <a:rPr lang="en-US" sz="2800" b="1" dirty="0">
                <a:solidFill>
                  <a:srgbClr val="FF6600"/>
                </a:solidFill>
              </a:rPr>
              <a:t>lingua franca </a:t>
            </a:r>
            <a:r>
              <a:rPr lang="en-US" sz="2800" b="1" dirty="0">
                <a:solidFill>
                  <a:schemeClr val="tx1"/>
                </a:solidFill>
              </a:rPr>
              <a:t>– </a:t>
            </a:r>
            <a:r>
              <a:rPr lang="en-US" sz="2800" dirty="0">
                <a:solidFill>
                  <a:schemeClr val="tx1"/>
                </a:solidFill>
              </a:rPr>
              <a:t>common language used by people who do not share the same native language.</a:t>
            </a:r>
          </a:p>
          <a:p>
            <a:pPr algn="just"/>
            <a:r>
              <a:rPr lang="en-US" sz="2800" dirty="0">
                <a:solidFill>
                  <a:srgbClr val="008E40"/>
                </a:solidFill>
              </a:rPr>
              <a:t>Example: Nigerians commonly speak 1 of 500 indigenous languages at home but learn English to communicate with those who do not speak their language.</a:t>
            </a:r>
          </a:p>
          <a:p>
            <a:r>
              <a:rPr lang="en-US" sz="2800" dirty="0">
                <a:solidFill>
                  <a:schemeClr val="tx1"/>
                </a:solidFill>
              </a:rPr>
              <a:t>Literally means </a:t>
            </a:r>
            <a:r>
              <a:rPr lang="en-US" sz="2800" i="1" dirty="0">
                <a:solidFill>
                  <a:schemeClr val="tx1"/>
                </a:solidFill>
              </a:rPr>
              <a:t>Frankish tongue</a:t>
            </a:r>
            <a:r>
              <a:rPr lang="en-US" sz="2800" dirty="0">
                <a:solidFill>
                  <a:schemeClr val="tx1"/>
                </a:solidFill>
              </a:rPr>
              <a:t> and is </a:t>
            </a:r>
            <a:r>
              <a:rPr lang="en-US" sz="2800" dirty="0"/>
              <a:t>a mixture of Italian with French, Greek, Arabic, and Spanish, formerly used in the Levant.</a:t>
            </a:r>
            <a:endParaRPr lang="en-US" sz="2800" dirty="0">
              <a:solidFill>
                <a:schemeClr val="tx1"/>
              </a:solidFill>
            </a:endParaRPr>
          </a:p>
          <a:p>
            <a:pPr algn="just"/>
            <a:r>
              <a:rPr lang="en-US" sz="2800" dirty="0">
                <a:solidFill>
                  <a:schemeClr val="tx1"/>
                </a:solidFill>
              </a:rPr>
              <a:t>Why is English a common lingua franca? Globalization and technology</a:t>
            </a:r>
          </a:p>
        </p:txBody>
      </p:sp>
      <p:pic>
        <p:nvPicPr>
          <p:cNvPr id="2050"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1427" y="71684"/>
            <a:ext cx="2733675"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28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Enduring Understanding (3.B)</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4" y="2095417"/>
            <a:ext cx="10763082" cy="3974341"/>
          </a:xfrm>
        </p:spPr>
        <p:txBody>
          <a:bodyPr anchor="t">
            <a:normAutofit/>
          </a:bodyPr>
          <a:lstStyle/>
          <a:p>
            <a:pPr algn="just"/>
            <a:r>
              <a:rPr lang="en-US" sz="3600" dirty="0">
                <a:solidFill>
                  <a:schemeClr val="tx1"/>
                </a:solidFill>
              </a:rPr>
              <a:t>By the end of this section, you will </a:t>
            </a:r>
            <a:r>
              <a:rPr lang="en-US" sz="3600" i="1" dirty="0">
                <a:solidFill>
                  <a:schemeClr val="tx1"/>
                </a:solidFill>
              </a:rPr>
              <a:t>understand</a:t>
            </a:r>
            <a:r>
              <a:rPr lang="en-US" sz="3600" dirty="0">
                <a:solidFill>
                  <a:schemeClr val="tx1"/>
                </a:solidFill>
              </a:rPr>
              <a:t> that </a:t>
            </a:r>
            <a:r>
              <a:rPr lang="en-US" sz="3600" b="1" dirty="0">
                <a:solidFill>
                  <a:schemeClr val="tx1"/>
                </a:solidFill>
              </a:rPr>
              <a:t>culture varies by place and region.</a:t>
            </a:r>
            <a:endParaRPr lang="en-US" sz="3600" dirty="0">
              <a:solidFill>
                <a:schemeClr val="tx1"/>
              </a:solidFill>
            </a:endParaRPr>
          </a:p>
        </p:txBody>
      </p:sp>
      <p:pic>
        <p:nvPicPr>
          <p:cNvPr id="4" name="Picture 3" descr="A picture containing clipart&#10;&#10;Description generated with very high confidence">
            <a:extLst>
              <a:ext uri="{FF2B5EF4-FFF2-40B4-BE49-F238E27FC236}">
                <a16:creationId xmlns:a16="http://schemas.microsoft.com/office/drawing/2014/main" id="{FA0FC7E1-09F3-4908-B4CD-D881D9CA5A92}"/>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8620125" y="4382675"/>
            <a:ext cx="3333750" cy="2300482"/>
          </a:xfrm>
          <a:prstGeom prst="rect">
            <a:avLst/>
          </a:prstGeom>
        </p:spPr>
      </p:pic>
    </p:spTree>
    <p:extLst>
      <p:ext uri="{BB962C8B-B14F-4D97-AF65-F5344CB8AC3E}">
        <p14:creationId xmlns:p14="http://schemas.microsoft.com/office/powerpoint/2010/main" val="3609558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English as a lingua franca</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129085"/>
            <a:ext cx="11153608" cy="4609420"/>
          </a:xfrm>
        </p:spPr>
        <p:txBody>
          <a:bodyPr anchor="t">
            <a:normAutofit/>
          </a:bodyPr>
          <a:lstStyle/>
          <a:p>
            <a:pPr algn="just"/>
            <a:r>
              <a:rPr lang="en-US" sz="2800" dirty="0">
                <a:solidFill>
                  <a:schemeClr val="tx1"/>
                </a:solidFill>
              </a:rPr>
              <a:t>Globalization and Technology</a:t>
            </a:r>
          </a:p>
          <a:p>
            <a:pPr lvl="2" algn="just"/>
            <a:r>
              <a:rPr lang="en-US" sz="2400" dirty="0">
                <a:solidFill>
                  <a:schemeClr val="tx1"/>
                </a:solidFill>
              </a:rPr>
              <a:t>Multinational corporations based in the United States and Great Britain made English the common language for international business.</a:t>
            </a:r>
          </a:p>
          <a:p>
            <a:pPr lvl="2" algn="just"/>
            <a:r>
              <a:rPr lang="en-US" sz="2400" dirty="0">
                <a:solidFill>
                  <a:schemeClr val="tx1"/>
                </a:solidFill>
              </a:rPr>
              <a:t>Scientists and other scholars, airline pilots throughout the world, and many journalists began to use English to communicate across the globe.</a:t>
            </a:r>
          </a:p>
          <a:p>
            <a:pPr lvl="2" algn="just"/>
            <a:r>
              <a:rPr lang="en-US" sz="2400" dirty="0">
                <a:solidFill>
                  <a:schemeClr val="tx1"/>
                </a:solidFill>
              </a:rPr>
              <a:t>English evolved as the lingua franca of the Internet and is widely used in social media.</a:t>
            </a:r>
          </a:p>
          <a:p>
            <a:pPr lvl="2" algn="just"/>
            <a:r>
              <a:rPr lang="en-US" sz="2400" dirty="0">
                <a:solidFill>
                  <a:schemeClr val="tx1"/>
                </a:solidFill>
              </a:rPr>
              <a:t>Television shows and movies are often in English and they are shown around the world.</a:t>
            </a:r>
          </a:p>
          <a:p>
            <a:pPr lvl="2" algn="just"/>
            <a:r>
              <a:rPr lang="en-US" sz="2400" dirty="0">
                <a:solidFill>
                  <a:schemeClr val="tx1"/>
                </a:solidFill>
              </a:rPr>
              <a:t>Some critics feel resentment – American language/culture dilutes their own</a:t>
            </a:r>
          </a:p>
        </p:txBody>
      </p:sp>
    </p:spTree>
    <p:extLst>
      <p:ext uri="{BB962C8B-B14F-4D97-AF65-F5344CB8AC3E}">
        <p14:creationId xmlns:p14="http://schemas.microsoft.com/office/powerpoint/2010/main" val="2588074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Other lingua </a:t>
            </a:r>
            <a:r>
              <a:rPr lang="en-US" sz="4400" dirty="0" err="1"/>
              <a:t>francas</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899854" y="2610605"/>
            <a:ext cx="2286000" cy="3867714"/>
          </a:xfrm>
        </p:spPr>
        <p:txBody>
          <a:bodyPr anchor="t">
            <a:normAutofit/>
          </a:bodyPr>
          <a:lstStyle/>
          <a:p>
            <a:pPr algn="just"/>
            <a:r>
              <a:rPr lang="en-US" sz="2800" dirty="0">
                <a:solidFill>
                  <a:schemeClr val="tx1"/>
                </a:solidFill>
              </a:rPr>
              <a:t>Arabic</a:t>
            </a:r>
          </a:p>
          <a:p>
            <a:pPr algn="just"/>
            <a:r>
              <a:rPr lang="en-US" sz="2800" dirty="0">
                <a:solidFill>
                  <a:schemeClr val="tx1"/>
                </a:solidFill>
              </a:rPr>
              <a:t>Spanish</a:t>
            </a:r>
          </a:p>
          <a:p>
            <a:pPr algn="just"/>
            <a:r>
              <a:rPr lang="en-US" sz="2800" dirty="0">
                <a:solidFill>
                  <a:schemeClr val="tx1"/>
                </a:solidFill>
              </a:rPr>
              <a:t>French</a:t>
            </a:r>
          </a:p>
          <a:p>
            <a:pPr algn="just"/>
            <a:r>
              <a:rPr lang="en-US" sz="2800" dirty="0">
                <a:solidFill>
                  <a:schemeClr val="tx1"/>
                </a:solidFill>
              </a:rPr>
              <a:t>Swahili</a:t>
            </a:r>
          </a:p>
          <a:p>
            <a:pPr algn="just"/>
            <a:r>
              <a:rPr lang="en-US" sz="2800" dirty="0">
                <a:solidFill>
                  <a:schemeClr val="tx1"/>
                </a:solidFill>
              </a:rPr>
              <a:t>Russian</a:t>
            </a:r>
            <a:endParaRPr lang="en-US" sz="2400" dirty="0">
              <a:solidFill>
                <a:schemeClr val="tx1"/>
              </a:solidFill>
            </a:endParaRPr>
          </a:p>
        </p:txBody>
      </p:sp>
      <p:pic>
        <p:nvPicPr>
          <p:cNvPr id="3074" name="Picture 2" descr="Image result for lingua fran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854" y="1945757"/>
            <a:ext cx="7755048" cy="453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69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Creating new words and languages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129084"/>
            <a:ext cx="10855842" cy="4643855"/>
          </a:xfrm>
        </p:spPr>
        <p:txBody>
          <a:bodyPr anchor="t">
            <a:normAutofit/>
          </a:bodyPr>
          <a:lstStyle/>
          <a:p>
            <a:pPr algn="just"/>
            <a:r>
              <a:rPr lang="en-US" sz="2800" b="1" dirty="0">
                <a:solidFill>
                  <a:srgbClr val="FF6600"/>
                </a:solidFill>
              </a:rPr>
              <a:t>Pidgin Languages</a:t>
            </a:r>
          </a:p>
          <a:p>
            <a:pPr lvl="2" algn="just"/>
            <a:r>
              <a:rPr lang="en-US" sz="2400" dirty="0">
                <a:solidFill>
                  <a:schemeClr val="tx1"/>
                </a:solidFill>
              </a:rPr>
              <a:t>Speakers of two different languages who have extensive contact with each other, often because of </a:t>
            </a:r>
            <a:r>
              <a:rPr lang="en-US" sz="2400" i="1" dirty="0">
                <a:solidFill>
                  <a:schemeClr val="tx1"/>
                </a:solidFill>
              </a:rPr>
              <a:t>trade.</a:t>
            </a:r>
            <a:endParaRPr lang="en-US" sz="2400" dirty="0">
              <a:solidFill>
                <a:schemeClr val="tx1"/>
              </a:solidFill>
            </a:endParaRPr>
          </a:p>
          <a:p>
            <a:pPr lvl="2" algn="just"/>
            <a:r>
              <a:rPr lang="en-US" sz="2400" dirty="0">
                <a:solidFill>
                  <a:schemeClr val="tx1"/>
                </a:solidFill>
              </a:rPr>
              <a:t>A simplified mixture of two languages that has fewer grammar rules and a smaller vocabulary, but is not the native language of either group.</a:t>
            </a:r>
          </a:p>
          <a:p>
            <a:pPr lvl="2" algn="just"/>
            <a:endParaRPr lang="en-US" sz="2400" dirty="0">
              <a:solidFill>
                <a:schemeClr val="tx1"/>
              </a:solidFill>
            </a:endParaRPr>
          </a:p>
        </p:txBody>
      </p:sp>
      <p:pic>
        <p:nvPicPr>
          <p:cNvPr id="5124" name="Picture 4" descr="Image result for what did you say clipart"/>
          <p:cNvPicPr>
            <a:picLocks noChangeAspect="1" noChangeArrowheads="1"/>
          </p:cNvPicPr>
          <p:nvPr/>
        </p:nvPicPr>
        <p:blipFill rotWithShape="1">
          <a:blip r:embed="rId2">
            <a:extLst>
              <a:ext uri="{28A0092B-C50C-407E-A947-70E740481C1C}">
                <a14:useLocalDpi xmlns:a14="http://schemas.microsoft.com/office/drawing/2010/main" val="0"/>
              </a:ext>
            </a:extLst>
          </a:blip>
          <a:srcRect t="25962" b="7954"/>
          <a:stretch/>
        </p:blipFill>
        <p:spPr bwMode="auto">
          <a:xfrm>
            <a:off x="8544664" y="4571092"/>
            <a:ext cx="3331904" cy="22018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4451011"/>
            <a:ext cx="7523938" cy="1351139"/>
          </a:xfrm>
          <a:prstGeom prst="rect">
            <a:avLst/>
          </a:prstGeom>
        </p:spPr>
        <p:txBody>
          <a:bodyPr wrap="square">
            <a:spAutoFit/>
          </a:bodyPr>
          <a:lstStyle/>
          <a:p>
            <a:pPr marL="900000" lvl="2" indent="-270000" algn="just" defTabSz="457200">
              <a:spcBef>
                <a:spcPct val="20000"/>
              </a:spcBef>
              <a:spcAft>
                <a:spcPts val="600"/>
              </a:spcAft>
              <a:buClr>
                <a:srgbClr val="9F2936"/>
              </a:buClr>
              <a:buSzPct val="92000"/>
              <a:buFont typeface="Wingdings 2" panose="05020102010507070707" pitchFamily="18" charset="2"/>
              <a:buChar char=""/>
            </a:pPr>
            <a:r>
              <a:rPr lang="en-US" sz="2400" dirty="0">
                <a:solidFill>
                  <a:srgbClr val="008E40"/>
                </a:solidFill>
              </a:rPr>
              <a:t>Example: Papua New Guinea – combines English and Papuan languages</a:t>
            </a:r>
          </a:p>
          <a:p>
            <a:pPr marL="900000" lvl="2" indent="-270000" algn="just" defTabSz="457200">
              <a:spcBef>
                <a:spcPct val="20000"/>
              </a:spcBef>
              <a:spcAft>
                <a:spcPts val="600"/>
              </a:spcAft>
              <a:buClr>
                <a:srgbClr val="9F2936"/>
              </a:buClr>
              <a:buSzPct val="92000"/>
              <a:buFont typeface="Wingdings 2" panose="05020102010507070707" pitchFamily="18" charset="2"/>
              <a:buChar char=""/>
            </a:pPr>
            <a:r>
              <a:rPr lang="en-US" sz="2400" dirty="0">
                <a:solidFill>
                  <a:srgbClr val="008E40"/>
                </a:solidFill>
              </a:rPr>
              <a:t>Example: Spanglish</a:t>
            </a:r>
          </a:p>
        </p:txBody>
      </p:sp>
    </p:spTree>
    <p:extLst>
      <p:ext uri="{BB962C8B-B14F-4D97-AF65-F5344CB8AC3E}">
        <p14:creationId xmlns:p14="http://schemas.microsoft.com/office/powerpoint/2010/main" val="3170900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Creating new words and languages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129084"/>
            <a:ext cx="11270512" cy="4643855"/>
          </a:xfrm>
        </p:spPr>
        <p:txBody>
          <a:bodyPr anchor="t">
            <a:normAutofit fontScale="92500" lnSpcReduction="10000"/>
          </a:bodyPr>
          <a:lstStyle/>
          <a:p>
            <a:pPr algn="just"/>
            <a:r>
              <a:rPr lang="en-US" sz="2800" b="1" dirty="0">
                <a:solidFill>
                  <a:srgbClr val="FF6600"/>
                </a:solidFill>
              </a:rPr>
              <a:t>Creole Languages</a:t>
            </a:r>
          </a:p>
          <a:p>
            <a:pPr lvl="2" algn="just"/>
            <a:r>
              <a:rPr lang="en-US" sz="2800" dirty="0">
                <a:solidFill>
                  <a:schemeClr val="tx1"/>
                </a:solidFill>
              </a:rPr>
              <a:t>Two or more separate languages mix and develop a more formal structure and vocabulary to create a new combined language called a </a:t>
            </a:r>
            <a:r>
              <a:rPr lang="en-US" sz="2800" b="1" dirty="0">
                <a:solidFill>
                  <a:srgbClr val="FF6600"/>
                </a:solidFill>
              </a:rPr>
              <a:t>creole language</a:t>
            </a:r>
            <a:r>
              <a:rPr lang="en-US" sz="2800" b="1" dirty="0">
                <a:solidFill>
                  <a:schemeClr val="tx1"/>
                </a:solidFill>
              </a:rPr>
              <a:t>.</a:t>
            </a:r>
          </a:p>
          <a:p>
            <a:pPr lvl="2" algn="just"/>
            <a:r>
              <a:rPr lang="en-US" sz="2800" dirty="0">
                <a:solidFill>
                  <a:srgbClr val="008E40"/>
                </a:solidFill>
              </a:rPr>
              <a:t>Example: Afrikaans spoken in South Africa that combines Dutch with several European and African languages.</a:t>
            </a:r>
          </a:p>
          <a:p>
            <a:pPr lvl="2" algn="just"/>
            <a:r>
              <a:rPr lang="en-US" sz="2800" dirty="0">
                <a:solidFill>
                  <a:schemeClr val="tx1"/>
                </a:solidFill>
              </a:rPr>
              <a:t>Slaves were unable to transplant their languages so they combined their native African language with those of the European colonizers (English, French, Portuguese, Spanish)</a:t>
            </a:r>
          </a:p>
          <a:p>
            <a:pPr lvl="2" algn="just"/>
            <a:r>
              <a:rPr lang="en-US" sz="2800" dirty="0">
                <a:solidFill>
                  <a:schemeClr val="tx1"/>
                </a:solidFill>
              </a:rPr>
              <a:t>U.S. had less slaves than the Caribbean islands = fewer creole languages</a:t>
            </a:r>
          </a:p>
          <a:p>
            <a:pPr lvl="2" algn="just"/>
            <a:endParaRPr lang="en-US" sz="2400" dirty="0">
              <a:solidFill>
                <a:schemeClr val="tx1"/>
              </a:solidFill>
            </a:endParaRPr>
          </a:p>
          <a:p>
            <a:pPr lvl="2" algn="just"/>
            <a:endParaRPr lang="en-US" sz="2400" dirty="0">
              <a:solidFill>
                <a:schemeClr val="tx1"/>
              </a:solidFill>
            </a:endParaRPr>
          </a:p>
          <a:p>
            <a:pPr lvl="2" algn="just"/>
            <a:endParaRPr lang="en-US" sz="2400" dirty="0">
              <a:solidFill>
                <a:schemeClr val="tx1"/>
              </a:solidFill>
            </a:endParaRPr>
          </a:p>
        </p:txBody>
      </p:sp>
    </p:spTree>
    <p:extLst>
      <p:ext uri="{BB962C8B-B14F-4D97-AF65-F5344CB8AC3E}">
        <p14:creationId xmlns:p14="http://schemas.microsoft.com/office/powerpoint/2010/main" val="2841866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Creating new words and languages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129084"/>
            <a:ext cx="7367155" cy="4643855"/>
          </a:xfrm>
        </p:spPr>
        <p:txBody>
          <a:bodyPr anchor="t">
            <a:normAutofit/>
          </a:bodyPr>
          <a:lstStyle/>
          <a:p>
            <a:pPr algn="just"/>
            <a:r>
              <a:rPr lang="en-US" sz="2800" b="1" dirty="0">
                <a:solidFill>
                  <a:schemeClr val="tx1"/>
                </a:solidFill>
              </a:rPr>
              <a:t>Swahili in East Africa</a:t>
            </a:r>
          </a:p>
          <a:p>
            <a:pPr lvl="2" algn="just"/>
            <a:r>
              <a:rPr lang="en-US" sz="2800" dirty="0">
                <a:solidFill>
                  <a:schemeClr val="tx1"/>
                </a:solidFill>
              </a:rPr>
              <a:t>8</a:t>
            </a:r>
            <a:r>
              <a:rPr lang="en-US" sz="2800" baseline="30000" dirty="0">
                <a:solidFill>
                  <a:schemeClr val="tx1"/>
                </a:solidFill>
              </a:rPr>
              <a:t>th</a:t>
            </a:r>
            <a:r>
              <a:rPr lang="en-US" sz="2800" dirty="0">
                <a:solidFill>
                  <a:schemeClr val="tx1"/>
                </a:solidFill>
              </a:rPr>
              <a:t> Century – trade between Arab-speaking merchants and Bantu-speaking residents resulted in the development of </a:t>
            </a:r>
            <a:r>
              <a:rPr lang="en-US" sz="2800" b="1" dirty="0">
                <a:solidFill>
                  <a:schemeClr val="tx1"/>
                </a:solidFill>
              </a:rPr>
              <a:t>Swahili</a:t>
            </a:r>
            <a:endParaRPr lang="en-US" sz="2800" dirty="0">
              <a:solidFill>
                <a:schemeClr val="tx1"/>
              </a:solidFill>
            </a:endParaRPr>
          </a:p>
          <a:p>
            <a:pPr lvl="2" algn="just"/>
            <a:r>
              <a:rPr lang="en-US" sz="2800" dirty="0">
                <a:solidFill>
                  <a:schemeClr val="tx1"/>
                </a:solidFill>
              </a:rPr>
              <a:t>Still spoken in Africa</a:t>
            </a:r>
          </a:p>
          <a:p>
            <a:pPr lvl="2" algn="just"/>
            <a:r>
              <a:rPr lang="en-US" sz="2800" dirty="0">
                <a:solidFill>
                  <a:schemeClr val="tx1"/>
                </a:solidFill>
              </a:rPr>
              <a:t>The official language of Kenya, Uganda, Tanzania, and the Democratic Republic of the Congo </a:t>
            </a:r>
          </a:p>
          <a:p>
            <a:pPr lvl="2" algn="just"/>
            <a:endParaRPr lang="en-US" sz="2400" dirty="0">
              <a:solidFill>
                <a:schemeClr val="tx1"/>
              </a:solidFill>
            </a:endParaRPr>
          </a:p>
          <a:p>
            <a:pPr lvl="2" algn="just"/>
            <a:endParaRPr lang="en-US" sz="2400" dirty="0">
              <a:solidFill>
                <a:schemeClr val="tx1"/>
              </a:solidFill>
            </a:endParaRPr>
          </a:p>
          <a:p>
            <a:pPr lvl="2" algn="just"/>
            <a:endParaRPr lang="en-US" sz="2400" dirty="0">
              <a:solidFill>
                <a:schemeClr val="tx1"/>
              </a:solidFill>
            </a:endParaRPr>
          </a:p>
        </p:txBody>
      </p:sp>
      <p:pic>
        <p:nvPicPr>
          <p:cNvPr id="1026" name="Picture 2" descr="Image result for swahi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5624" y="2429980"/>
            <a:ext cx="3555184" cy="35551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222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(3.B.1.e)</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199" y="2077130"/>
            <a:ext cx="11076709" cy="4609420"/>
          </a:xfrm>
        </p:spPr>
        <p:txBody>
          <a:bodyPr anchor="t">
            <a:normAutofit/>
          </a:bodyPr>
          <a:lstStyle/>
          <a:p>
            <a:r>
              <a:rPr lang="en-US" sz="3200" dirty="0">
                <a:solidFill>
                  <a:schemeClr val="tx1"/>
                </a:solidFill>
              </a:rPr>
              <a:t>By the end of this section, you will </a:t>
            </a:r>
            <a:r>
              <a:rPr lang="en-US" sz="3200" i="1" dirty="0">
                <a:solidFill>
                  <a:schemeClr val="tx1"/>
                </a:solidFill>
              </a:rPr>
              <a:t>be able to </a:t>
            </a:r>
            <a:r>
              <a:rPr lang="en-US" sz="3200" b="1" dirty="0">
                <a:solidFill>
                  <a:schemeClr val="tx1"/>
                </a:solidFill>
              </a:rPr>
              <a:t>explain cultural patterns and landscapes as they vary by place and region</a:t>
            </a:r>
          </a:p>
          <a:p>
            <a:pPr lvl="3"/>
            <a:r>
              <a:rPr lang="en-US" sz="3200" dirty="0">
                <a:solidFill>
                  <a:schemeClr val="tx1"/>
                </a:solidFill>
              </a:rPr>
              <a:t>Language is essential to understanding landscapes symbolic of cultural identity (e.g. signs)</a:t>
            </a:r>
            <a:endParaRPr lang="en-US" sz="3200" dirty="0">
              <a:solidFill>
                <a:schemeClr val="bg1">
                  <a:lumMod val="75000"/>
                </a:schemeClr>
              </a:solidFill>
            </a:endParaRPr>
          </a:p>
          <a:p>
            <a:pPr lvl="3"/>
            <a:endParaRPr lang="en-US" sz="3200" dirty="0">
              <a:solidFill>
                <a:srgbClr val="7030A0"/>
              </a:solidFill>
            </a:endParaRPr>
          </a:p>
        </p:txBody>
      </p:sp>
    </p:spTree>
    <p:extLst>
      <p:ext uri="{BB962C8B-B14F-4D97-AF65-F5344CB8AC3E}">
        <p14:creationId xmlns:p14="http://schemas.microsoft.com/office/powerpoint/2010/main" val="3911395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457201" y="702156"/>
            <a:ext cx="11263744" cy="1013800"/>
          </a:xfrm>
        </p:spPr>
        <p:txBody>
          <a:bodyPr anchor="ctr">
            <a:normAutofit/>
          </a:bodyPr>
          <a:lstStyle/>
          <a:p>
            <a:r>
              <a:rPr lang="en-US" sz="4400" dirty="0"/>
              <a:t>Language policies/cultural landscape</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129084"/>
            <a:ext cx="7024255" cy="4643855"/>
          </a:xfrm>
        </p:spPr>
        <p:txBody>
          <a:bodyPr anchor="t">
            <a:normAutofit/>
          </a:bodyPr>
          <a:lstStyle/>
          <a:p>
            <a:pPr algn="just"/>
            <a:r>
              <a:rPr lang="en-US" sz="2800" dirty="0">
                <a:solidFill>
                  <a:schemeClr val="tx1"/>
                </a:solidFill>
              </a:rPr>
              <a:t>Language becomes intertwined with a group’s cultural identity</a:t>
            </a:r>
          </a:p>
          <a:p>
            <a:pPr algn="just"/>
            <a:r>
              <a:rPr lang="en-US" sz="2800" dirty="0">
                <a:solidFill>
                  <a:schemeClr val="tx1"/>
                </a:solidFill>
              </a:rPr>
              <a:t>Example: native Hawaiians, whose economy relies on fishing, have five dozen words for </a:t>
            </a:r>
            <a:r>
              <a:rPr lang="en-US" sz="2800" i="1" dirty="0">
                <a:solidFill>
                  <a:schemeClr val="tx1"/>
                </a:solidFill>
              </a:rPr>
              <a:t>fishing nets</a:t>
            </a:r>
            <a:r>
              <a:rPr lang="en-US" sz="2800" dirty="0">
                <a:solidFill>
                  <a:schemeClr val="tx1"/>
                </a:solidFill>
              </a:rPr>
              <a:t>.</a:t>
            </a:r>
          </a:p>
          <a:p>
            <a:pPr algn="just"/>
            <a:r>
              <a:rPr lang="en-US" sz="2800" dirty="0">
                <a:solidFill>
                  <a:schemeClr val="tx1"/>
                </a:solidFill>
              </a:rPr>
              <a:t>Signage in some places reflect linguistic heritage – single-language signs vs. bilingual signs</a:t>
            </a:r>
          </a:p>
          <a:p>
            <a:pPr algn="just"/>
            <a:r>
              <a:rPr lang="en-US" sz="2800" dirty="0">
                <a:solidFill>
                  <a:srgbClr val="008E40"/>
                </a:solidFill>
              </a:rPr>
              <a:t>Examples: Belgium and Quebec (French)</a:t>
            </a:r>
            <a:endParaRPr lang="en-US" sz="2400" dirty="0">
              <a:solidFill>
                <a:srgbClr val="008E40"/>
              </a:solidFill>
            </a:endParaRPr>
          </a:p>
        </p:txBody>
      </p:sp>
      <p:pic>
        <p:nvPicPr>
          <p:cNvPr id="4" name="Picture 3"/>
          <p:cNvPicPr>
            <a:picLocks noChangeAspect="1"/>
          </p:cNvPicPr>
          <p:nvPr/>
        </p:nvPicPr>
        <p:blipFill>
          <a:blip r:embed="rId2"/>
          <a:stretch>
            <a:fillRect/>
          </a:stretch>
        </p:blipFill>
        <p:spPr>
          <a:xfrm>
            <a:off x="7829548" y="2129084"/>
            <a:ext cx="3735487" cy="4244872"/>
          </a:xfrm>
          <a:prstGeom prst="rect">
            <a:avLst/>
          </a:prstGeom>
        </p:spPr>
      </p:pic>
    </p:spTree>
    <p:extLst>
      <p:ext uri="{BB962C8B-B14F-4D97-AF65-F5344CB8AC3E}">
        <p14:creationId xmlns:p14="http://schemas.microsoft.com/office/powerpoint/2010/main" val="2260909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457201" y="702156"/>
            <a:ext cx="11263744" cy="1013800"/>
          </a:xfrm>
        </p:spPr>
        <p:txBody>
          <a:bodyPr anchor="ctr">
            <a:normAutofit/>
          </a:bodyPr>
          <a:lstStyle/>
          <a:p>
            <a:r>
              <a:rPr lang="en-US" sz="4400" dirty="0"/>
              <a:t>Toponyms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129084"/>
            <a:ext cx="7024255" cy="4643855"/>
          </a:xfrm>
        </p:spPr>
        <p:txBody>
          <a:bodyPr anchor="t">
            <a:normAutofit lnSpcReduction="10000"/>
          </a:bodyPr>
          <a:lstStyle/>
          <a:p>
            <a:pPr algn="just"/>
            <a:r>
              <a:rPr lang="en-US" sz="2800" b="1" dirty="0">
                <a:solidFill>
                  <a:srgbClr val="FF6600"/>
                </a:solidFill>
              </a:rPr>
              <a:t>Toponyms</a:t>
            </a:r>
            <a:r>
              <a:rPr lang="en-US" sz="2800" dirty="0">
                <a:solidFill>
                  <a:schemeClr val="tx1"/>
                </a:solidFill>
              </a:rPr>
              <a:t>, the names of places, reflect culture.</a:t>
            </a:r>
          </a:p>
          <a:p>
            <a:pPr algn="just"/>
            <a:r>
              <a:rPr lang="en-US" sz="2800" dirty="0">
                <a:solidFill>
                  <a:schemeClr val="tx1"/>
                </a:solidFill>
              </a:rPr>
              <a:t>Example: </a:t>
            </a:r>
          </a:p>
          <a:p>
            <a:pPr lvl="2" algn="just"/>
            <a:r>
              <a:rPr lang="en-US" sz="2400" dirty="0">
                <a:solidFill>
                  <a:srgbClr val="008E40"/>
                </a:solidFill>
              </a:rPr>
              <a:t>Greeks founded a colony (657 B.C.E.) and named it </a:t>
            </a:r>
            <a:r>
              <a:rPr lang="en-US" sz="2400" i="1" dirty="0">
                <a:solidFill>
                  <a:srgbClr val="008E40"/>
                </a:solidFill>
              </a:rPr>
              <a:t>Byzantium</a:t>
            </a:r>
            <a:r>
              <a:rPr lang="en-US" sz="2400" dirty="0">
                <a:solidFill>
                  <a:srgbClr val="008E40"/>
                </a:solidFill>
              </a:rPr>
              <a:t>, probably after a leader named </a:t>
            </a:r>
            <a:r>
              <a:rPr lang="en-US" sz="2400" dirty="0" err="1">
                <a:solidFill>
                  <a:srgbClr val="008E40"/>
                </a:solidFill>
              </a:rPr>
              <a:t>Byzas</a:t>
            </a:r>
            <a:r>
              <a:rPr lang="en-US" sz="2400" dirty="0">
                <a:solidFill>
                  <a:srgbClr val="008E40"/>
                </a:solidFill>
              </a:rPr>
              <a:t>.</a:t>
            </a:r>
          </a:p>
          <a:p>
            <a:pPr lvl="2" algn="just"/>
            <a:r>
              <a:rPr lang="en-US" sz="2400" dirty="0">
                <a:solidFill>
                  <a:srgbClr val="008E40"/>
                </a:solidFill>
              </a:rPr>
              <a:t>After the city fell under Roman control, the Romans renamed it Constantinople, after emperor Constantine.</a:t>
            </a:r>
          </a:p>
          <a:p>
            <a:pPr lvl="2" algn="just"/>
            <a:r>
              <a:rPr lang="en-US" sz="2400" dirty="0">
                <a:solidFill>
                  <a:srgbClr val="008E40"/>
                </a:solidFill>
              </a:rPr>
              <a:t>When the Turks seized the city in 1453, they started calling it Istanbul (“to the city”)</a:t>
            </a:r>
          </a:p>
          <a:p>
            <a:pPr algn="just"/>
            <a:endParaRPr lang="en-US" sz="2400" dirty="0">
              <a:solidFill>
                <a:srgbClr val="008E40"/>
              </a:solidFill>
            </a:endParaRPr>
          </a:p>
        </p:txBody>
      </p:sp>
      <p:pic>
        <p:nvPicPr>
          <p:cNvPr id="2050" name="Picture 2" descr="Image result for constantinople on roman empire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456" y="2504209"/>
            <a:ext cx="3967489" cy="35865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582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Official languages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1" y="2077130"/>
            <a:ext cx="7845135" cy="4609420"/>
          </a:xfrm>
        </p:spPr>
        <p:txBody>
          <a:bodyPr anchor="t">
            <a:normAutofit/>
          </a:bodyPr>
          <a:lstStyle/>
          <a:p>
            <a:pPr algn="just"/>
            <a:r>
              <a:rPr lang="en-US" sz="3200" dirty="0">
                <a:solidFill>
                  <a:schemeClr val="tx1"/>
                </a:solidFill>
              </a:rPr>
              <a:t>An </a:t>
            </a:r>
            <a:r>
              <a:rPr lang="en-US" sz="3200" b="1" dirty="0">
                <a:solidFill>
                  <a:schemeClr val="tx1"/>
                </a:solidFill>
              </a:rPr>
              <a:t>official language</a:t>
            </a:r>
            <a:r>
              <a:rPr lang="en-US" sz="3200" dirty="0">
                <a:solidFill>
                  <a:schemeClr val="tx1"/>
                </a:solidFill>
              </a:rPr>
              <a:t> is one designated by law to be the language of government.</a:t>
            </a:r>
          </a:p>
          <a:p>
            <a:pPr lvl="2" algn="just"/>
            <a:r>
              <a:rPr lang="en-US" sz="2400" dirty="0">
                <a:solidFill>
                  <a:schemeClr val="tx1"/>
                </a:solidFill>
              </a:rPr>
              <a:t>Homogenous – made up largely of ethnically similar people (Iceland, Japan, Slovenia)</a:t>
            </a:r>
          </a:p>
          <a:p>
            <a:pPr lvl="2" algn="just"/>
            <a:r>
              <a:rPr lang="en-US" sz="2400" dirty="0">
                <a:solidFill>
                  <a:schemeClr val="tx1"/>
                </a:solidFill>
              </a:rPr>
              <a:t>Some countries encourage assimilation – (English colonizers in Ireland, Scotland, Wales)</a:t>
            </a:r>
          </a:p>
          <a:p>
            <a:pPr lvl="2" algn="just"/>
            <a:r>
              <a:rPr lang="en-US" sz="2400" dirty="0">
                <a:solidFill>
                  <a:schemeClr val="tx1"/>
                </a:solidFill>
              </a:rPr>
              <a:t>Several large ethnic groups wanting to honor all countries equally (Zimbabwe – 16 official languages with English as the lingua franca; Canada, Belgium, Switzerland, India)</a:t>
            </a:r>
          </a:p>
        </p:txBody>
      </p:sp>
      <p:pic>
        <p:nvPicPr>
          <p:cNvPr id="4100" name="Picture 4"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336" y="2285999"/>
            <a:ext cx="3632678" cy="395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88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5000" b="-5000"/>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D656ECC-9496-488F-BC2C-E6416E6FE203}"/>
              </a:ext>
            </a:extLst>
          </p:cNvPr>
          <p:cNvSpPr txBox="1">
            <a:spLocks/>
          </p:cNvSpPr>
          <p:nvPr/>
        </p:nvSpPr>
        <p:spPr>
          <a:xfrm>
            <a:off x="560412" y="754990"/>
            <a:ext cx="10763082" cy="3578019"/>
          </a:xfrm>
          <a:prstGeom prst="rect">
            <a:avLst/>
          </a:prstGeom>
        </p:spPr>
        <p:txBody>
          <a:bodyPr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r>
              <a:rPr lang="en-US" sz="3200" b="1" i="1" dirty="0">
                <a:solidFill>
                  <a:schemeClr val="tx1"/>
                </a:solidFill>
              </a:rPr>
              <a:t>In 1979, [schools on the Navajo reservation had about] 80 percent of students speaking Navajo – ten years later, 5 percent. There’s just too much English influence to really be effective in keeping our language. [If the Navajo language is lost] we will not be a unique people. We will have no culture; we will have no prayers.</a:t>
            </a:r>
          </a:p>
        </p:txBody>
      </p:sp>
      <p:sp>
        <p:nvSpPr>
          <p:cNvPr id="3" name="Content Placeholder 2">
            <a:extLst>
              <a:ext uri="{FF2B5EF4-FFF2-40B4-BE49-F238E27FC236}">
                <a16:creationId xmlns:a16="http://schemas.microsoft.com/office/drawing/2014/main" id="{7D656ECC-9496-488F-BC2C-E6416E6FE203}"/>
              </a:ext>
            </a:extLst>
          </p:cNvPr>
          <p:cNvSpPr txBox="1">
            <a:spLocks/>
          </p:cNvSpPr>
          <p:nvPr/>
        </p:nvSpPr>
        <p:spPr>
          <a:xfrm>
            <a:off x="3886200" y="3872692"/>
            <a:ext cx="8217652" cy="1643231"/>
          </a:xfrm>
          <a:prstGeom prst="rect">
            <a:avLst/>
          </a:prstGeom>
        </p:spPr>
        <p:txBody>
          <a:bodyPr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buClrTx/>
              <a:buFont typeface="Symbol" panose="05050102010706020507" pitchFamily="18" charset="2"/>
              <a:buChar char="-"/>
            </a:pPr>
            <a:r>
              <a:rPr lang="en-US" sz="2400" b="1" dirty="0">
                <a:solidFill>
                  <a:schemeClr val="tx1"/>
                </a:solidFill>
              </a:rPr>
              <a:t>Marilyn Begay, 5</a:t>
            </a:r>
            <a:r>
              <a:rPr lang="en-US" sz="2400" b="1" baseline="30000" dirty="0">
                <a:solidFill>
                  <a:schemeClr val="tx1"/>
                </a:solidFill>
              </a:rPr>
              <a:t>th</a:t>
            </a:r>
            <a:r>
              <a:rPr lang="en-US" sz="2400" b="1" dirty="0">
                <a:solidFill>
                  <a:schemeClr val="tx1"/>
                </a:solidFill>
              </a:rPr>
              <a:t> grade teacher, The Navajo Language Immersion School, </a:t>
            </a:r>
            <a:r>
              <a:rPr lang="en-US" sz="2400" b="1" dirty="0" smtClean="0">
                <a:solidFill>
                  <a:schemeClr val="tx1"/>
                </a:solidFill>
              </a:rPr>
              <a:t>Navajo </a:t>
            </a:r>
            <a:r>
              <a:rPr lang="en-US" sz="2400" b="1" dirty="0">
                <a:solidFill>
                  <a:schemeClr val="tx1"/>
                </a:solidFill>
              </a:rPr>
              <a:t>Nation reservation, Arizona</a:t>
            </a:r>
          </a:p>
        </p:txBody>
      </p:sp>
    </p:spTree>
    <p:extLst>
      <p:ext uri="{BB962C8B-B14F-4D97-AF65-F5344CB8AC3E}">
        <p14:creationId xmlns:p14="http://schemas.microsoft.com/office/powerpoint/2010/main" val="1793194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Essential Question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2" y="2309584"/>
            <a:ext cx="10807244" cy="3974341"/>
          </a:xfrm>
        </p:spPr>
        <p:txBody>
          <a:bodyPr anchor="t">
            <a:normAutofit/>
          </a:bodyPr>
          <a:lstStyle/>
          <a:p>
            <a:r>
              <a:rPr lang="en-US" sz="3600" b="1" dirty="0">
                <a:solidFill>
                  <a:schemeClr val="tx1"/>
                </a:solidFill>
              </a:rPr>
              <a:t>Essential Question</a:t>
            </a:r>
          </a:p>
          <a:p>
            <a:pPr lvl="2"/>
            <a:r>
              <a:rPr lang="en-US" sz="3200" dirty="0">
                <a:solidFill>
                  <a:schemeClr val="tx1"/>
                </a:solidFill>
              </a:rPr>
              <a:t>What do the spread of and changes in languages tell about the cultures of the world?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9087" y="3797877"/>
            <a:ext cx="2857500" cy="28575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65273" r="51260"/>
          <a:stretch/>
        </p:blipFill>
        <p:spPr>
          <a:xfrm>
            <a:off x="8969087" y="5787759"/>
            <a:ext cx="1392731" cy="992332"/>
          </a:xfrm>
          <a:prstGeom prst="rect">
            <a:avLst/>
          </a:prstGeom>
        </p:spPr>
      </p:pic>
    </p:spTree>
    <p:extLst>
      <p:ext uri="{BB962C8B-B14F-4D97-AF65-F5344CB8AC3E}">
        <p14:creationId xmlns:p14="http://schemas.microsoft.com/office/powerpoint/2010/main" val="1902601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(3.B.1.A)</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2" y="1977076"/>
            <a:ext cx="11029616" cy="1649352"/>
          </a:xfrm>
        </p:spPr>
        <p:txBody>
          <a:bodyPr anchor="t">
            <a:normAutofit/>
          </a:bodyPr>
          <a:lstStyle/>
          <a:p>
            <a:pPr algn="just"/>
            <a:r>
              <a:rPr lang="en-US" sz="3200" dirty="0">
                <a:solidFill>
                  <a:schemeClr val="tx1"/>
                </a:solidFill>
              </a:rPr>
              <a:t>By the end of this section, you will </a:t>
            </a:r>
            <a:r>
              <a:rPr lang="en-US" sz="3200" i="1" dirty="0">
                <a:solidFill>
                  <a:schemeClr val="tx1"/>
                </a:solidFill>
              </a:rPr>
              <a:t>be able to </a:t>
            </a:r>
            <a:r>
              <a:rPr lang="en-US" sz="3200" b="1" dirty="0">
                <a:solidFill>
                  <a:schemeClr val="tx1"/>
                </a:solidFill>
              </a:rPr>
              <a:t>explain cultural patterns and landscapes as they vary by place and region.</a:t>
            </a:r>
          </a:p>
          <a:p>
            <a:pPr lvl="3" algn="just"/>
            <a:endParaRPr lang="en-US" sz="3200" dirty="0">
              <a:solidFill>
                <a:schemeClr val="tx1"/>
              </a:solidFill>
            </a:endParaRPr>
          </a:p>
        </p:txBody>
      </p:sp>
      <p:sp>
        <p:nvSpPr>
          <p:cNvPr id="4" name="Rectangle 3"/>
          <p:cNvSpPr/>
          <p:nvPr/>
        </p:nvSpPr>
        <p:spPr>
          <a:xfrm>
            <a:off x="242454" y="3759758"/>
            <a:ext cx="11368353" cy="1569660"/>
          </a:xfrm>
          <a:prstGeom prst="rect">
            <a:avLst/>
          </a:prstGeom>
        </p:spPr>
        <p:txBody>
          <a:bodyPr wrap="square">
            <a:spAutoFit/>
          </a:bodyPr>
          <a:lstStyle/>
          <a:p>
            <a:pPr marL="1242000" lvl="3" indent="-234000" algn="just" defTabSz="457200">
              <a:spcBef>
                <a:spcPct val="20000"/>
              </a:spcBef>
              <a:spcAft>
                <a:spcPts val="600"/>
              </a:spcAft>
              <a:buClr>
                <a:srgbClr val="629DD1"/>
              </a:buClr>
              <a:buSzPct val="92000"/>
              <a:buFont typeface="Wingdings 2" panose="05020102010507070707" pitchFamily="18" charset="2"/>
              <a:buChar char=""/>
            </a:pPr>
            <a:r>
              <a:rPr lang="en-US" sz="3200" dirty="0">
                <a:solidFill>
                  <a:prstClr val="black"/>
                </a:solidFill>
              </a:rPr>
              <a:t>Regional patterns of </a:t>
            </a:r>
            <a:r>
              <a:rPr lang="en-US" sz="3200" b="1" dirty="0">
                <a:solidFill>
                  <a:prstClr val="black"/>
                </a:solidFill>
              </a:rPr>
              <a:t>language</a:t>
            </a:r>
            <a:r>
              <a:rPr lang="en-US" sz="3200" dirty="0">
                <a:solidFill>
                  <a:prstClr val="black"/>
                </a:solidFill>
              </a:rPr>
              <a:t>, religion, and ethnicity contribute to a sense of place, enhance place making, and shape the global </a:t>
            </a:r>
            <a:r>
              <a:rPr lang="en-US" sz="3200" i="1" dirty="0">
                <a:solidFill>
                  <a:prstClr val="black"/>
                </a:solidFill>
              </a:rPr>
              <a:t>cultural landscape</a:t>
            </a:r>
            <a:r>
              <a:rPr lang="en-US" sz="3200" dirty="0">
                <a:solidFill>
                  <a:prstClr val="black"/>
                </a:solidFill>
              </a:rPr>
              <a:t>.</a:t>
            </a:r>
          </a:p>
        </p:txBody>
      </p:sp>
    </p:spTree>
    <p:extLst>
      <p:ext uri="{BB962C8B-B14F-4D97-AF65-F5344CB8AC3E}">
        <p14:creationId xmlns:p14="http://schemas.microsoft.com/office/powerpoint/2010/main" val="4131095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Cultural landscape</a:t>
            </a:r>
          </a:p>
        </p:txBody>
      </p:sp>
      <p:sp>
        <p:nvSpPr>
          <p:cNvPr id="4" name="Rectangle 3"/>
          <p:cNvSpPr/>
          <p:nvPr/>
        </p:nvSpPr>
        <p:spPr>
          <a:xfrm>
            <a:off x="411823" y="5217083"/>
            <a:ext cx="11368353" cy="1569660"/>
          </a:xfrm>
          <a:prstGeom prst="rect">
            <a:avLst/>
          </a:prstGeom>
        </p:spPr>
        <p:txBody>
          <a:bodyPr wrap="square">
            <a:spAutoFit/>
          </a:bodyPr>
          <a:lstStyle/>
          <a:p>
            <a:pPr marL="327600" lvl="1" indent="-234000" algn="just" defTabSz="457200">
              <a:spcBef>
                <a:spcPct val="20000"/>
              </a:spcBef>
              <a:spcAft>
                <a:spcPts val="600"/>
              </a:spcAft>
              <a:buClr>
                <a:srgbClr val="629DD1"/>
              </a:buClr>
              <a:buSzPct val="92000"/>
              <a:buFont typeface="Wingdings 2" panose="05020102010507070707" pitchFamily="18" charset="2"/>
              <a:buChar char=""/>
            </a:pPr>
            <a:r>
              <a:rPr lang="en-US" sz="3200" dirty="0">
                <a:solidFill>
                  <a:prstClr val="black"/>
                </a:solidFill>
              </a:rPr>
              <a:t>Remember, the cultural landscape refers to the earth’s surface as modified by human action. Naturally occurring phenomena (forests, shorelines, wetlands, mountains) are not included.</a:t>
            </a:r>
          </a:p>
        </p:txBody>
      </p:sp>
      <p:pic>
        <p:nvPicPr>
          <p:cNvPr id="7170" name="Picture 2" descr="Image result for adobe rui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2636" y="1906502"/>
            <a:ext cx="5546726" cy="3120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2199384" y="3431956"/>
            <a:ext cx="2032594" cy="369332"/>
          </a:xfrm>
          <a:prstGeom prst="rect">
            <a:avLst/>
          </a:prstGeom>
        </p:spPr>
        <p:txBody>
          <a:bodyPr wrap="square">
            <a:spAutoFit/>
          </a:bodyPr>
          <a:lstStyle/>
          <a:p>
            <a:r>
              <a:rPr lang="en-US" dirty="0">
                <a:solidFill>
                  <a:prstClr val="black"/>
                </a:solidFill>
              </a:rPr>
              <a:t>Adobe Ruins, Peru</a:t>
            </a:r>
            <a:endParaRPr lang="en-US" dirty="0"/>
          </a:p>
        </p:txBody>
      </p:sp>
    </p:spTree>
    <p:extLst>
      <p:ext uri="{BB962C8B-B14F-4D97-AF65-F5344CB8AC3E}">
        <p14:creationId xmlns:p14="http://schemas.microsoft.com/office/powerpoint/2010/main" val="101350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Language and culture</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1" y="1945902"/>
            <a:ext cx="11264444" cy="4683498"/>
          </a:xfrm>
        </p:spPr>
        <p:txBody>
          <a:bodyPr anchor="t">
            <a:normAutofit/>
          </a:bodyPr>
          <a:lstStyle/>
          <a:p>
            <a:pPr algn="just"/>
            <a:r>
              <a:rPr lang="en-US" sz="3200" dirty="0">
                <a:solidFill>
                  <a:schemeClr val="tx1"/>
                </a:solidFill>
              </a:rPr>
              <a:t>7,000 languages that people speak around the world, most by small, isolated groups</a:t>
            </a:r>
          </a:p>
          <a:p>
            <a:pPr algn="just"/>
            <a:r>
              <a:rPr lang="en-US" sz="3200" dirty="0">
                <a:solidFill>
                  <a:schemeClr val="tx1"/>
                </a:solidFill>
              </a:rPr>
              <a:t>By the end of the century, about half will be gone</a:t>
            </a:r>
          </a:p>
          <a:p>
            <a:pPr algn="just"/>
            <a:r>
              <a:rPr lang="en-US" sz="3200" dirty="0">
                <a:solidFill>
                  <a:schemeClr val="tx1"/>
                </a:solidFill>
              </a:rPr>
              <a:t>As these groups integrate into larger societies, people often learn the language of the majority and their traditional language becomes extinct</a:t>
            </a:r>
          </a:p>
          <a:p>
            <a:pPr algn="just"/>
            <a:r>
              <a:rPr lang="en-US" sz="3200" dirty="0">
                <a:solidFill>
                  <a:schemeClr val="tx1"/>
                </a:solidFill>
              </a:rPr>
              <a:t>As languages become extinct, a central part of the group’s history identity is also lost.</a:t>
            </a:r>
          </a:p>
        </p:txBody>
      </p:sp>
    </p:spTree>
    <p:extLst>
      <p:ext uri="{BB962C8B-B14F-4D97-AF65-F5344CB8AC3E}">
        <p14:creationId xmlns:p14="http://schemas.microsoft.com/office/powerpoint/2010/main" val="3779716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Relationships among Languages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1" y="1945902"/>
            <a:ext cx="11264444" cy="4683498"/>
          </a:xfrm>
        </p:spPr>
        <p:txBody>
          <a:bodyPr anchor="t">
            <a:normAutofit/>
          </a:bodyPr>
          <a:lstStyle/>
          <a:p>
            <a:pPr algn="just"/>
            <a:r>
              <a:rPr lang="en-US" sz="3200" dirty="0">
                <a:solidFill>
                  <a:schemeClr val="tx1"/>
                </a:solidFill>
              </a:rPr>
              <a:t>Language is essential to a group’s culture as it creates a sense of place (belonging) and a cultural landscape.</a:t>
            </a:r>
          </a:p>
          <a:p>
            <a:pPr algn="just"/>
            <a:r>
              <a:rPr lang="en-US" sz="3200" dirty="0">
                <a:solidFill>
                  <a:schemeClr val="tx1"/>
                </a:solidFill>
              </a:rPr>
              <a:t>Current communication technologies are reshaping cultures and bringing drastic change to age-old practices and languages.</a:t>
            </a:r>
          </a:p>
        </p:txBody>
      </p:sp>
      <p:pic>
        <p:nvPicPr>
          <p:cNvPr id="3074" name="Picture 2" descr="Image result for cursive samples"/>
          <p:cNvPicPr>
            <a:picLocks noChangeAspect="1" noChangeArrowheads="1"/>
          </p:cNvPicPr>
          <p:nvPr/>
        </p:nvPicPr>
        <p:blipFill rotWithShape="1">
          <a:blip r:embed="rId2">
            <a:extLst>
              <a:ext uri="{28A0092B-C50C-407E-A947-70E740481C1C}">
                <a14:useLocalDpi xmlns:a14="http://schemas.microsoft.com/office/drawing/2010/main" val="0"/>
              </a:ext>
            </a:extLst>
          </a:blip>
          <a:srcRect l="4777" t="7070" r="9202" b="48640"/>
          <a:stretch/>
        </p:blipFill>
        <p:spPr bwMode="auto">
          <a:xfrm>
            <a:off x="3016098" y="4428714"/>
            <a:ext cx="7865918" cy="197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559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ividen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3_Dividend">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Dividen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1_Dividend">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7861</TotalTime>
  <Words>1873</Words>
  <Application>Microsoft Office PowerPoint</Application>
  <PresentationFormat>Widescreen</PresentationFormat>
  <Paragraphs>162</Paragraphs>
  <Slides>38</Slides>
  <Notes>4</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38</vt:i4>
      </vt:variant>
    </vt:vector>
  </HeadingPairs>
  <TitlesOfParts>
    <vt:vector size="47" baseType="lpstr">
      <vt:lpstr>Calibri</vt:lpstr>
      <vt:lpstr>Cambria</vt:lpstr>
      <vt:lpstr>Roboto</vt:lpstr>
      <vt:lpstr>Symbol</vt:lpstr>
      <vt:lpstr>Wingdings 2</vt:lpstr>
      <vt:lpstr>2_Dividend</vt:lpstr>
      <vt:lpstr>3_Dividend</vt:lpstr>
      <vt:lpstr>Dividend</vt:lpstr>
      <vt:lpstr>1_Dividend</vt:lpstr>
      <vt:lpstr>PowerPoint Presentation</vt:lpstr>
      <vt:lpstr>Unit 3 – Cultural patterns and processes</vt:lpstr>
      <vt:lpstr>Enduring Understanding (3.B)</vt:lpstr>
      <vt:lpstr>PowerPoint Presentation</vt:lpstr>
      <vt:lpstr>Essential Question</vt:lpstr>
      <vt:lpstr>Learning Objective (3.B.1.A)</vt:lpstr>
      <vt:lpstr>Cultural landscape</vt:lpstr>
      <vt:lpstr>Language and culture</vt:lpstr>
      <vt:lpstr>Relationships among Languages</vt:lpstr>
      <vt:lpstr>Relationships among Languages</vt:lpstr>
      <vt:lpstr>Language Fragmentation</vt:lpstr>
      <vt:lpstr>Learning Objective (3.B.1.b)</vt:lpstr>
      <vt:lpstr>Relationships among Languages</vt:lpstr>
      <vt:lpstr>Relationships among Languages</vt:lpstr>
      <vt:lpstr>PowerPoint Presentation</vt:lpstr>
      <vt:lpstr>PowerPoint Presentation</vt:lpstr>
      <vt:lpstr>Indo-European language family</vt:lpstr>
      <vt:lpstr>Indo-European language family</vt:lpstr>
      <vt:lpstr>Indo-European language family</vt:lpstr>
      <vt:lpstr>Indo-European language family</vt:lpstr>
      <vt:lpstr>Accents and dialects</vt:lpstr>
      <vt:lpstr>Accents and dialects</vt:lpstr>
      <vt:lpstr>Accents and dialects</vt:lpstr>
      <vt:lpstr>PowerPoint Presentation</vt:lpstr>
      <vt:lpstr>Learning objective (3.B.2.b)</vt:lpstr>
      <vt:lpstr>Diffusion of languages</vt:lpstr>
      <vt:lpstr>Diffusion of languages</vt:lpstr>
      <vt:lpstr>Diffusion of Languages</vt:lpstr>
      <vt:lpstr>English as a lingua franca</vt:lpstr>
      <vt:lpstr>English as a lingua franca</vt:lpstr>
      <vt:lpstr>Other lingua francas</vt:lpstr>
      <vt:lpstr>Creating new words and languages</vt:lpstr>
      <vt:lpstr>Creating new words and languages</vt:lpstr>
      <vt:lpstr>Creating new words and languages</vt:lpstr>
      <vt:lpstr>Learning objective (3.B.1.e)</vt:lpstr>
      <vt:lpstr>Language policies/cultural landscape</vt:lpstr>
      <vt:lpstr>Toponyms</vt:lpstr>
      <vt:lpstr>Official languages</vt:lpstr>
    </vt:vector>
  </TitlesOfParts>
  <Company>OCPS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Terrell, Carli B.</dc:creator>
  <cp:lastModifiedBy>Welch, Brian</cp:lastModifiedBy>
  <cp:revision>48</cp:revision>
  <dcterms:created xsi:type="dcterms:W3CDTF">2017-10-11T14:32:03Z</dcterms:created>
  <dcterms:modified xsi:type="dcterms:W3CDTF">2018-12-03T15:59:11Z</dcterms:modified>
</cp:coreProperties>
</file>