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4" r:id="rId5"/>
  </p:sldIdLst>
  <p:sldSz cx="7772400" cy="10058400"/>
  <p:notesSz cx="7010400" cy="92964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5" d="100"/>
          <a:sy n="95" d="100"/>
        </p:scale>
        <p:origin x="379" y="-1939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10/29/2023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29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10/29/2023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523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10/29/2023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829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10/29/2023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400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10/29/2023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784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10/29/2023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450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10/29/2023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590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10/29/2023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154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10/29/2023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469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10/29/2023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747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10/29/2023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878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F60EB-A2F0-433E-8ABA-8514B0939CAC}" type="datetimeFigureOut">
              <a:rPr lang="en-US" smtClean="0"/>
              <a:pPr/>
              <a:t>10/29/2023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449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9" y="1256"/>
            <a:ext cx="7771429" cy="1005714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08049" y="1066800"/>
            <a:ext cx="5029200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4000" dirty="0">
                <a:latin typeface="Curlz MT"/>
              </a:rPr>
              <a:t>  Manuel’s Weekly Blast</a:t>
            </a:r>
            <a:endParaRPr lang="en-US" sz="4000" dirty="0">
              <a:latin typeface="Curlz MT" pitchFamily="8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5000" y="2057400"/>
            <a:ext cx="388620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3200" dirty="0">
                <a:latin typeface="Curlz MT"/>
              </a:rPr>
              <a:t>October 30</a:t>
            </a:r>
            <a:r>
              <a:rPr lang="en-US" sz="3200" baseline="30000" dirty="0">
                <a:latin typeface="Curlz MT"/>
              </a:rPr>
              <a:t>th</a:t>
            </a:r>
            <a:r>
              <a:rPr lang="en-US" sz="3200" dirty="0">
                <a:latin typeface="Curlz MT"/>
              </a:rPr>
              <a:t>, 2023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" y="2986444"/>
            <a:ext cx="2743200" cy="602472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400" b="1" dirty="0">
                <a:latin typeface="Curlz MT"/>
              </a:rPr>
              <a:t>We Are Learning About</a:t>
            </a:r>
            <a:r>
              <a:rPr lang="en-US" b="1" dirty="0">
                <a:latin typeface="Curlz MT"/>
              </a:rPr>
              <a:t>…</a:t>
            </a:r>
          </a:p>
          <a:p>
            <a:r>
              <a:rPr lang="en-US" sz="1250" b="1" dirty="0"/>
              <a:t>Reading</a:t>
            </a:r>
            <a:r>
              <a:rPr lang="en-US" sz="1250" dirty="0"/>
              <a:t>: We will review the letters of the alphabet and how our mouths form to make those sounds, with a focus on </a:t>
            </a:r>
            <a:r>
              <a:rPr lang="en-US" sz="1250" b="1" dirty="0"/>
              <a:t>Short Vowel </a:t>
            </a:r>
            <a:r>
              <a:rPr lang="en-US" sz="1250" b="1" dirty="0" err="1"/>
              <a:t>Uu</a:t>
            </a:r>
            <a:r>
              <a:rPr lang="en-US" sz="1250" b="1" dirty="0"/>
              <a:t> </a:t>
            </a:r>
            <a:r>
              <a:rPr lang="en-US" sz="1250" i="1" dirty="0"/>
              <a:t>(like in </a:t>
            </a:r>
            <a:r>
              <a:rPr lang="en-US" sz="1250" b="1" i="1" dirty="0"/>
              <a:t>up</a:t>
            </a:r>
            <a:r>
              <a:rPr lang="en-US" sz="1250" i="1" dirty="0"/>
              <a:t> and </a:t>
            </a:r>
            <a:r>
              <a:rPr lang="en-US" sz="1250" b="1" i="1" dirty="0"/>
              <a:t>hug</a:t>
            </a:r>
            <a:r>
              <a:rPr lang="en-US" sz="1250" i="1" dirty="0"/>
              <a:t>) </a:t>
            </a:r>
            <a:r>
              <a:rPr lang="en-US" sz="1250" dirty="0"/>
              <a:t>and </a:t>
            </a:r>
            <a:r>
              <a:rPr lang="en-US" sz="1250" b="1" dirty="0"/>
              <a:t>Gg</a:t>
            </a:r>
            <a:r>
              <a:rPr lang="en-US" sz="1250" dirty="0"/>
              <a:t>.</a:t>
            </a:r>
            <a:r>
              <a:rPr lang="en-US" sz="1250" b="1" dirty="0"/>
              <a:t> </a:t>
            </a:r>
            <a:r>
              <a:rPr lang="en-US" sz="1250" dirty="0"/>
              <a:t>We will learn the new HFW’s </a:t>
            </a:r>
            <a:r>
              <a:rPr lang="en-US" sz="1250" b="1" dirty="0"/>
              <a:t>do </a:t>
            </a:r>
            <a:r>
              <a:rPr lang="en-US" sz="1250" dirty="0"/>
              <a:t>and </a:t>
            </a:r>
            <a:r>
              <a:rPr lang="en-US" sz="1250" b="1" dirty="0"/>
              <a:t>to.</a:t>
            </a:r>
            <a:r>
              <a:rPr lang="en-US" sz="1250" dirty="0"/>
              <a:t> We will identify characters, setting and story events in texts we read together. </a:t>
            </a:r>
            <a:r>
              <a:rPr lang="en-US" sz="1250" b="1" i="1" dirty="0">
                <a:sym typeface="Wingdings" panose="05000000000000000000" pitchFamily="2" charset="2"/>
              </a:rPr>
              <a:t>Weekly Question: How do we know what we need?</a:t>
            </a:r>
            <a:endParaRPr lang="en-US" sz="1250" b="1" i="1" dirty="0">
              <a:cs typeface="Calibri"/>
            </a:endParaRPr>
          </a:p>
          <a:p>
            <a:r>
              <a:rPr lang="en-US" sz="1250" b="1" dirty="0"/>
              <a:t>Writing</a:t>
            </a:r>
            <a:r>
              <a:rPr lang="en-US" sz="1250" dirty="0"/>
              <a:t>: We will print </a:t>
            </a:r>
            <a:r>
              <a:rPr lang="en-US" sz="1250" b="1" dirty="0" err="1"/>
              <a:t>Uu</a:t>
            </a:r>
            <a:r>
              <a:rPr lang="en-US" sz="1250" b="1" dirty="0"/>
              <a:t> </a:t>
            </a:r>
            <a:r>
              <a:rPr lang="en-US" sz="1250" dirty="0"/>
              <a:t>and </a:t>
            </a:r>
            <a:r>
              <a:rPr lang="en-US" sz="1250" b="1" dirty="0"/>
              <a:t>Gg, </a:t>
            </a:r>
            <a:r>
              <a:rPr lang="en-US" sz="1250" dirty="0"/>
              <a:t>as well as our first names! We will </a:t>
            </a:r>
            <a:r>
              <a:rPr lang="en-US" sz="1250" i="1" dirty="0"/>
              <a:t>stretchy-spell </a:t>
            </a:r>
            <a:r>
              <a:rPr lang="en-US" sz="1250" dirty="0"/>
              <a:t>our words and write to tell our opinions about the best foods and drinks!</a:t>
            </a:r>
            <a:endParaRPr lang="en-US" sz="1250" dirty="0">
              <a:cs typeface="Calibri"/>
            </a:endParaRPr>
          </a:p>
          <a:p>
            <a:r>
              <a:rPr lang="en-US" sz="1250" b="1" dirty="0"/>
              <a:t>Math</a:t>
            </a:r>
            <a:r>
              <a:rPr lang="en-US" sz="1250" dirty="0"/>
              <a:t>: We will begin </a:t>
            </a:r>
            <a:r>
              <a:rPr lang="en-US" sz="1250" b="1" i="1" dirty="0" err="1"/>
              <a:t>GoMath</a:t>
            </a:r>
            <a:r>
              <a:rPr lang="en-US" sz="1250" b="1" i="1" dirty="0"/>
              <a:t> Ch. 5: Count and Represent Numbers Through 10!</a:t>
            </a:r>
            <a:endParaRPr lang="en-US" sz="1250" b="1" dirty="0">
              <a:cs typeface="Calibri"/>
            </a:endParaRPr>
          </a:p>
          <a:p>
            <a:r>
              <a:rPr lang="en-US" sz="1250" b="1" dirty="0"/>
              <a:t>Science</a:t>
            </a:r>
            <a:r>
              <a:rPr lang="en-US" sz="1250" dirty="0"/>
              <a:t>: We will continue </a:t>
            </a:r>
            <a:r>
              <a:rPr lang="en-US" sz="1250" b="1" i="1" dirty="0"/>
              <a:t>Unit 6: Energy (Sound, Light, and Heat)</a:t>
            </a:r>
            <a:r>
              <a:rPr lang="en-US" sz="1250" dirty="0"/>
              <a:t>!</a:t>
            </a:r>
            <a:endParaRPr lang="en-US" sz="1250" dirty="0">
              <a:cs typeface="Calibri"/>
            </a:endParaRPr>
          </a:p>
          <a:p>
            <a:r>
              <a:rPr lang="en-US" sz="1250" b="1" dirty="0"/>
              <a:t>Social Studies: </a:t>
            </a:r>
            <a:r>
              <a:rPr lang="en-US" sz="1250" dirty="0"/>
              <a:t>We will practice</a:t>
            </a:r>
            <a:r>
              <a:rPr lang="en-US" sz="1250" b="1" i="1" dirty="0"/>
              <a:t> I-Care Rules</a:t>
            </a:r>
            <a:r>
              <a:rPr lang="en-US" sz="1250" dirty="0"/>
              <a:t>. We will continue focusing on our Hawks Rise Character Traits! We will begin learning about why we celebrate </a:t>
            </a:r>
            <a:r>
              <a:rPr lang="en-US" sz="1250" b="1" i="1" dirty="0"/>
              <a:t>Thanksgiving</a:t>
            </a:r>
            <a:r>
              <a:rPr lang="en-US" sz="1250" i="1" dirty="0"/>
              <a:t>! </a:t>
            </a:r>
            <a:r>
              <a:rPr lang="en-US" sz="1250" dirty="0"/>
              <a:t>We will learn about the first Thanksgiving, and compare long ago traditions to traditions today.</a:t>
            </a:r>
            <a:endParaRPr lang="en-US" sz="1250" dirty="0">
              <a:cs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04716" y="2764030"/>
            <a:ext cx="2590800" cy="280076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200" b="1" dirty="0">
                <a:latin typeface="Curlz MT"/>
              </a:rPr>
              <a:t>Homework:</a:t>
            </a:r>
            <a:endParaRPr lang="en-US" b="1" dirty="0">
              <a:latin typeface="Curlz MT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050" dirty="0"/>
              <a:t>Read to and with your child each night/Record books on Reading Rally Logs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050" dirty="0"/>
              <a:t>Go Math Practice pages for </a:t>
            </a:r>
            <a:r>
              <a:rPr lang="en-US" sz="1050" b="1" i="1" dirty="0"/>
              <a:t>Chapters 1-4</a:t>
            </a:r>
            <a:endParaRPr lang="en-US" sz="1050" dirty="0"/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050" dirty="0"/>
              <a:t>Practice the HFW’s: </a:t>
            </a:r>
            <a:r>
              <a:rPr lang="en-US" sz="1050" b="1" i="1" dirty="0"/>
              <a:t>a, and, I, the, is, in, as, said, do, to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050" dirty="0">
                <a:cs typeface="Calibri"/>
              </a:rPr>
              <a:t>Talk with your kiddos about what they are learning by going over their weekly papers and behavior grades with them!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 sz="1300" dirty="0">
              <a:latin typeface="Calibri"/>
              <a:cs typeface="Calibri"/>
            </a:endParaRPr>
          </a:p>
          <a:p>
            <a:endParaRPr lang="en-US" dirty="0">
              <a:latin typeface="AR DARLING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04716" y="5230112"/>
            <a:ext cx="2819400" cy="594008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400" b="1" dirty="0">
                <a:latin typeface="Curlz MT"/>
              </a:rPr>
              <a:t>Important Dates:</a:t>
            </a:r>
            <a:endParaRPr lang="en-US" dirty="0"/>
          </a:p>
          <a:p>
            <a:pPr algn="ctr"/>
            <a:endParaRPr lang="en-US" sz="1800" dirty="0">
              <a:latin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sz="1200" b="1" dirty="0">
                <a:latin typeface="Calibri"/>
                <a:cs typeface="Calibri"/>
                <a:sym typeface="Wingdings" panose="05000000000000000000" pitchFamily="2" charset="2"/>
              </a:rPr>
              <a:t>October 27-November 3: </a:t>
            </a:r>
            <a:r>
              <a:rPr lang="en-US" sz="1200" dirty="0">
                <a:latin typeface="Calibri"/>
                <a:cs typeface="Calibri"/>
                <a:sym typeface="Wingdings" panose="05000000000000000000" pitchFamily="2" charset="2"/>
              </a:rPr>
              <a:t>Spirit Sprint School Fundraiser</a:t>
            </a:r>
          </a:p>
          <a:p>
            <a:pPr marL="285750" indent="-285750">
              <a:buFont typeface="Arial"/>
              <a:buChar char="•"/>
            </a:pPr>
            <a:r>
              <a:rPr lang="en-US" sz="1200" b="1" dirty="0">
                <a:latin typeface="Calibri"/>
                <a:cs typeface="Calibri"/>
                <a:sym typeface="Wingdings" panose="05000000000000000000" pitchFamily="2" charset="2"/>
              </a:rPr>
              <a:t>October 31: </a:t>
            </a:r>
            <a:r>
              <a:rPr lang="en-US" sz="1200" dirty="0">
                <a:latin typeface="Calibri"/>
                <a:cs typeface="Calibri"/>
                <a:sym typeface="Wingdings" panose="05000000000000000000" pitchFamily="2" charset="2"/>
              </a:rPr>
              <a:t>Fall Craft Party </a:t>
            </a:r>
            <a:r>
              <a:rPr lang="en-US" sz="1200" b="1" dirty="0">
                <a:latin typeface="Calibri"/>
                <a:cs typeface="Calibri"/>
                <a:sym typeface="Wingdings" panose="05000000000000000000" pitchFamily="2" charset="2"/>
              </a:rPr>
              <a:t>8:45-10:15</a:t>
            </a:r>
            <a:r>
              <a:rPr lang="en-US" sz="1200" dirty="0">
                <a:latin typeface="Calibri"/>
                <a:cs typeface="Calibri"/>
                <a:sym typeface="Wingdings" panose="05000000000000000000" pitchFamily="2" charset="2"/>
              </a:rPr>
              <a:t>; Wear Orange and Black/Jack-o-lantern gear </a:t>
            </a:r>
            <a:r>
              <a:rPr lang="en-US" sz="1200" b="1" dirty="0">
                <a:latin typeface="Calibri"/>
                <a:cs typeface="Calibri"/>
                <a:sym typeface="Wingdings" panose="05000000000000000000" pitchFamily="2" charset="2"/>
              </a:rPr>
              <a:t>(no costumes at school please)</a:t>
            </a:r>
            <a:r>
              <a:rPr lang="en-US" sz="1200" dirty="0">
                <a:latin typeface="Calibri"/>
                <a:cs typeface="Calibri"/>
                <a:sym typeface="Wingdings" panose="05000000000000000000" pitchFamily="2" charset="2"/>
              </a:rPr>
              <a:t>!</a:t>
            </a:r>
          </a:p>
          <a:p>
            <a:pPr marL="285750" indent="-285750">
              <a:buFont typeface="Arial"/>
              <a:buChar char="•"/>
            </a:pPr>
            <a:r>
              <a:rPr lang="en-US" sz="1200" b="1" dirty="0">
                <a:latin typeface="Calibri"/>
                <a:cs typeface="Calibri"/>
                <a:sym typeface="Wingdings" panose="05000000000000000000" pitchFamily="2" charset="2"/>
              </a:rPr>
              <a:t>November 2: </a:t>
            </a:r>
            <a:r>
              <a:rPr lang="en-US" sz="1200" dirty="0">
                <a:latin typeface="Calibri"/>
                <a:cs typeface="Calibri"/>
                <a:sym typeface="Wingdings" panose="05000000000000000000" pitchFamily="2" charset="2"/>
              </a:rPr>
              <a:t>First Friday/Nest Lunch</a:t>
            </a:r>
          </a:p>
          <a:p>
            <a:pPr marL="285750" indent="-285750">
              <a:buFont typeface="Arial"/>
              <a:buChar char="•"/>
            </a:pPr>
            <a:r>
              <a:rPr lang="en-US" sz="1200" b="1" dirty="0">
                <a:latin typeface="Calibri"/>
                <a:cs typeface="Calibri"/>
                <a:sym typeface="Wingdings" panose="05000000000000000000" pitchFamily="2" charset="2"/>
              </a:rPr>
              <a:t>November 3: </a:t>
            </a:r>
            <a:r>
              <a:rPr lang="en-US" sz="1200" dirty="0">
                <a:latin typeface="Calibri"/>
                <a:cs typeface="Calibri"/>
                <a:sym typeface="Wingdings" panose="05000000000000000000" pitchFamily="2" charset="2"/>
              </a:rPr>
              <a:t>Spirit Sprint, </a:t>
            </a:r>
            <a:r>
              <a:rPr lang="en-US" sz="1200" b="1" dirty="0">
                <a:latin typeface="Calibri"/>
                <a:cs typeface="Calibri"/>
                <a:sym typeface="Wingdings" panose="05000000000000000000" pitchFamily="2" charset="2"/>
              </a:rPr>
              <a:t>8:45</a:t>
            </a:r>
          </a:p>
          <a:p>
            <a:pPr marL="285750" indent="-285750">
              <a:buFont typeface="Arial"/>
              <a:buChar char="•"/>
            </a:pPr>
            <a:r>
              <a:rPr lang="en-US" sz="1200" b="1" dirty="0">
                <a:latin typeface="Calibri"/>
                <a:cs typeface="Calibri"/>
                <a:sym typeface="Wingdings" panose="05000000000000000000" pitchFamily="2" charset="2"/>
              </a:rPr>
              <a:t>November 10: </a:t>
            </a:r>
            <a:r>
              <a:rPr lang="en-US" sz="1200" dirty="0">
                <a:latin typeface="Calibri"/>
                <a:cs typeface="Calibri"/>
                <a:sym typeface="Wingdings" panose="05000000000000000000" pitchFamily="2" charset="2"/>
              </a:rPr>
              <a:t>Veterans Day Observed; </a:t>
            </a:r>
            <a:r>
              <a:rPr lang="en-US" sz="1200" b="1" dirty="0">
                <a:latin typeface="Calibri"/>
                <a:cs typeface="Calibri"/>
                <a:sym typeface="Wingdings" panose="05000000000000000000" pitchFamily="2" charset="2"/>
              </a:rPr>
              <a:t>No School</a:t>
            </a:r>
          </a:p>
          <a:p>
            <a:pPr marL="285750" indent="-285750">
              <a:buFont typeface="Arial"/>
              <a:buChar char="•"/>
            </a:pPr>
            <a:r>
              <a:rPr lang="en-US" sz="1200" b="1" dirty="0">
                <a:latin typeface="Calibri"/>
                <a:cs typeface="Calibri"/>
                <a:sym typeface="Wingdings" panose="05000000000000000000" pitchFamily="2" charset="2"/>
              </a:rPr>
              <a:t>November 13: </a:t>
            </a:r>
            <a:r>
              <a:rPr lang="en-US" sz="1200" dirty="0">
                <a:latin typeface="Calibri"/>
                <a:cs typeface="Calibri"/>
                <a:sym typeface="Wingdings" panose="05000000000000000000" pitchFamily="2" charset="2"/>
              </a:rPr>
              <a:t>Turkey Family Projects due (directions coming soon)</a:t>
            </a:r>
            <a:endParaRPr lang="en-US" sz="1200" b="1" dirty="0">
              <a:latin typeface="Calibri"/>
              <a:cs typeface="Calibri"/>
              <a:sym typeface="Wingdings" panose="05000000000000000000" pitchFamily="2" charset="2"/>
            </a:endParaRPr>
          </a:p>
          <a:p>
            <a:pPr marL="285750" indent="-285750">
              <a:buFont typeface="Arial"/>
              <a:buChar char="•"/>
            </a:pPr>
            <a:r>
              <a:rPr lang="en-US" sz="1200" b="1" dirty="0">
                <a:latin typeface="Calibri"/>
                <a:cs typeface="Calibri"/>
                <a:sym typeface="Wingdings" panose="05000000000000000000" pitchFamily="2" charset="2"/>
              </a:rPr>
              <a:t>November 15: </a:t>
            </a:r>
            <a:r>
              <a:rPr lang="en-US" sz="1200" dirty="0">
                <a:latin typeface="Calibri"/>
                <a:cs typeface="Calibri"/>
                <a:sym typeface="Wingdings" panose="05000000000000000000" pitchFamily="2" charset="2"/>
              </a:rPr>
              <a:t>Progress Reports published to FOCUS</a:t>
            </a:r>
          </a:p>
          <a:p>
            <a:pPr marL="285750" indent="-285750">
              <a:buFont typeface="Arial"/>
              <a:buChar char="•"/>
            </a:pPr>
            <a:r>
              <a:rPr lang="en-US" sz="1200" b="1" dirty="0">
                <a:latin typeface="Calibri"/>
                <a:cs typeface="Calibri"/>
                <a:sym typeface="Wingdings" panose="05000000000000000000" pitchFamily="2" charset="2"/>
              </a:rPr>
              <a:t>November 20-24: </a:t>
            </a:r>
            <a:r>
              <a:rPr lang="en-US" sz="1200" dirty="0">
                <a:latin typeface="Calibri"/>
                <a:cs typeface="Calibri"/>
                <a:sym typeface="Wingdings" panose="05000000000000000000" pitchFamily="2" charset="2"/>
              </a:rPr>
              <a:t>Thanksgiving Break; </a:t>
            </a:r>
            <a:r>
              <a:rPr lang="en-US" sz="1200" b="1" dirty="0">
                <a:latin typeface="Calibri"/>
                <a:cs typeface="Calibri"/>
                <a:sym typeface="Wingdings" panose="05000000000000000000" pitchFamily="2" charset="2"/>
              </a:rPr>
              <a:t>No School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>
              <a:latin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buFont typeface="Arial" pitchFamily="34" charset="0"/>
              <a:buChar char="•"/>
            </a:pPr>
            <a:endParaRPr lang="en-US" sz="2400" b="1" dirty="0">
              <a:latin typeface="Calibri"/>
              <a:cs typeface="Calibri"/>
            </a:endParaRPr>
          </a:p>
          <a:p>
            <a:pPr algn="ctr"/>
            <a:endParaRPr lang="en-US" sz="2400" dirty="0">
              <a:latin typeface="AR DARLING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7064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168e7310-aa83-442e-a8f5-b31f23f5e20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C565E14C30254F8491BB869E47858A" ma:contentTypeVersion="11" ma:contentTypeDescription="Create a new document." ma:contentTypeScope="" ma:versionID="297385c627d22d456247a135725e5aff">
  <xsd:schema xmlns:xsd="http://www.w3.org/2001/XMLSchema" xmlns:xs="http://www.w3.org/2001/XMLSchema" xmlns:p="http://schemas.microsoft.com/office/2006/metadata/properties" xmlns:ns3="168e7310-aa83-442e-a8f5-b31f23f5e207" targetNamespace="http://schemas.microsoft.com/office/2006/metadata/properties" ma:root="true" ma:fieldsID="b67c918f0fb83ba7468d9d769526b8da" ns3:_="">
    <xsd:import namespace="168e7310-aa83-442e-a8f5-b31f23f5e20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8e7310-aa83-442e-a8f5-b31f23f5e20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_activity" ma:index="18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6B41A67-29F9-4134-8AAC-A10A07BD347F}">
  <ds:schemaRefs>
    <ds:schemaRef ds:uri="168e7310-aa83-442e-a8f5-b31f23f5e207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purl.org/dc/dcmitype/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56CDE11C-40CF-4B6B-B4B2-399444E0735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B52C4B0-8C3B-4C6B-96F9-75B2A3C5906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68e7310-aa83-442e-a8f5-b31f23f5e20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20036</TotalTime>
  <Words>355</Words>
  <Application>Microsoft Office PowerPoint</Application>
  <PresentationFormat>Custom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 DARLING</vt:lpstr>
      <vt:lpstr>Arial</vt:lpstr>
      <vt:lpstr>Calibri</vt:lpstr>
      <vt:lpstr>Cambria</vt:lpstr>
      <vt:lpstr>Curlz MT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Brandon</dc:creator>
  <cp:lastModifiedBy>Manuel, Christy</cp:lastModifiedBy>
  <cp:revision>178</cp:revision>
  <cp:lastPrinted>2023-09-29T19:52:56Z</cp:lastPrinted>
  <dcterms:created xsi:type="dcterms:W3CDTF">2015-07-01T02:16:27Z</dcterms:created>
  <dcterms:modified xsi:type="dcterms:W3CDTF">2023-10-29T23:47:12Z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0x010100C4C565E14C30254F8491BB869E47858A</vt:lpwstr>
  </property>
</Properties>
</file>