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9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2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58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347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9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9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54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08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9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9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5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0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8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5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4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3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76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C13D-5C8B-4A71-AABE-B62C8780CE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Crash Course 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EAFD1-05C3-4DAA-B4AB-8798C98B6A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tiempo</a:t>
            </a:r>
            <a:r>
              <a:rPr lang="en-US" dirty="0"/>
              <a:t> y las </a:t>
            </a:r>
            <a:r>
              <a:rPr lang="en-US" dirty="0" err="1"/>
              <a:t>estaciones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036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A5A44-2512-4881-828A-8E7C99E92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Crash Course 9 </a:t>
            </a:r>
            <a:br>
              <a:rPr lang="en-US" dirty="0"/>
            </a:br>
            <a:r>
              <a:rPr lang="en-US" sz="2400" dirty="0"/>
              <a:t>(El </a:t>
            </a:r>
            <a:r>
              <a:rPr lang="en-US" sz="2400" dirty="0" err="1"/>
              <a:t>tiempo</a:t>
            </a:r>
            <a:r>
              <a:rPr lang="en-US" sz="2400" dirty="0"/>
              <a:t> y las </a:t>
            </a:r>
            <a:r>
              <a:rPr lang="en-US" sz="2400" dirty="0" err="1"/>
              <a:t>estaciones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3194A-A0A8-41B2-81C0-12966EF4B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ask what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the weather is like, say: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hace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					How’s the weather?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say what the weather is like, say:</a:t>
            </a:r>
          </a:p>
          <a:p>
            <a:pPr lvl="1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Hace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sol – it’s sunny</a:t>
            </a:r>
          </a:p>
          <a:p>
            <a:pPr lvl="1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Hace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calor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- it’s hot</a:t>
            </a:r>
          </a:p>
          <a:p>
            <a:pPr lvl="1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Llueve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it’s raining</a:t>
            </a:r>
          </a:p>
          <a:p>
            <a:pPr lvl="1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Está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nublado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it’s cloudy</a:t>
            </a:r>
          </a:p>
          <a:p>
            <a:pPr lvl="1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Hace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viento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it’s windy</a:t>
            </a:r>
          </a:p>
          <a:p>
            <a:pPr lvl="1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Hace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frío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it’s cold</a:t>
            </a:r>
          </a:p>
          <a:p>
            <a:pPr lvl="1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Nieva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it’s snowing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606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A5A44-2512-4881-828A-8E7C99E92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Crash Course 9 </a:t>
            </a:r>
            <a:br>
              <a:rPr lang="en-US" dirty="0"/>
            </a:br>
            <a:r>
              <a:rPr lang="en-US" sz="2400" dirty="0"/>
              <a:t>(El </a:t>
            </a:r>
            <a:r>
              <a:rPr lang="en-US" sz="2400" dirty="0" err="1"/>
              <a:t>tiempo</a:t>
            </a:r>
            <a:r>
              <a:rPr lang="en-US" sz="2400" dirty="0"/>
              <a:t> y las </a:t>
            </a:r>
            <a:r>
              <a:rPr lang="en-US" sz="2400" dirty="0" err="1"/>
              <a:t>estaciones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3194A-A0A8-41B2-81C0-12966EF4B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seasons: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La primavera – spring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verano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– summer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otoño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– fall/autumn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invierno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- winter</a:t>
            </a:r>
          </a:p>
        </p:txBody>
      </p:sp>
    </p:spTree>
    <p:extLst>
      <p:ext uri="{BB962C8B-B14F-4D97-AF65-F5344CB8AC3E}">
        <p14:creationId xmlns:p14="http://schemas.microsoft.com/office/powerpoint/2010/main" val="17372704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1727</TotalTime>
  <Words>51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Crash Course 9</vt:lpstr>
      <vt:lpstr>Crash Course 9  (El tiempo y las estaciones)</vt:lpstr>
      <vt:lpstr>Crash Course 9  (El tiempo y las estaciones)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 Course 1</dc:title>
  <dc:creator>savery</dc:creator>
  <cp:lastModifiedBy>savery</cp:lastModifiedBy>
  <cp:revision>27</cp:revision>
  <dcterms:created xsi:type="dcterms:W3CDTF">2019-07-27T12:02:36Z</dcterms:created>
  <dcterms:modified xsi:type="dcterms:W3CDTF">2019-07-29T20:02:36Z</dcterms:modified>
</cp:coreProperties>
</file>