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2" r:id="rId6"/>
    <p:sldId id="268" r:id="rId7"/>
    <p:sldId id="267" r:id="rId8"/>
    <p:sldId id="269" r:id="rId9"/>
    <p:sldId id="259" r:id="rId10"/>
    <p:sldId id="261" r:id="rId11"/>
    <p:sldId id="270" r:id="rId12"/>
    <p:sldId id="262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>
      <p:cViewPr varScale="1">
        <p:scale>
          <a:sx n="91" d="100"/>
          <a:sy n="91" d="100"/>
        </p:scale>
        <p:origin x="34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r>
            <a:rPr lang="en-US" dirty="0" smtClean="0"/>
            <a:t>Monitor Browser history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 smtClean="0"/>
            <a:t>Have open dialogue with your student about the need to be safe online</a:t>
          </a:r>
          <a:endParaRPr lang="en-US" dirty="0"/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r>
            <a:rPr lang="en-US" dirty="0" smtClean="0"/>
            <a:t>Routine breeds safety, Safety breeds Success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67A30-294E-456C-A38E-D5ED93D2D871}" type="presOf" srcId="{095A5E99-E976-4550-8F80-53CC813F2F5A}" destId="{7A2F6994-DA87-4497-BFC7-DD9D6EC5315F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782030A4-E896-4171-A111-00F2E7D2491E}" type="presOf" srcId="{B3EFD4A5-9FA1-4ABE-B722-05162509509B}" destId="{62643EF2-016C-41F1-8CBC-398422A85727}" srcOrd="0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282FC41E-B7E8-46AA-8135-6F9294403607}" type="presOf" srcId="{095A5E99-E976-4550-8F80-53CC813F2F5A}" destId="{124EF20B-D98C-45B2-BB13-7B93B5373CEB}" srcOrd="0" destOrd="0" presId="urn:microsoft.com/office/officeart/2005/8/layout/vProcess5"/>
    <dgm:cxn modelId="{18DA2744-7AA5-46BE-B34A-41BECDAAC221}" type="presOf" srcId="{8877691F-1B60-4485-9174-DDEC7EE68B70}" destId="{9CA877D8-99F8-40A0-89E9-59A61C9A70F4}" srcOrd="0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DC6B49B0-6C35-4F18-B10E-02AB5C470AC1}" type="presOf" srcId="{8EC937D8-BD76-4A12-A3E5-900D5C1E2E05}" destId="{916C48CB-E452-4B79-A9B9-4C9A90B47960}" srcOrd="1" destOrd="0" presId="urn:microsoft.com/office/officeart/2005/8/layout/vProcess5"/>
    <dgm:cxn modelId="{2CDD18F1-927B-475F-A7C4-A427D0BC399F}" type="presOf" srcId="{7133ECF5-4190-4604-AA2F-03C9A0A9210F}" destId="{2AE92D3F-F0FA-45DD-BB60-4C6FBC6BC016}" srcOrd="0" destOrd="0" presId="urn:microsoft.com/office/officeart/2005/8/layout/vProcess5"/>
    <dgm:cxn modelId="{DC6FA404-9FDB-4B85-A643-DE3BD3219492}" type="presOf" srcId="{8EC937D8-BD76-4A12-A3E5-900D5C1E2E05}" destId="{CA544AF7-F7B2-4CA5-9251-B4CDB8D06634}" srcOrd="0" destOrd="0" presId="urn:microsoft.com/office/officeart/2005/8/layout/vProcess5"/>
    <dgm:cxn modelId="{D46F478E-7F78-4ACE-AAC2-EAF0C7FA9F0C}" type="presOf" srcId="{7133ECF5-4190-4604-AA2F-03C9A0A9210F}" destId="{A31D264E-E285-4E5C-8EB7-762CD501BE72}" srcOrd="1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38E262AE-2E6D-47A3-B9DC-18C940119631}" type="presParOf" srcId="{1D84D8B6-AB32-4491-B5D2-EFE3D7668B88}" destId="{124EF20B-D98C-45B2-BB13-7B93B5373CEB}" srcOrd="1" destOrd="0" presId="urn:microsoft.com/office/officeart/2005/8/layout/vProcess5"/>
    <dgm:cxn modelId="{A4F84EAB-5638-4C53-8B2A-ECB212E5D676}" type="presParOf" srcId="{1D84D8B6-AB32-4491-B5D2-EFE3D7668B88}" destId="{CA544AF7-F7B2-4CA5-9251-B4CDB8D06634}" srcOrd="2" destOrd="0" presId="urn:microsoft.com/office/officeart/2005/8/layout/vProcess5"/>
    <dgm:cxn modelId="{62F5C079-0AA4-4792-8E42-698345D6D229}" type="presParOf" srcId="{1D84D8B6-AB32-4491-B5D2-EFE3D7668B88}" destId="{2AE92D3F-F0FA-45DD-BB60-4C6FBC6BC016}" srcOrd="3" destOrd="0" presId="urn:microsoft.com/office/officeart/2005/8/layout/vProcess5"/>
    <dgm:cxn modelId="{551B2CF6-FE77-4B55-8FE1-E1845FF94B04}" type="presParOf" srcId="{1D84D8B6-AB32-4491-B5D2-EFE3D7668B88}" destId="{9CA877D8-99F8-40A0-89E9-59A61C9A70F4}" srcOrd="4" destOrd="0" presId="urn:microsoft.com/office/officeart/2005/8/layout/vProcess5"/>
    <dgm:cxn modelId="{6F5B5638-BFF8-4108-B39F-A8DF7F23E56B}" type="presParOf" srcId="{1D84D8B6-AB32-4491-B5D2-EFE3D7668B88}" destId="{62643EF2-016C-41F1-8CBC-398422A85727}" srcOrd="5" destOrd="0" presId="urn:microsoft.com/office/officeart/2005/8/layout/vProcess5"/>
    <dgm:cxn modelId="{D4A02473-9FE2-42B3-8948-226B8D0D403A}" type="presParOf" srcId="{1D84D8B6-AB32-4491-B5D2-EFE3D7668B88}" destId="{7A2F6994-DA87-4497-BFC7-DD9D6EC5315F}" srcOrd="6" destOrd="0" presId="urn:microsoft.com/office/officeart/2005/8/layout/vProcess5"/>
    <dgm:cxn modelId="{16D9DA8C-F804-4A10-B21E-94A8584DAB82}" type="presParOf" srcId="{1D84D8B6-AB32-4491-B5D2-EFE3D7668B88}" destId="{916C48CB-E452-4B79-A9B9-4C9A90B47960}" srcOrd="7" destOrd="0" presId="urn:microsoft.com/office/officeart/2005/8/layout/vProcess5"/>
    <dgm:cxn modelId="{DB1075A8-3283-4EC1-A950-E86C760D430F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Monitor Browser history</a:t>
          </a:r>
          <a:endParaRPr lang="en-US" sz="2200" kern="1200" dirty="0"/>
        </a:p>
      </dsp:txBody>
      <dsp:txXfrm>
        <a:off x="39238" y="39238"/>
        <a:ext cx="2871019" cy="1261215"/>
      </dsp:txXfrm>
    </dsp:sp>
    <dsp:sp modelId="{CA544AF7-F7B2-4CA5-9251-B4CDB8D06634}">
      <dsp:nvSpPr>
        <dsp:cNvPr id="0" name=""/>
        <dsp:cNvSpPr/>
      </dsp:nvSpPr>
      <dsp:spPr>
        <a:xfrm>
          <a:off x="380880" y="1562972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Have open dialogue with your student about the need to be safe online</a:t>
          </a:r>
          <a:endParaRPr lang="en-US" sz="2200" kern="1200" dirty="0"/>
        </a:p>
      </dsp:txBody>
      <dsp:txXfrm>
        <a:off x="420118" y="1602210"/>
        <a:ext cx="2986494" cy="1261215"/>
      </dsp:txXfrm>
    </dsp:sp>
    <dsp:sp modelId="{2AE92D3F-F0FA-45DD-BB60-4C6FBC6BC016}">
      <dsp:nvSpPr>
        <dsp:cNvPr id="0" name=""/>
        <dsp:cNvSpPr/>
      </dsp:nvSpPr>
      <dsp:spPr>
        <a:xfrm>
          <a:off x="761761" y="3125945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Routine breeds safety, Safety breeds Success </a:t>
          </a:r>
          <a:endParaRPr lang="en-US" sz="2200" kern="1200" dirty="0"/>
        </a:p>
      </dsp:txBody>
      <dsp:txXfrm>
        <a:off x="800999" y="3165183"/>
        <a:ext cx="2986494" cy="1261215"/>
      </dsp:txXfrm>
    </dsp:sp>
    <dsp:sp modelId="{9CA877D8-99F8-40A0-89E9-59A61C9A70F4}">
      <dsp:nvSpPr>
        <dsp:cNvPr id="0" name=""/>
        <dsp:cNvSpPr/>
      </dsp:nvSpPr>
      <dsp:spPr>
        <a:xfrm>
          <a:off x="3445850" y="1015932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641780" y="1015932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3826731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022661" y="2569974"/>
        <a:ext cx="478939" cy="65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12/18/2020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12/18/2020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12/18/2020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KLiaUuYBk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vtQLX2msBr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Safety Tips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oak ridge digital parents like you….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Mr.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PPT - Oak Ridge Elementary PowerPoint Presentation, fre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4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things to look for….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Fast clicking</a:t>
            </a:r>
          </a:p>
          <a:p>
            <a:r>
              <a:rPr lang="en-US" dirty="0" smtClean="0"/>
              <a:t>Multiple windows opened at once</a:t>
            </a:r>
          </a:p>
          <a:p>
            <a:r>
              <a:rPr lang="en-US" dirty="0" smtClean="0"/>
              <a:t>Unknown websites or browsers</a:t>
            </a:r>
          </a:p>
          <a:p>
            <a:r>
              <a:rPr lang="en-US" dirty="0" smtClean="0"/>
              <a:t>Background sounds</a:t>
            </a:r>
          </a:p>
          <a:p>
            <a:r>
              <a:rPr lang="en-US" dirty="0" smtClean="0"/>
              <a:t>Downloaded music or content</a:t>
            </a:r>
            <a:endParaRPr lang="en-US" dirty="0"/>
          </a:p>
        </p:txBody>
      </p:sp>
      <p:pic>
        <p:nvPicPr>
          <p:cNvPr id="2" name="Picture 1" descr="Spy Sci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762000"/>
            <a:ext cx="4038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Kid Secrets</a:t>
            </a:r>
            <a:endParaRPr lang="en-US" dirty="0"/>
          </a:p>
        </p:txBody>
      </p:sp>
      <p:pic>
        <p:nvPicPr>
          <p:cNvPr id="3" name="pKLiaUuYBk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9212" y="1789112"/>
            <a:ext cx="8198555" cy="461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Safety Hacks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incognito mode on the computer.</a:t>
            </a:r>
          </a:p>
          <a:p>
            <a:pPr lvl="1"/>
            <a:r>
              <a:rPr lang="en-US" dirty="0" smtClean="0"/>
              <a:t>This mode is hidden from tracking and hides all activity.</a:t>
            </a:r>
            <a:endParaRPr lang="en-US" dirty="0"/>
          </a:p>
          <a:p>
            <a:r>
              <a:rPr lang="en-US" dirty="0" smtClean="0"/>
              <a:t>Removing a forward slash</a:t>
            </a:r>
          </a:p>
          <a:p>
            <a:pPr lvl="1"/>
            <a:r>
              <a:rPr lang="en-US" dirty="0"/>
              <a:t>(https</a:t>
            </a:r>
            <a:r>
              <a:rPr lang="en-US" dirty="0" smtClean="0"/>
              <a:t>:/ </a:t>
            </a:r>
            <a:r>
              <a:rPr lang="en-US" dirty="0"/>
              <a:t>   instead of https</a:t>
            </a:r>
            <a:r>
              <a:rPr lang="en-US" dirty="0" smtClean="0"/>
              <a:t>:// disables the firewalls and allows students access to unapproved websites.)</a:t>
            </a:r>
          </a:p>
          <a:p>
            <a:r>
              <a:rPr lang="en-US" dirty="0" smtClean="0"/>
              <a:t>Multiple Windows opened simultaneously </a:t>
            </a:r>
          </a:p>
          <a:p>
            <a:pPr lvl="1"/>
            <a:r>
              <a:rPr lang="en-US" dirty="0" smtClean="0"/>
              <a:t>Having a lot of tabs open allows for less monitoring of activities.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Incognito Mode pada Browser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3" y="2332427"/>
            <a:ext cx="5078412" cy="3213909"/>
          </a:xfrm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7612" y="76201"/>
            <a:ext cx="8938472" cy="1066800"/>
          </a:xfrm>
        </p:spPr>
        <p:txBody>
          <a:bodyPr/>
          <a:lstStyle/>
          <a:p>
            <a:r>
              <a:rPr lang="en-US" dirty="0" smtClean="0"/>
              <a:t>Beware of the three little dots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836612" y="1295400"/>
            <a:ext cx="10109200" cy="426720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 rot="1092483">
            <a:off x="10350724" y="1952932"/>
            <a:ext cx="533400" cy="8382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Three little dots (Continued)</a:t>
            </a:r>
            <a:endParaRPr lang="en-US" sz="5400" dirty="0"/>
          </a:p>
        </p:txBody>
      </p:sp>
      <p:pic>
        <p:nvPicPr>
          <p:cNvPr id="2" name="vtQLX2msBro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99212" y="1699342"/>
            <a:ext cx="4953000" cy="42442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9012" y="1600200"/>
            <a:ext cx="518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three little dots are the secret controls that allow anyone to change the settings on a computer.</a:t>
            </a:r>
          </a:p>
          <a:p>
            <a:r>
              <a:rPr lang="en-US" sz="3200" dirty="0" smtClean="0"/>
              <a:t>By changing the settings students can alter what is seen by others on their device. It also allows them to add hidden extensions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Parents course of action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7200" dirty="0" smtClean="0"/>
              <a:t>Most parents fear unsafe browsing but there are many  ways to ensure your child’s safety online.</a:t>
            </a:r>
          </a:p>
          <a:p>
            <a:endParaRPr lang="en-US" dirty="0"/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933109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60" y="2819400"/>
            <a:ext cx="12038012" cy="3382963"/>
          </a:xfrm>
        </p:spPr>
        <p:txBody>
          <a:bodyPr>
            <a:noAutofit/>
          </a:bodyPr>
          <a:lstStyle/>
          <a:p>
            <a:pPr algn="ctr"/>
            <a:r>
              <a:rPr lang="en-US" sz="18000" dirty="0" smtClean="0"/>
              <a:t>QUESTIONS</a:t>
            </a:r>
            <a:br>
              <a:rPr lang="en-US" sz="18000" dirty="0" smtClean="0"/>
            </a:br>
            <a:r>
              <a:rPr lang="en-US" sz="1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4873beb7-5857-4685-be1f-d57550cc96cc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108</TotalTime>
  <Words>208</Words>
  <Application>Microsoft Office PowerPoint</Application>
  <PresentationFormat>Custom</PresentationFormat>
  <Paragraphs>32</Paragraphs>
  <Slides>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Tech 16x9</vt:lpstr>
      <vt:lpstr>Computer Safety Tips</vt:lpstr>
      <vt:lpstr>Introduction</vt:lpstr>
      <vt:lpstr>What things to look for….</vt:lpstr>
      <vt:lpstr>YouTube Kid Secrets</vt:lpstr>
      <vt:lpstr>Different Safety Hacks</vt:lpstr>
      <vt:lpstr>Beware of the three little dots</vt:lpstr>
      <vt:lpstr>Three little dots (Continued)</vt:lpstr>
      <vt:lpstr>Parents course of action</vt:lpstr>
      <vt:lpstr>QUESTIONS ?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Safety Tips</dc:title>
  <dc:creator>Williams, Sherrick</dc:creator>
  <cp:lastModifiedBy>Muhammad, Aquila</cp:lastModifiedBy>
  <cp:revision>10</cp:revision>
  <dcterms:created xsi:type="dcterms:W3CDTF">2020-12-10T20:02:58Z</dcterms:created>
  <dcterms:modified xsi:type="dcterms:W3CDTF">2020-12-18T18:55:23Z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