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73" r:id="rId5"/>
    <p:sldId id="274" r:id="rId6"/>
    <p:sldId id="27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1" d="100"/>
          <a:sy n="91" d="100"/>
        </p:scale>
        <p:origin x="4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696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829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558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43472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194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99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0547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1081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197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097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01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850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30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86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256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549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839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233AA85-6FA3-4BDF-83D6-B3725042CAE2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3764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6C13D-5C8B-4A71-AABE-B62C8780CE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Mexico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AEAFD1-05C3-4DAA-B4AB-8798C98B6A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Características</a:t>
            </a:r>
            <a:r>
              <a:rPr lang="en-US" dirty="0"/>
              <a:t> </a:t>
            </a:r>
            <a:r>
              <a:rPr lang="en-US" dirty="0" err="1"/>
              <a:t>físicas</a:t>
            </a:r>
            <a:r>
              <a:rPr lang="en-US" dirty="0"/>
              <a:t>, </a:t>
            </a:r>
            <a:r>
              <a:rPr lang="en-US" dirty="0" err="1"/>
              <a:t>rasgos</a:t>
            </a:r>
            <a:r>
              <a:rPr lang="en-US" dirty="0"/>
              <a:t> de </a:t>
            </a:r>
            <a:r>
              <a:rPr lang="en-US" dirty="0" err="1"/>
              <a:t>personalidad</a:t>
            </a:r>
            <a:r>
              <a:rPr lang="en-US" dirty="0"/>
              <a:t>, </a:t>
            </a:r>
            <a:r>
              <a:rPr lang="en-US" dirty="0" err="1"/>
              <a:t>adjetivos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03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51257-A376-4252-8AFF-6B684C06A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Mexico 2</a:t>
            </a:r>
            <a:br>
              <a:rPr lang="en-US" dirty="0"/>
            </a:br>
            <a:r>
              <a:rPr lang="en-US" sz="2400" dirty="0"/>
              <a:t>(</a:t>
            </a:r>
            <a:r>
              <a:rPr lang="en-US" sz="2400" dirty="0" err="1"/>
              <a:t>Características</a:t>
            </a:r>
            <a:r>
              <a:rPr lang="en-US" sz="2400" dirty="0"/>
              <a:t> </a:t>
            </a:r>
            <a:r>
              <a:rPr lang="en-US" sz="2400" dirty="0" err="1"/>
              <a:t>físicas</a:t>
            </a:r>
            <a:r>
              <a:rPr lang="en-US" sz="2400" dirty="0"/>
              <a:t>, </a:t>
            </a:r>
            <a:r>
              <a:rPr lang="en-US" sz="2400" dirty="0" err="1"/>
              <a:t>rasgos</a:t>
            </a:r>
            <a:r>
              <a:rPr lang="en-US" sz="2400" dirty="0"/>
              <a:t> de </a:t>
            </a:r>
            <a:r>
              <a:rPr lang="en-US" sz="2400" dirty="0" err="1"/>
              <a:t>personalidad</a:t>
            </a:r>
            <a:r>
              <a:rPr lang="en-US" sz="2400" dirty="0"/>
              <a:t>, </a:t>
            </a:r>
            <a:r>
              <a:rPr lang="en-US" sz="2400" dirty="0" err="1"/>
              <a:t>adjetivos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ED9A5-12BD-422A-935B-715E830BBD3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CARACTERÍSTICAS FÍSICAS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Alto/a – tall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Bajo/a – short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Delgado/a – thin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Gordo/a – fat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Atlético/a – athletic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Bonito/a – pretty</a:t>
            </a:r>
          </a:p>
          <a:p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Guapo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/a – handsome/pretty</a:t>
            </a:r>
          </a:p>
          <a:p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Feo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/a – ugly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Moreno/a – brunette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Rubio/a – blonde</a:t>
            </a:r>
          </a:p>
          <a:p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Pelirrojo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/a – red-haired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Joven – young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Mayor – old, older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Viejo/a</a:t>
            </a:r>
          </a:p>
          <a:p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960C47-CA4A-4DCE-9D36-0EFA76A32F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54492" y="2056092"/>
            <a:ext cx="4888937" cy="420024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RASGOS DE PERSONALIDAD</a:t>
            </a:r>
          </a:p>
          <a:p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Simpático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/a – friendly</a:t>
            </a:r>
          </a:p>
          <a:p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Antipático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/a – unfriendly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Gracioso/a – funny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Serio/a – serious</a:t>
            </a:r>
          </a:p>
          <a:p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Tímido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/a – shy</a:t>
            </a:r>
          </a:p>
          <a:p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Atrevido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/a – daring</a:t>
            </a:r>
          </a:p>
          <a:p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Espontáneo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/a – spontaneous</a:t>
            </a:r>
          </a:p>
          <a:p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Estudioso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/a – studious</a:t>
            </a:r>
          </a:p>
          <a:p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Inteligente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– intelligent</a:t>
            </a:r>
          </a:p>
          <a:p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Creativo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/a - creative</a:t>
            </a:r>
          </a:p>
        </p:txBody>
      </p:sp>
    </p:spTree>
    <p:extLst>
      <p:ext uri="{BB962C8B-B14F-4D97-AF65-F5344CB8AC3E}">
        <p14:creationId xmlns:p14="http://schemas.microsoft.com/office/powerpoint/2010/main" val="6381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Mexico 2</a:t>
            </a:r>
            <a:br>
              <a:rPr lang="en-US" dirty="0"/>
            </a:br>
            <a:r>
              <a:rPr lang="en-US" sz="2400" dirty="0"/>
              <a:t>(</a:t>
            </a:r>
            <a:r>
              <a:rPr lang="en-US" sz="2400" dirty="0" err="1"/>
              <a:t>Características</a:t>
            </a:r>
            <a:r>
              <a:rPr lang="en-US" sz="2400" dirty="0"/>
              <a:t> </a:t>
            </a:r>
            <a:r>
              <a:rPr lang="en-US" sz="2400" dirty="0" err="1"/>
              <a:t>físicas</a:t>
            </a:r>
            <a:r>
              <a:rPr lang="en-US" sz="2400" dirty="0"/>
              <a:t>, </a:t>
            </a:r>
            <a:r>
              <a:rPr lang="en-US" sz="2400" dirty="0" err="1"/>
              <a:t>rasgos</a:t>
            </a:r>
            <a:r>
              <a:rPr lang="en-US" sz="2400" dirty="0"/>
              <a:t> de </a:t>
            </a:r>
            <a:r>
              <a:rPr lang="en-US" sz="2400" dirty="0" err="1"/>
              <a:t>personalidad</a:t>
            </a:r>
            <a:r>
              <a:rPr lang="en-US" sz="2400" dirty="0"/>
              <a:t>, </a:t>
            </a:r>
            <a:r>
              <a:rPr lang="en-US" sz="2400" dirty="0" err="1"/>
              <a:t>adjetivos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Adjetivos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Words like tall, short, or funny are adjectives. Adjectives describe appearance, size, personality, and other characteristics.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Spanish, adjectives change to express gender and number.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Adjectives and nouns agree in gender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Like nouns, Spanish adjectives can be masculine or feminine, depending on what they describe.</a:t>
            </a: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037ECC9-A68C-46C8-AEF1-2B473699EE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5269870"/>
              </p:ext>
            </p:extLst>
          </p:nvPr>
        </p:nvGraphicFramePr>
        <p:xfrm>
          <a:off x="1642386" y="4862296"/>
          <a:ext cx="8127999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48798102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73000024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078537076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n-US" dirty="0"/>
                        <a:t>FORMATION OF A FEMININE ADJECTIVE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63208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Masculine form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Feminine form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Examples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0746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Ends in -o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Changes –o to -a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Simpático</a:t>
                      </a:r>
                      <a:r>
                        <a:rPr lang="en-US" sz="1600" dirty="0"/>
                        <a:t> -&gt; </a:t>
                      </a:r>
                      <a:r>
                        <a:rPr lang="en-US" sz="1600" dirty="0" err="1"/>
                        <a:t>Simpática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8084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Ends in –e or in a consonant.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Does not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Inteligente</a:t>
                      </a:r>
                      <a:r>
                        <a:rPr lang="en-US" sz="1600" dirty="0"/>
                        <a:t> -&gt; </a:t>
                      </a:r>
                      <a:r>
                        <a:rPr lang="en-US" sz="1600" dirty="0" err="1"/>
                        <a:t>Inteligente</a:t>
                      </a:r>
                      <a:endParaRPr lang="en-US" sz="1600" dirty="0"/>
                    </a:p>
                    <a:p>
                      <a:r>
                        <a:rPr lang="en-US" sz="1600" dirty="0"/>
                        <a:t>Joven -&gt; Joven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6343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537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Mexico 2</a:t>
            </a:r>
            <a:br>
              <a:rPr lang="en-US" dirty="0"/>
            </a:br>
            <a:r>
              <a:rPr lang="en-US" sz="2400" dirty="0"/>
              <a:t>(</a:t>
            </a:r>
            <a:r>
              <a:rPr lang="en-US" sz="2400" dirty="0" err="1"/>
              <a:t>Características</a:t>
            </a:r>
            <a:r>
              <a:rPr lang="en-US" sz="2400" dirty="0"/>
              <a:t> </a:t>
            </a:r>
            <a:r>
              <a:rPr lang="en-US" sz="2400" dirty="0" err="1"/>
              <a:t>físicas</a:t>
            </a:r>
            <a:r>
              <a:rPr lang="en-US" sz="2400" dirty="0"/>
              <a:t>, </a:t>
            </a:r>
            <a:r>
              <a:rPr lang="en-US" sz="2400" dirty="0" err="1"/>
              <a:t>rasgos</a:t>
            </a:r>
            <a:r>
              <a:rPr lang="en-US" sz="2400" dirty="0"/>
              <a:t> de </a:t>
            </a:r>
            <a:r>
              <a:rPr lang="en-US" sz="2400" dirty="0" err="1"/>
              <a:t>personalidad</a:t>
            </a:r>
            <a:r>
              <a:rPr lang="en-US" sz="2400" dirty="0"/>
              <a:t>, </a:t>
            </a:r>
            <a:r>
              <a:rPr lang="en-US" sz="2400" dirty="0" err="1"/>
              <a:t>adjetivos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79205"/>
            <a:ext cx="9718413" cy="4195481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Examples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chico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simpático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-&gt; Una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chica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simpática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chico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delgado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-&gt; Una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chica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delgada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chico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inteligente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-&gt; Una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chica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inteligente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chico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moreno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-&gt;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 hombre gracioso -&gt;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 amigo mayor -&gt; </a:t>
            </a:r>
          </a:p>
          <a:p>
            <a:pPr marL="914400" lvl="2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0" lvl="3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16DDE2A-E284-4503-84A2-CD940DD7D0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8995487"/>
              </p:ext>
            </p:extLst>
          </p:nvPr>
        </p:nvGraphicFramePr>
        <p:xfrm>
          <a:off x="1562873" y="4584000"/>
          <a:ext cx="8127999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48798102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73000024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078537076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n-US" dirty="0"/>
                        <a:t>FORMATION OF A FEMININE ADJECTIVE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63208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Masculine form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Feminine form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Examples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0746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Ends in -o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Changes –o to -a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Simpático</a:t>
                      </a:r>
                      <a:r>
                        <a:rPr lang="en-US" sz="1600" dirty="0"/>
                        <a:t> -&gt; </a:t>
                      </a:r>
                      <a:r>
                        <a:rPr lang="en-US" sz="1600" dirty="0" err="1"/>
                        <a:t>Simpática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8084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Ends in –e or in a consonant.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Does not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Inteligente</a:t>
                      </a:r>
                      <a:r>
                        <a:rPr lang="en-US" sz="1600" dirty="0"/>
                        <a:t> -&gt; </a:t>
                      </a:r>
                      <a:r>
                        <a:rPr lang="en-US" sz="1600" dirty="0" err="1"/>
                        <a:t>Inteligente</a:t>
                      </a:r>
                      <a:endParaRPr lang="en-US" sz="1600" dirty="0"/>
                    </a:p>
                    <a:p>
                      <a:r>
                        <a:rPr lang="en-US" sz="1600" dirty="0"/>
                        <a:t>Joven -&gt; Joven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6343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48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Mexico 2</a:t>
            </a:r>
            <a:br>
              <a:rPr lang="en-US" dirty="0"/>
            </a:br>
            <a:r>
              <a:rPr lang="en-US" sz="2400" dirty="0"/>
              <a:t>(</a:t>
            </a:r>
            <a:r>
              <a:rPr lang="en-US" sz="2400" dirty="0" err="1"/>
              <a:t>Características</a:t>
            </a:r>
            <a:r>
              <a:rPr lang="en-US" sz="2400" dirty="0"/>
              <a:t> </a:t>
            </a:r>
            <a:r>
              <a:rPr lang="en-US" sz="2400" dirty="0" err="1"/>
              <a:t>físicas</a:t>
            </a:r>
            <a:r>
              <a:rPr lang="en-US" sz="2400" dirty="0"/>
              <a:t>, </a:t>
            </a:r>
            <a:r>
              <a:rPr lang="en-US" sz="2400" dirty="0" err="1"/>
              <a:t>rasgos</a:t>
            </a:r>
            <a:r>
              <a:rPr lang="en-US" sz="2400" dirty="0"/>
              <a:t> de </a:t>
            </a:r>
            <a:r>
              <a:rPr lang="en-US" sz="2400" dirty="0" err="1"/>
              <a:t>personalidad</a:t>
            </a:r>
            <a:r>
              <a:rPr lang="en-US" sz="2400" dirty="0"/>
              <a:t>, </a:t>
            </a:r>
            <a:r>
              <a:rPr lang="en-US" sz="2400" dirty="0" err="1"/>
              <a:t>adjetivos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Adjectives and nouns also agree in number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Adjectives can be singular or plural, depending on the number of people, animals, or things they refer to.</a:t>
            </a: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037ECC9-A68C-46C8-AEF1-2B473699EE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7703443"/>
              </p:ext>
            </p:extLst>
          </p:nvPr>
        </p:nvGraphicFramePr>
        <p:xfrm>
          <a:off x="1364090" y="3429000"/>
          <a:ext cx="812799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48798102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73000024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078537076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n-US" dirty="0"/>
                        <a:t>FORMATION OF A PLURAL ADJECTIVE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63208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Singular form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Plural form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Examples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0746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Ends in a vowel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Adds -s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Simpática</a:t>
                      </a:r>
                      <a:r>
                        <a:rPr lang="en-US" sz="1600" dirty="0"/>
                        <a:t> -&gt; </a:t>
                      </a:r>
                      <a:r>
                        <a:rPr lang="en-US" sz="1600" dirty="0" err="1"/>
                        <a:t>Simpáticas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8084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Ends in a consonant.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Adds -es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Joven -&gt; </a:t>
                      </a:r>
                      <a:r>
                        <a:rPr lang="en-US" sz="1600" dirty="0" err="1"/>
                        <a:t>Jovenes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6343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75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Mexico 2</a:t>
            </a:r>
            <a:br>
              <a:rPr lang="en-US" dirty="0"/>
            </a:br>
            <a:r>
              <a:rPr lang="en-US" sz="2400" dirty="0"/>
              <a:t>(</a:t>
            </a:r>
            <a:r>
              <a:rPr lang="en-US" sz="2400" dirty="0" err="1"/>
              <a:t>Características</a:t>
            </a:r>
            <a:r>
              <a:rPr lang="en-US" sz="2400" dirty="0"/>
              <a:t> </a:t>
            </a:r>
            <a:r>
              <a:rPr lang="en-US" sz="2400" dirty="0" err="1"/>
              <a:t>físicas</a:t>
            </a:r>
            <a:r>
              <a:rPr lang="en-US" sz="2400" dirty="0"/>
              <a:t>, </a:t>
            </a:r>
            <a:r>
              <a:rPr lang="en-US" sz="2400" dirty="0" err="1"/>
              <a:t>rasgos</a:t>
            </a:r>
            <a:r>
              <a:rPr lang="en-US" sz="2400" dirty="0"/>
              <a:t> de </a:t>
            </a:r>
            <a:r>
              <a:rPr lang="en-US" sz="2400" dirty="0" err="1"/>
              <a:t>personalidad</a:t>
            </a:r>
            <a:r>
              <a:rPr lang="en-US" sz="2400" dirty="0"/>
              <a:t>, </a:t>
            </a:r>
            <a:r>
              <a:rPr lang="en-US" sz="2400" dirty="0" err="1"/>
              <a:t>adjetivos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79205"/>
            <a:ext cx="9718413" cy="4195481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Examples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chico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simpático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-&gt;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Unos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chicos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simpáticos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chico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joven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-&gt;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Unos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chicos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jovenes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chico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inteligente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-&gt;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chico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moreno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-&gt;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 hombre gracioso -&gt;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 amigo mayor -&gt; </a:t>
            </a:r>
          </a:p>
          <a:p>
            <a:pPr marL="914400" lvl="2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0" lvl="3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D8843CE-1761-4524-AA54-54E86585A5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8710247"/>
              </p:ext>
            </p:extLst>
          </p:nvPr>
        </p:nvGraphicFramePr>
        <p:xfrm>
          <a:off x="1451554" y="4701209"/>
          <a:ext cx="812799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48798102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73000024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078537076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n-US" dirty="0"/>
                        <a:t>FORMATION OF A PLURAL ADJECTIVE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63208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Singular form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Plural form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Examples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0746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Ends in a vowel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Adds -s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Simpática</a:t>
                      </a:r>
                      <a:r>
                        <a:rPr lang="en-US" sz="1600" dirty="0"/>
                        <a:t> -&gt; </a:t>
                      </a:r>
                      <a:r>
                        <a:rPr lang="en-US" sz="1600" dirty="0" err="1"/>
                        <a:t>Simpáticas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8084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Ends in a consonant.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Adds -es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Joven -&gt; </a:t>
                      </a:r>
                      <a:r>
                        <a:rPr lang="en-US" sz="1600" dirty="0" err="1"/>
                        <a:t>Jovenes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6343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494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6410</TotalTime>
  <Words>394</Words>
  <Application>Microsoft Office PowerPoint</Application>
  <PresentationFormat>Widescreen</PresentationFormat>
  <Paragraphs>98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</vt:lpstr>
      <vt:lpstr>Mexico 2</vt:lpstr>
      <vt:lpstr>Mexico 2 (Características físicas, rasgos de personalidad, adjetivos)</vt:lpstr>
      <vt:lpstr>Mexico 2 (Características físicas, rasgos de personalidad, adjetivos)</vt:lpstr>
      <vt:lpstr>Mexico 2 (Características físicas, rasgos de personalidad, adjetivos)</vt:lpstr>
      <vt:lpstr>Mexico 2 (Características físicas, rasgos de personalidad, adjetivos)</vt:lpstr>
      <vt:lpstr>Mexico 2 (Características físicas, rasgos de personalidad, adjetivos)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Crash Course 1</dc:title>
  <dc:creator>savery</dc:creator>
  <cp:lastModifiedBy>Savery, Derick</cp:lastModifiedBy>
  <cp:revision>32</cp:revision>
  <dcterms:created xsi:type="dcterms:W3CDTF">2019-07-27T12:02:36Z</dcterms:created>
  <dcterms:modified xsi:type="dcterms:W3CDTF">2019-09-20T20:03:10Z</dcterms:modified>
</cp:coreProperties>
</file>