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1"/>
    <p:restoredTop sz="99618" autoAdjust="0"/>
  </p:normalViewPr>
  <p:slideViewPr>
    <p:cSldViewPr snapToGrid="0" snapToObjects="1">
      <p:cViewPr varScale="1">
        <p:scale>
          <a:sx n="68" d="100"/>
          <a:sy n="68" d="100"/>
        </p:scale>
        <p:origin x="1464" y="20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69D0-9ABC-094D-8E66-FCAA79B07B8B}" type="datetimeFigureOut">
              <a:rPr lang="en-US" smtClean="0"/>
              <a:t>8/23/17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FC98-9AE9-1D4C-A2C7-9C1AE15B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2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69D0-9ABC-094D-8E66-FCAA79B07B8B}" type="datetimeFigureOut">
              <a:rPr lang="en-US" smtClean="0"/>
              <a:t>8/23/17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FC98-9AE9-1D4C-A2C7-9C1AE15B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3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69D0-9ABC-094D-8E66-FCAA79B07B8B}" type="datetimeFigureOut">
              <a:rPr lang="en-US" smtClean="0"/>
              <a:t>8/23/17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FC98-9AE9-1D4C-A2C7-9C1AE15B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1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69D0-9ABC-094D-8E66-FCAA79B07B8B}" type="datetimeFigureOut">
              <a:rPr lang="en-US" smtClean="0"/>
              <a:t>8/23/17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FC98-9AE9-1D4C-A2C7-9C1AE15B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18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69D0-9ABC-094D-8E66-FCAA79B07B8B}" type="datetimeFigureOut">
              <a:rPr lang="en-US" smtClean="0"/>
              <a:t>8/23/17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FC98-9AE9-1D4C-A2C7-9C1AE15B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69D0-9ABC-094D-8E66-FCAA79B07B8B}" type="datetimeFigureOut">
              <a:rPr lang="en-US" smtClean="0"/>
              <a:t>8/23/17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FC98-9AE9-1D4C-A2C7-9C1AE15B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03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69D0-9ABC-094D-8E66-FCAA79B07B8B}" type="datetimeFigureOut">
              <a:rPr lang="en-US" smtClean="0"/>
              <a:t>8/23/17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FC98-9AE9-1D4C-A2C7-9C1AE15B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4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69D0-9ABC-094D-8E66-FCAA79B07B8B}" type="datetimeFigureOut">
              <a:rPr lang="en-US" smtClean="0"/>
              <a:t>8/23/17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FC98-9AE9-1D4C-A2C7-9C1AE15B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6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69D0-9ABC-094D-8E66-FCAA79B07B8B}" type="datetimeFigureOut">
              <a:rPr lang="en-US" smtClean="0"/>
              <a:t>8/23/17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FC98-9AE9-1D4C-A2C7-9C1AE15B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1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69D0-9ABC-094D-8E66-FCAA79B07B8B}" type="datetimeFigureOut">
              <a:rPr lang="en-US" smtClean="0"/>
              <a:t>8/23/17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FC98-9AE9-1D4C-A2C7-9C1AE15B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69D0-9ABC-094D-8E66-FCAA79B07B8B}" type="datetimeFigureOut">
              <a:rPr lang="en-US" smtClean="0"/>
              <a:t>8/23/17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FC98-9AE9-1D4C-A2C7-9C1AE15B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81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D69D0-9ABC-094D-8E66-FCAA79B07B8B}" type="datetimeFigureOut">
              <a:rPr lang="en-US" smtClean="0"/>
              <a:t>8/23/17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CFC98-9AE9-1D4C-A2C7-9C1AE15B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MrsDsCorner@outlook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588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200" dirty="0" smtClean="0">
                <a:latin typeface="Century Gothic"/>
                <a:cs typeface="Century Gothic"/>
              </a:rPr>
              <a:t>HOW TO</a:t>
            </a:r>
            <a:endParaRPr lang="en-US" sz="72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44466"/>
            <a:ext cx="7772400" cy="9268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latin typeface="Century Gothic"/>
                <a:cs typeface="Century Gothic"/>
              </a:rPr>
              <a:t>You are able to edit the time and the writing description on each card. You can change the text in any way you’d like (font, color, size).</a:t>
            </a:r>
          </a:p>
          <a:p>
            <a:pPr algn="ctr">
              <a:lnSpc>
                <a:spcPct val="80000"/>
              </a:lnSpc>
            </a:pPr>
            <a:endParaRPr lang="en-US" sz="4000" dirty="0">
              <a:latin typeface="Century Gothic"/>
              <a:cs typeface="Century Gothic"/>
            </a:endParaRPr>
          </a:p>
          <a:p>
            <a:pPr algn="ctr">
              <a:lnSpc>
                <a:spcPct val="80000"/>
              </a:lnSpc>
            </a:pPr>
            <a:r>
              <a:rPr lang="en-US" sz="4000" dirty="0" smtClean="0">
                <a:latin typeface="Century Gothic"/>
                <a:cs typeface="Century Gothic"/>
              </a:rPr>
              <a:t>I have added a description to each card to give you an idea of what to write, but you can change it to fit your classroom.</a:t>
            </a:r>
          </a:p>
          <a:p>
            <a:pPr algn="ctr">
              <a:lnSpc>
                <a:spcPct val="80000"/>
              </a:lnSpc>
            </a:pPr>
            <a:endParaRPr lang="en-US" sz="4000" dirty="0">
              <a:latin typeface="Century Gothic"/>
              <a:cs typeface="Century Gothic"/>
            </a:endParaRPr>
          </a:p>
          <a:p>
            <a:pPr algn="ctr">
              <a:lnSpc>
                <a:spcPct val="80000"/>
              </a:lnSpc>
            </a:pPr>
            <a:r>
              <a:rPr lang="en-US" sz="4000" dirty="0" smtClean="0">
                <a:latin typeface="Century Gothic"/>
                <a:cs typeface="Century Gothic"/>
              </a:rPr>
              <a:t>Want it to be more colorful? Print on white cardstock and then paste onto colorful paper (</a:t>
            </a:r>
            <a:r>
              <a:rPr lang="en-US" sz="4000" dirty="0" err="1" smtClean="0">
                <a:latin typeface="Century Gothic"/>
                <a:cs typeface="Century Gothic"/>
              </a:rPr>
              <a:t>Astro</a:t>
            </a:r>
            <a:r>
              <a:rPr lang="en-US" sz="4000" dirty="0" smtClean="0">
                <a:latin typeface="Century Gothic"/>
                <a:cs typeface="Century Gothic"/>
              </a:rPr>
              <a:t> </a:t>
            </a:r>
            <a:r>
              <a:rPr lang="en-US" sz="4000" dirty="0" err="1" smtClean="0">
                <a:latin typeface="Century Gothic"/>
                <a:cs typeface="Century Gothic"/>
              </a:rPr>
              <a:t>brights</a:t>
            </a:r>
            <a:r>
              <a:rPr lang="en-US" sz="4000" dirty="0">
                <a:latin typeface="Century Gothic"/>
                <a:cs typeface="Century Gothic"/>
              </a:rPr>
              <a:t> </a:t>
            </a:r>
            <a:r>
              <a:rPr lang="en-US" sz="4000" dirty="0" smtClean="0">
                <a:latin typeface="Century Gothic"/>
                <a:cs typeface="Century Gothic"/>
              </a:rPr>
              <a:t>are great!). Then laminate. </a:t>
            </a:r>
          </a:p>
          <a:p>
            <a:pPr algn="ctr">
              <a:lnSpc>
                <a:spcPct val="80000"/>
              </a:lnSpc>
            </a:pPr>
            <a:endParaRPr lang="en-US" sz="4000" dirty="0">
              <a:latin typeface="Century Gothic"/>
              <a:cs typeface="Century Gothic"/>
            </a:endParaRPr>
          </a:p>
          <a:p>
            <a:pPr algn="ctr">
              <a:lnSpc>
                <a:spcPct val="8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Email me with questions or concerns: </a:t>
            </a:r>
            <a:r>
              <a:rPr lang="en-US" sz="2800" dirty="0" smtClean="0">
                <a:latin typeface="Century Gothic"/>
                <a:cs typeface="Century Gothic"/>
                <a:hlinkClick r:id="rId2"/>
              </a:rPr>
              <a:t>MrsDsCorner@outlook.com</a:t>
            </a:r>
            <a:r>
              <a:rPr lang="en-US" sz="2800" dirty="0" smtClean="0">
                <a:latin typeface="Century Gothic"/>
                <a:cs typeface="Century Gothic"/>
              </a:rPr>
              <a:t> 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434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1391" cy="1005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3075" y="3055025"/>
            <a:ext cx="2076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Century Gothic"/>
                <a:cs typeface="Century Gothic"/>
              </a:rPr>
              <a:t>8:00</a:t>
            </a:r>
            <a:endParaRPr lang="en-US" sz="72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342" y="5433564"/>
            <a:ext cx="2076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Century Gothic"/>
                <a:cs typeface="Century Gothic"/>
              </a:rPr>
              <a:t>8:45</a:t>
            </a:r>
            <a:endParaRPr lang="en-US" sz="72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075" y="7812104"/>
            <a:ext cx="2474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latin typeface="Century Gothic"/>
                <a:cs typeface="Century Gothic"/>
              </a:rPr>
              <a:t>11</a:t>
            </a:r>
            <a:r>
              <a:rPr lang="en-US" sz="7200" smtClean="0">
                <a:latin typeface="Century Gothic"/>
                <a:cs typeface="Century Gothic"/>
              </a:rPr>
              <a:t>:00</a:t>
            </a:r>
            <a:endParaRPr lang="en-US" sz="7200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1411" y="917073"/>
            <a:ext cx="34364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Art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0853" y="3295612"/>
            <a:ext cx="34364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breakfast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03253" y="5613681"/>
            <a:ext cx="34364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calendar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500" y="8033703"/>
            <a:ext cx="343641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200" smtClean="0">
                <a:latin typeface="Century Gothic"/>
                <a:cs typeface="Century Gothic"/>
              </a:rPr>
              <a:t>computer</a:t>
            </a:r>
            <a:r>
              <a:rPr lang="en-US" sz="5400" smtClean="0">
                <a:latin typeface="Century Gothic"/>
                <a:cs typeface="Century Gothic"/>
              </a:rPr>
              <a:t> 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6533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1391" cy="1005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342" y="5433564"/>
            <a:ext cx="2076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Century Gothic"/>
                <a:cs typeface="Century Gothic"/>
              </a:rPr>
              <a:t>1:00</a:t>
            </a:r>
            <a:endParaRPr lang="en-US" sz="72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075" y="7812104"/>
            <a:ext cx="2836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latin typeface="Century Gothic"/>
                <a:cs typeface="Century Gothic"/>
              </a:rPr>
              <a:t>12:00</a:t>
            </a:r>
            <a:endParaRPr lang="en-US" sz="72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2603" y="919881"/>
            <a:ext cx="385130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smtClean="0">
                <a:latin typeface="Century Gothic"/>
                <a:cs typeface="Century Gothic"/>
              </a:rPr>
              <a:t>Guidance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2603" y="3354023"/>
            <a:ext cx="34364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Media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9748" y="5693278"/>
            <a:ext cx="34364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lunch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03253" y="8032534"/>
            <a:ext cx="34364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math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6533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1391" cy="1005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342" y="5433564"/>
            <a:ext cx="2596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Century Gothic"/>
                <a:cs typeface="Century Gothic"/>
              </a:rPr>
              <a:t>10</a:t>
            </a:r>
            <a:r>
              <a:rPr lang="en-US" sz="7200" dirty="0" smtClean="0">
                <a:latin typeface="Century Gothic"/>
                <a:cs typeface="Century Gothic"/>
              </a:rPr>
              <a:t>:10</a:t>
            </a:r>
            <a:endParaRPr lang="en-US" sz="72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075" y="7812104"/>
            <a:ext cx="2076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Century Gothic"/>
                <a:cs typeface="Century Gothic"/>
              </a:rPr>
              <a:t>2:0</a:t>
            </a:r>
            <a:r>
              <a:rPr lang="en-US" sz="7200" dirty="0" smtClean="0">
                <a:latin typeface="Century Gothic"/>
                <a:cs typeface="Century Gothic"/>
              </a:rPr>
              <a:t>0</a:t>
            </a:r>
            <a:endParaRPr lang="en-US" sz="72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6953" y="862976"/>
            <a:ext cx="34364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dirty="0">
                <a:latin typeface="Century Gothic"/>
                <a:cs typeface="Century Gothic"/>
              </a:rPr>
              <a:t>M</a:t>
            </a:r>
            <a:r>
              <a:rPr lang="en-US" sz="5400" dirty="0" smtClean="0">
                <a:latin typeface="Century Gothic"/>
                <a:cs typeface="Century Gothic"/>
              </a:rPr>
              <a:t>usic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6953" y="3287058"/>
            <a:ext cx="34364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P.E.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3253" y="5613681"/>
            <a:ext cx="34364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reading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0340" y="8032534"/>
            <a:ext cx="34364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recess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6533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" y="0"/>
            <a:ext cx="7771391" cy="1005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075" y="665185"/>
            <a:ext cx="2076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Century Gothic"/>
                <a:cs typeface="Century Gothic"/>
              </a:rPr>
              <a:t>1:3</a:t>
            </a:r>
            <a:r>
              <a:rPr lang="en-US" sz="7200" dirty="0" smtClean="0">
                <a:latin typeface="Century Gothic"/>
                <a:cs typeface="Century Gothic"/>
              </a:rPr>
              <a:t>0</a:t>
            </a:r>
            <a:endParaRPr lang="en-US" sz="72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3075" y="3055025"/>
            <a:ext cx="2798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latin typeface="Century Gothic"/>
                <a:cs typeface="Century Gothic"/>
              </a:rPr>
              <a:t>10:00</a:t>
            </a:r>
            <a:endParaRPr lang="en-US" sz="72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342" y="5433564"/>
            <a:ext cx="2076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Century Gothic"/>
                <a:cs typeface="Century Gothic"/>
              </a:rPr>
              <a:t>1:30</a:t>
            </a:r>
            <a:endParaRPr lang="en-US" sz="72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075" y="7812104"/>
            <a:ext cx="2076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Century Gothic"/>
                <a:cs typeface="Century Gothic"/>
              </a:rPr>
              <a:t>9:40</a:t>
            </a:r>
            <a:endParaRPr lang="en-US" sz="72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0853" y="845301"/>
            <a:ext cx="34364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science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0853" y="3295612"/>
            <a:ext cx="34364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snack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3253" y="5352936"/>
            <a:ext cx="3436412" cy="144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social studies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0529" y="8032534"/>
            <a:ext cx="34364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story time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6533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1391" cy="1005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075" y="665185"/>
            <a:ext cx="2076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Century Gothic"/>
                <a:cs typeface="Century Gothic"/>
              </a:rPr>
              <a:t>9:00</a:t>
            </a:r>
            <a:endParaRPr lang="en-US" sz="72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342" y="5433564"/>
            <a:ext cx="2076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Century Gothic"/>
                <a:cs typeface="Century Gothic"/>
              </a:rPr>
              <a:t>9:00</a:t>
            </a:r>
            <a:endParaRPr lang="en-US" sz="72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075" y="7812104"/>
            <a:ext cx="2076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Century Gothic"/>
                <a:cs typeface="Century Gothic"/>
              </a:rPr>
              <a:t>2:50</a:t>
            </a:r>
            <a:endParaRPr lang="en-US" sz="72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0853" y="845301"/>
            <a:ext cx="34364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writing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5193" y="3042416"/>
            <a:ext cx="3436412" cy="144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table work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0043" y="5613681"/>
            <a:ext cx="34364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inclusion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03253" y="8032534"/>
            <a:ext cx="34364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dismissal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6533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134</Words>
  <Application>Microsoft Macintosh PowerPoint</Application>
  <PresentationFormat>Custom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Century Gothic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Mrs. D's Corner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DeLussey</dc:creator>
  <cp:lastModifiedBy>Microsoft Office User</cp:lastModifiedBy>
  <cp:revision>7</cp:revision>
  <cp:lastPrinted>2017-08-23T11:30:34Z</cp:lastPrinted>
  <dcterms:created xsi:type="dcterms:W3CDTF">2017-03-06T14:22:15Z</dcterms:created>
  <dcterms:modified xsi:type="dcterms:W3CDTF">2017-08-23T11:30:39Z</dcterms:modified>
</cp:coreProperties>
</file>