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2" d="100"/>
          <a:sy n="112" d="100"/>
        </p:scale>
        <p:origin x="1254" y="7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1085702"/>
            <a:ext cx="5126296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Manuel’s Weekly Blast</a:t>
            </a:r>
            <a:endParaRPr lang="en-US" sz="4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October 23</a:t>
            </a:r>
            <a:r>
              <a:rPr lang="en-US" sz="3200" baseline="30000" dirty="0">
                <a:latin typeface="Curlz MT"/>
              </a:rPr>
              <a:t>rd</a:t>
            </a:r>
            <a:r>
              <a:rPr lang="en-US" sz="3200" dirty="0">
                <a:latin typeface="Curlz MT"/>
              </a:rPr>
              <a:t>, 2023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56323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300" b="1" dirty="0"/>
              <a:t>Reading</a:t>
            </a:r>
            <a:r>
              <a:rPr lang="en-US" sz="1300" dirty="0"/>
              <a:t>: We will review the letters of the alphabet and how our mouths form to make those sounds, with a focus on </a:t>
            </a:r>
            <a:r>
              <a:rPr lang="en-US" sz="1300" b="1" dirty="0"/>
              <a:t>Dd </a:t>
            </a:r>
            <a:r>
              <a:rPr lang="en-US" sz="1300" dirty="0"/>
              <a:t>and </a:t>
            </a:r>
            <a:r>
              <a:rPr lang="en-US" sz="1300" b="1" dirty="0"/>
              <a:t>Cc</a:t>
            </a:r>
            <a:r>
              <a:rPr lang="en-US" sz="1300" dirty="0"/>
              <a:t>.</a:t>
            </a:r>
            <a:r>
              <a:rPr lang="en-US" sz="1300" b="1" dirty="0"/>
              <a:t> </a:t>
            </a:r>
            <a:r>
              <a:rPr lang="en-US" sz="1300" dirty="0"/>
              <a:t>We will learn the new HFW </a:t>
            </a:r>
            <a:r>
              <a:rPr lang="en-US" sz="1300" b="1" dirty="0"/>
              <a:t>said.</a:t>
            </a:r>
            <a:r>
              <a:rPr lang="en-US" sz="1300" dirty="0"/>
              <a:t> We will identify the main topic and several key details of informational texts we read together. </a:t>
            </a:r>
            <a:r>
              <a:rPr lang="en-US" sz="1300" b="1" i="1" dirty="0">
                <a:sym typeface="Wingdings" panose="05000000000000000000" pitchFamily="2" charset="2"/>
              </a:rPr>
              <a:t>Weekly Question: How do some living things make what they need?</a:t>
            </a:r>
            <a:endParaRPr lang="en-US" sz="1300" b="1" i="1" dirty="0">
              <a:cs typeface="Calibri"/>
            </a:endParaRPr>
          </a:p>
          <a:p>
            <a:r>
              <a:rPr lang="en-US" sz="1300" b="1" dirty="0"/>
              <a:t>Writing</a:t>
            </a:r>
            <a:r>
              <a:rPr lang="en-US" sz="1300" dirty="0"/>
              <a:t>: We will print </a:t>
            </a:r>
            <a:r>
              <a:rPr lang="en-US" sz="1300" b="1" dirty="0"/>
              <a:t>Dd </a:t>
            </a:r>
            <a:r>
              <a:rPr lang="en-US" sz="1300" dirty="0"/>
              <a:t>and </a:t>
            </a:r>
            <a:r>
              <a:rPr lang="en-US" sz="1300" b="1" dirty="0"/>
              <a:t>Cc, </a:t>
            </a:r>
            <a:r>
              <a:rPr lang="en-US" sz="1300" dirty="0"/>
              <a:t>as well as our first names! We will </a:t>
            </a:r>
            <a:r>
              <a:rPr lang="en-US" sz="1300" i="1" dirty="0"/>
              <a:t>stretchy-spell </a:t>
            </a:r>
            <a:r>
              <a:rPr lang="en-US" sz="1300" dirty="0"/>
              <a:t>our words and write to describe how some animals make what they need!</a:t>
            </a:r>
            <a:endParaRPr lang="en-US" sz="1300" dirty="0">
              <a:cs typeface="Calibri"/>
            </a:endParaRPr>
          </a:p>
          <a:p>
            <a:r>
              <a:rPr lang="en-US" sz="1300" b="1" dirty="0"/>
              <a:t>Math</a:t>
            </a:r>
            <a:r>
              <a:rPr lang="en-US" sz="1300" dirty="0"/>
              <a:t>: We will end </a:t>
            </a:r>
            <a:r>
              <a:rPr lang="en-US" sz="1300" b="1" i="1" dirty="0" err="1"/>
              <a:t>GoMath</a:t>
            </a:r>
            <a:r>
              <a:rPr lang="en-US" sz="1300" b="1" i="1" dirty="0"/>
              <a:t> Ch. 4: Count and Represent Numbers Through 8!</a:t>
            </a:r>
            <a:endParaRPr lang="en-US" sz="1300" b="1" dirty="0">
              <a:cs typeface="Calibri"/>
            </a:endParaRPr>
          </a:p>
          <a:p>
            <a:r>
              <a:rPr lang="en-US" sz="1300" b="1" dirty="0"/>
              <a:t>Science</a:t>
            </a:r>
            <a:r>
              <a:rPr lang="en-US" sz="1300" dirty="0"/>
              <a:t>: We will continue </a:t>
            </a:r>
            <a:r>
              <a:rPr lang="en-US" sz="1300" b="1" i="1" dirty="0"/>
              <a:t>Unit 6: Energy (Sound, Light, and Heat)</a:t>
            </a:r>
            <a:r>
              <a:rPr lang="en-US" sz="1300" dirty="0"/>
              <a:t>!</a:t>
            </a:r>
            <a:endParaRPr lang="en-US" sz="1300" dirty="0">
              <a:cs typeface="Calibri"/>
            </a:endParaRPr>
          </a:p>
          <a:p>
            <a:r>
              <a:rPr lang="en-US" sz="1300" b="1" dirty="0"/>
              <a:t>Social Studies: </a:t>
            </a:r>
            <a:r>
              <a:rPr lang="en-US" sz="1300" dirty="0"/>
              <a:t>We will practice</a:t>
            </a:r>
            <a:r>
              <a:rPr lang="en-US" sz="1300" b="1" i="1" dirty="0"/>
              <a:t> I-Care Rules</a:t>
            </a:r>
            <a:r>
              <a:rPr lang="en-US" sz="1300" dirty="0"/>
              <a:t>. We will continue focusing on our Hawks Rise Character Traits! We will participate in and learn about why we celebrate </a:t>
            </a:r>
            <a:r>
              <a:rPr lang="en-US" sz="1300" b="1" i="1" dirty="0"/>
              <a:t>Red Ribbon Week</a:t>
            </a:r>
            <a:r>
              <a:rPr lang="en-US" sz="1300" dirty="0"/>
              <a:t>!</a:t>
            </a:r>
            <a:endParaRPr lang="en-US" sz="1300" dirty="0"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04716" y="2744980"/>
            <a:ext cx="2590800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100" dirty="0"/>
              <a:t>Read to and with your child each night/Record books on Reading Rally Logs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100" dirty="0"/>
              <a:t>Go Math Practice pages for </a:t>
            </a:r>
            <a:r>
              <a:rPr lang="en-US" sz="1100" b="1" i="1" dirty="0"/>
              <a:t>Chapters 1-4</a:t>
            </a:r>
            <a:endParaRPr lang="en-US" sz="11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100" dirty="0"/>
              <a:t>Practice the HFW’s: </a:t>
            </a:r>
            <a:r>
              <a:rPr lang="en-US" sz="1100" b="1" i="1" dirty="0"/>
              <a:t>a, and, I, the, is, in, as, said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100" dirty="0">
                <a:cs typeface="Calibri"/>
              </a:rPr>
              <a:t>Talk with your kiddos about what they are learning by going over their weekly papers and behavior grades 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30112"/>
            <a:ext cx="2819400" cy="418576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lang="en-US" sz="1800" dirty="0"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October 23-27: 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Red Ribbon Week</a:t>
            </a:r>
            <a:endParaRPr lang="en-US" sz="1300" b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/>
              <a:buChar char="•"/>
            </a:pP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October 27: 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Spirit Sprint Kick-off</a:t>
            </a:r>
          </a:p>
          <a:p>
            <a:pPr marL="285750" indent="-285750">
              <a:buFont typeface="Arial"/>
              <a:buChar char="•"/>
            </a:pP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October 31: 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Fall Craft Party </a:t>
            </a: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8:45-10:45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; Wear Orange and Black/Jack-o-lantern gear </a:t>
            </a: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(no costumes at school please)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B41A67-29F9-4134-8AAC-A10A07BD347F}">
  <ds:schemaRefs>
    <ds:schemaRef ds:uri="http://schemas.openxmlformats.org/package/2006/metadata/core-properties"/>
    <ds:schemaRef ds:uri="http://www.w3.org/XML/1998/namespace"/>
    <ds:schemaRef ds:uri="edf0d076-2bb9-4b88-96f6-bf602d095c95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39e0da4a-82de-4426-9558-1fdbc4c2668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20013</TotalTime>
  <Words>284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 DARLING</vt:lpstr>
      <vt:lpstr>Arial</vt:lpstr>
      <vt:lpstr>Calibri</vt:lpstr>
      <vt:lpstr>Cambria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Manuel, Christy</cp:lastModifiedBy>
  <cp:revision>175</cp:revision>
  <cp:lastPrinted>2023-09-29T19:52:56Z</cp:lastPrinted>
  <dcterms:created xsi:type="dcterms:W3CDTF">2015-07-01T02:16:27Z</dcterms:created>
  <dcterms:modified xsi:type="dcterms:W3CDTF">2023-10-20T19:44:26Z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