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5920F-A33D-49A8-AF00-15F4083B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394" y="2900986"/>
            <a:ext cx="6517482" cy="2509213"/>
          </a:xfrm>
        </p:spPr>
        <p:txBody>
          <a:bodyPr/>
          <a:lstStyle/>
          <a:p>
            <a:r>
              <a:rPr lang="en-US" dirty="0"/>
              <a:t>Staying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B1810F-7853-44E5-AA7D-AE2A8A565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394" y="5486401"/>
            <a:ext cx="6517482" cy="1371599"/>
          </a:xfrm>
        </p:spPr>
        <p:txBody>
          <a:bodyPr/>
          <a:lstStyle/>
          <a:p>
            <a:r>
              <a:rPr lang="en-US" dirty="0"/>
              <a:t>by Christa joy</a:t>
            </a:r>
          </a:p>
        </p:txBody>
      </p:sp>
      <p:pic>
        <p:nvPicPr>
          <p:cNvPr id="1026" name="Picture 2" descr="Family, Father, Mother, Child, Girl">
            <a:extLst>
              <a:ext uri="{FF2B5EF4-FFF2-40B4-BE49-F238E27FC236}">
                <a16:creationId xmlns="" xmlns:a16="http://schemas.microsoft.com/office/drawing/2014/main" id="{7898CEC0-8898-4753-B611-488A0122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65" y="895350"/>
            <a:ext cx="43148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My teachers will also help me keep learning.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0242" name="Picture 2" descr="Training, Course">
            <a:extLst>
              <a:ext uri="{FF2B5EF4-FFF2-40B4-BE49-F238E27FC236}">
                <a16:creationId xmlns="" xmlns:a16="http://schemas.microsoft.com/office/drawing/2014/main" id="{E1764E77-A702-4648-83BF-65791C8B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89" y="1992631"/>
            <a:ext cx="5782129" cy="381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I can’t go visit my friends right now.  I have to stay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1266" name="Picture 2" descr="boy wearing black jacket">
            <a:extLst>
              <a:ext uri="{FF2B5EF4-FFF2-40B4-BE49-F238E27FC236}">
                <a16:creationId xmlns="" xmlns:a16="http://schemas.microsoft.com/office/drawing/2014/main" id="{210CB480-1C5C-41FA-B9DB-2E79CDFC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2" y="2006697"/>
            <a:ext cx="5683788" cy="3789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That way, everyone will stay healthy, and I can go back to school soon.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2290" name="Picture 2" descr="School Buses, Houston Texas, Teachers">
            <a:extLst>
              <a:ext uri="{FF2B5EF4-FFF2-40B4-BE49-F238E27FC236}">
                <a16:creationId xmlns="" xmlns:a16="http://schemas.microsoft.com/office/drawing/2014/main" id="{43846F3B-C011-477F-8891-12A2FF7A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96" y="1950427"/>
            <a:ext cx="5768193" cy="38454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Everything is all going to be okay.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3314" name="Picture 2" descr="Person, Thumbs Up, Smiling, Success">
            <a:extLst>
              <a:ext uri="{FF2B5EF4-FFF2-40B4-BE49-F238E27FC236}">
                <a16:creationId xmlns="" xmlns:a16="http://schemas.microsoft.com/office/drawing/2014/main" id="{8DCC4AB5-EE29-4EB8-9476-8E37486B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94" y="2077036"/>
            <a:ext cx="5377799" cy="35922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Staying home with my family is the best place for me to be right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14338" name="Picture 2" descr="Children, Win, Success, Video Game, Play">
            <a:extLst>
              <a:ext uri="{FF2B5EF4-FFF2-40B4-BE49-F238E27FC236}">
                <a16:creationId xmlns="" xmlns:a16="http://schemas.microsoft.com/office/drawing/2014/main" id="{4A752433-EF6E-4CB1-83E0-D3ABFABB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96" y="2273983"/>
            <a:ext cx="4857750" cy="3238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Something is happening.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2050" name="Picture 2" descr="Sad, Upset, Depression, Unhappy, Stress">
            <a:extLst>
              <a:ext uri="{FF2B5EF4-FFF2-40B4-BE49-F238E27FC236}">
                <a16:creationId xmlns="" xmlns:a16="http://schemas.microsoft.com/office/drawing/2014/main" id="{BC52550E-4086-424D-9AC6-BE75297D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52" y="1964493"/>
            <a:ext cx="5704889" cy="38032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All of a sudden, there is no more school.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3074" name="Picture 2" descr="Empty, Exam, Hall, Deserted, Nobody">
            <a:extLst>
              <a:ext uri="{FF2B5EF4-FFF2-40B4-BE49-F238E27FC236}">
                <a16:creationId xmlns="" xmlns:a16="http://schemas.microsoft.com/office/drawing/2014/main" id="{A04EEE72-FDD5-41BF-B473-A412B245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78" y="1908223"/>
            <a:ext cx="5161000" cy="38735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It is not summer.  It is not a holiday.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4098" name="Picture 2" descr="The Waves, Ocean, Beach, Relax, Family">
            <a:extLst>
              <a:ext uri="{FF2B5EF4-FFF2-40B4-BE49-F238E27FC236}">
                <a16:creationId xmlns="" xmlns:a16="http://schemas.microsoft.com/office/drawing/2014/main" id="{2C1B5AFE-40CA-48B1-B429-CF1490B2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53" y="1894156"/>
            <a:ext cx="5620482" cy="37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There are some germs that are making people sick.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5122" name="Picture 2" descr="Woman, Blow, Blowing, Nose, Hand Chief">
            <a:extLst>
              <a:ext uri="{FF2B5EF4-FFF2-40B4-BE49-F238E27FC236}">
                <a16:creationId xmlns="" xmlns:a16="http://schemas.microsoft.com/office/drawing/2014/main" id="{094E7B96-41C8-4E32-A6D2-6931EDD8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62" y="1978561"/>
            <a:ext cx="3432084" cy="39158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So, to keep everyone healthy, my school closed, and now I am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6146" name="Picture 2" descr="Children, Tv, Child, Television, Home">
            <a:extLst>
              <a:ext uri="{FF2B5EF4-FFF2-40B4-BE49-F238E27FC236}">
                <a16:creationId xmlns="" xmlns:a16="http://schemas.microsoft.com/office/drawing/2014/main" id="{545FA1B8-8D87-4EC3-A07C-947858FE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60" y="2288051"/>
            <a:ext cx="4857750" cy="3238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This all happened very fast, and feels a little scary.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7170" name="Picture 2" descr="Person, Human, Girl, Child, Eyes, Face">
            <a:extLst>
              <a:ext uri="{FF2B5EF4-FFF2-40B4-BE49-F238E27FC236}">
                <a16:creationId xmlns="" xmlns:a16="http://schemas.microsoft.com/office/drawing/2014/main" id="{4BE0DA7B-E107-47FB-A89C-3E601EA7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24" y="2091103"/>
            <a:ext cx="5504647" cy="3662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But home is the best place for me to be right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8194" name="Picture 2" descr="Rabbit, Hare, Baby, Girl, Studio, Toy">
            <a:extLst>
              <a:ext uri="{FF2B5EF4-FFF2-40B4-BE49-F238E27FC236}">
                <a16:creationId xmlns="" xmlns:a16="http://schemas.microsoft.com/office/drawing/2014/main" id="{7E737C22-5F20-45E7-97D1-AA827B10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" y="2105170"/>
            <a:ext cx="5725991" cy="3817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865AD-8880-4DC3-B993-6D6BA26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My parents will take good care of 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46A47B-F69D-4B21-815F-B2D5E1EEF0EA}"/>
              </a:ext>
            </a:extLst>
          </p:cNvPr>
          <p:cNvSpPr txBox="1"/>
          <p:nvPr/>
        </p:nvSpPr>
        <p:spPr>
          <a:xfrm>
            <a:off x="0" y="6485206"/>
            <a:ext cx="437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Christa Joy, Special Needs for Special Kids</a:t>
            </a:r>
          </a:p>
        </p:txBody>
      </p:sp>
      <p:pic>
        <p:nvPicPr>
          <p:cNvPr id="9218" name="Picture 2" descr="Girl, Father, Portrait, Eyes, People">
            <a:extLst>
              <a:ext uri="{FF2B5EF4-FFF2-40B4-BE49-F238E27FC236}">
                <a16:creationId xmlns="" xmlns:a16="http://schemas.microsoft.com/office/drawing/2014/main" id="{EF55808C-101E-4463-B2F9-9859A19D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56" y="1894155"/>
            <a:ext cx="5841124" cy="3901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42</TotalTime>
  <Words>261</Words>
  <Application>Microsoft Office PowerPoint</Application>
  <PresentationFormat>Letter Paper (8.5x11 in)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Staying home</vt:lpstr>
      <vt:lpstr>Something is happening.</vt:lpstr>
      <vt:lpstr>All of a sudden, there is no more school.</vt:lpstr>
      <vt:lpstr>It is not summer.  It is not a holiday.</vt:lpstr>
      <vt:lpstr>There are some germs that are making people sick.</vt:lpstr>
      <vt:lpstr>So, to keep everyone healthy, my school closed, and now I am home.</vt:lpstr>
      <vt:lpstr>This all happened very fast, and feels a little scary.</vt:lpstr>
      <vt:lpstr>But home is the best place for me to be right now.</vt:lpstr>
      <vt:lpstr>My parents will take good care of me.</vt:lpstr>
      <vt:lpstr>My teachers will also help me keep learning.</vt:lpstr>
      <vt:lpstr>I can’t go visit my friends right now.  I have to stay home.</vt:lpstr>
      <vt:lpstr>That way, everyone will stay healthy, and I can go back to school soon.</vt:lpstr>
      <vt:lpstr>Everything is all going to be okay.</vt:lpstr>
      <vt:lpstr>Staying home with my family is the best place for me to be right now.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healthy</dc:title>
  <dc:creator>Christa Joy</dc:creator>
  <cp:lastModifiedBy>Floyd, Jane</cp:lastModifiedBy>
  <cp:revision>6</cp:revision>
  <dcterms:created xsi:type="dcterms:W3CDTF">2020-03-21T16:45:17Z</dcterms:created>
  <dcterms:modified xsi:type="dcterms:W3CDTF">2020-04-02T21:44:36Z</dcterms:modified>
</cp:coreProperties>
</file>