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20" r:id="rId1"/>
  </p:sldMasterIdLst>
  <p:notesMasterIdLst>
    <p:notesMasterId r:id="rId44"/>
  </p:notesMasterIdLst>
  <p:handoutMasterIdLst>
    <p:handoutMasterId r:id="rId45"/>
  </p:handoutMasterIdLst>
  <p:sldIdLst>
    <p:sldId id="287" r:id="rId2"/>
    <p:sldId id="397" r:id="rId3"/>
    <p:sldId id="289" r:id="rId4"/>
    <p:sldId id="443" r:id="rId5"/>
    <p:sldId id="400" r:id="rId6"/>
    <p:sldId id="435" r:id="rId7"/>
    <p:sldId id="416" r:id="rId8"/>
    <p:sldId id="402" r:id="rId9"/>
    <p:sldId id="403" r:id="rId10"/>
    <p:sldId id="425" r:id="rId11"/>
    <p:sldId id="426" r:id="rId12"/>
    <p:sldId id="427" r:id="rId13"/>
    <p:sldId id="428" r:id="rId14"/>
    <p:sldId id="429" r:id="rId15"/>
    <p:sldId id="430" r:id="rId16"/>
    <p:sldId id="431" r:id="rId17"/>
    <p:sldId id="432" r:id="rId18"/>
    <p:sldId id="433" r:id="rId19"/>
    <p:sldId id="399" r:id="rId20"/>
    <p:sldId id="405" r:id="rId21"/>
    <p:sldId id="449" r:id="rId22"/>
    <p:sldId id="450" r:id="rId23"/>
    <p:sldId id="452" r:id="rId24"/>
    <p:sldId id="408" r:id="rId25"/>
    <p:sldId id="437" r:id="rId26"/>
    <p:sldId id="441" r:id="rId27"/>
    <p:sldId id="438" r:id="rId28"/>
    <p:sldId id="442" r:id="rId29"/>
    <p:sldId id="412" r:id="rId30"/>
    <p:sldId id="404" r:id="rId31"/>
    <p:sldId id="409" r:id="rId32"/>
    <p:sldId id="453" r:id="rId33"/>
    <p:sldId id="451" r:id="rId34"/>
    <p:sldId id="411" r:id="rId35"/>
    <p:sldId id="444" r:id="rId36"/>
    <p:sldId id="419" r:id="rId37"/>
    <p:sldId id="343" r:id="rId38"/>
    <p:sldId id="420" r:id="rId39"/>
    <p:sldId id="422" r:id="rId40"/>
    <p:sldId id="454" r:id="rId41"/>
    <p:sldId id="423" r:id="rId42"/>
    <p:sldId id="445" r:id="rId4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0099FF"/>
    <a:srgbClr val="9966FF"/>
    <a:srgbClr val="009900"/>
    <a:srgbClr val="66CCFF"/>
    <a:srgbClr val="00B0F0"/>
    <a:srgbClr val="33CC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B4FD7-8651-6CE6-771C-C7BDFD81C920}" v="20" dt="2025-09-17T01:48:25.296"/>
    <p1510:client id="{EE8CC842-ED64-DE24-70A5-966EF9654E07}" v="2" dt="2025-09-17T17:01:1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Terraca" userId="S::jonest@leonschools.net::f59de652-75ca-418b-8957-474cb6d1d766" providerId="AD" clId="Web-{A39B4FD7-8651-6CE6-771C-C7BDFD81C920}"/>
    <pc:docChg chg="modSld">
      <pc:chgData name="Jones, Terraca" userId="S::jonest@leonschools.net::f59de652-75ca-418b-8957-474cb6d1d766" providerId="AD" clId="Web-{A39B4FD7-8651-6CE6-771C-C7BDFD81C920}" dt="2025-09-17T01:48:25.296" v="17" actId="14100"/>
      <pc:docMkLst>
        <pc:docMk/>
      </pc:docMkLst>
      <pc:sldChg chg="addSp delSp modSp">
        <pc:chgData name="Jones, Terraca" userId="S::jonest@leonschools.net::f59de652-75ca-418b-8957-474cb6d1d766" providerId="AD" clId="Web-{A39B4FD7-8651-6CE6-771C-C7BDFD81C920}" dt="2025-09-17T01:48:25.296" v="17" actId="14100"/>
        <pc:sldMkLst>
          <pc:docMk/>
          <pc:sldMk cId="0" sldId="442"/>
        </pc:sldMkLst>
        <pc:picChg chg="del">
          <ac:chgData name="Jones, Terraca" userId="S::jonest@leonschools.net::f59de652-75ca-418b-8957-474cb6d1d766" providerId="AD" clId="Web-{A39B4FD7-8651-6CE6-771C-C7BDFD81C920}" dt="2025-09-17T01:41:34.879" v="0"/>
          <ac:picMkLst>
            <pc:docMk/>
            <pc:sldMk cId="0" sldId="442"/>
            <ac:picMk id="2" creationId="{25D2C5AE-B13E-8CF1-28DA-79FC3E5E4B4B}"/>
          </ac:picMkLst>
        </pc:picChg>
        <pc:picChg chg="del">
          <ac:chgData name="Jones, Terraca" userId="S::jonest@leonschools.net::f59de652-75ca-418b-8957-474cb6d1d766" providerId="AD" clId="Web-{A39B4FD7-8651-6CE6-771C-C7BDFD81C920}" dt="2025-09-17T01:41:44.332" v="1"/>
          <ac:picMkLst>
            <pc:docMk/>
            <pc:sldMk cId="0" sldId="442"/>
            <ac:picMk id="3" creationId="{5A0C1E59-62B7-8FAF-E1AD-C294B9A99FFB}"/>
          </ac:picMkLst>
        </pc:picChg>
        <pc:picChg chg="add mod modCrop">
          <ac:chgData name="Jones, Terraca" userId="S::jonest@leonschools.net::f59de652-75ca-418b-8957-474cb6d1d766" providerId="AD" clId="Web-{A39B4FD7-8651-6CE6-771C-C7BDFD81C920}" dt="2025-09-17T01:48:25.296" v="17" actId="14100"/>
          <ac:picMkLst>
            <pc:docMk/>
            <pc:sldMk cId="0" sldId="442"/>
            <ac:picMk id="4" creationId="{B05E1F5E-49FD-CDB8-C5D7-558A3D53A705}"/>
          </ac:picMkLst>
        </pc:picChg>
        <pc:picChg chg="add mod modCrop">
          <ac:chgData name="Jones, Terraca" userId="S::jonest@leonschools.net::f59de652-75ca-418b-8957-474cb6d1d766" providerId="AD" clId="Web-{A39B4FD7-8651-6CE6-771C-C7BDFD81C920}" dt="2025-09-17T01:48:17.513" v="16" actId="1076"/>
          <ac:picMkLst>
            <pc:docMk/>
            <pc:sldMk cId="0" sldId="442"/>
            <ac:picMk id="5" creationId="{08632158-4E6B-23FB-D19E-9A972014F8D6}"/>
          </ac:picMkLst>
        </pc:picChg>
      </pc:sldChg>
    </pc:docChg>
  </pc:docChgLst>
  <pc:docChgLst>
    <pc:chgData name="Jones, Terraca" userId="S::jonest@leonschools.net::f59de652-75ca-418b-8957-474cb6d1d766" providerId="AD" clId="Web-{EE8CC842-ED64-DE24-70A5-966EF9654E07}"/>
    <pc:docChg chg="modSld">
      <pc:chgData name="Jones, Terraca" userId="S::jonest@leonschools.net::f59de652-75ca-418b-8957-474cb6d1d766" providerId="AD" clId="Web-{EE8CC842-ED64-DE24-70A5-966EF9654E07}" dt="2025-09-17T17:01:13.667" v="1" actId="1076"/>
      <pc:docMkLst>
        <pc:docMk/>
      </pc:docMkLst>
      <pc:sldChg chg="modSp">
        <pc:chgData name="Jones, Terraca" userId="S::jonest@leonschools.net::f59de652-75ca-418b-8957-474cb6d1d766" providerId="AD" clId="Web-{EE8CC842-ED64-DE24-70A5-966EF9654E07}" dt="2025-09-17T17:01:13.667" v="1" actId="1076"/>
        <pc:sldMkLst>
          <pc:docMk/>
          <pc:sldMk cId="3376808017" sldId="451"/>
        </pc:sldMkLst>
        <pc:picChg chg="mod">
          <ac:chgData name="Jones, Terraca" userId="S::jonest@leonschools.net::f59de652-75ca-418b-8957-474cb6d1d766" providerId="AD" clId="Web-{EE8CC842-ED64-DE24-70A5-966EF9654E07}" dt="2025-09-17T17:01:13.667" v="1" actId="1076"/>
          <ac:picMkLst>
            <pc:docMk/>
            <pc:sldMk cId="3376808017" sldId="451"/>
            <ac:picMk id="5" creationId="{8ABB3953-15F0-8283-C189-666898F2E508}"/>
          </ac:picMkLst>
        </pc:picChg>
      </pc:sldChg>
    </pc:docChg>
  </pc:docChgLst>
  <pc:docChgLst>
    <pc:chgData name="White, Alvin" userId="S::whitea1@leonschools.net::ac21d69c-03ed-4675-87c2-1c7ca11ebaa6" providerId="AD" clId="Web-{E7757AA8-6DEB-91EC-3326-E2B56A7AF930}"/>
    <pc:docChg chg="addSld modSld">
      <pc:chgData name="White, Alvin" userId="S::whitea1@leonschools.net::ac21d69c-03ed-4675-87c2-1c7ca11ebaa6" providerId="AD" clId="Web-{E7757AA8-6DEB-91EC-3326-E2B56A7AF930}" dt="2025-09-10T20:27:21.341" v="36" actId="14100"/>
      <pc:docMkLst>
        <pc:docMk/>
      </pc:docMkLst>
      <pc:sldChg chg="addSp delSp modSp new">
        <pc:chgData name="White, Alvin" userId="S::whitea1@leonschools.net::ac21d69c-03ed-4675-87c2-1c7ca11ebaa6" providerId="AD" clId="Web-{E7757AA8-6DEB-91EC-3326-E2B56A7AF930}" dt="2025-09-10T20:27:21.341" v="36" actId="14100"/>
        <pc:sldMkLst>
          <pc:docMk/>
          <pc:sldMk cId="1850312306" sldId="454"/>
        </pc:sldMkLst>
        <pc:spChg chg="mod">
          <ac:chgData name="White, Alvin" userId="S::whitea1@leonschools.net::ac21d69c-03ed-4675-87c2-1c7ca11ebaa6" providerId="AD" clId="Web-{E7757AA8-6DEB-91EC-3326-E2B56A7AF930}" dt="2025-09-10T20:26:44.325" v="30" actId="20577"/>
          <ac:spMkLst>
            <pc:docMk/>
            <pc:sldMk cId="1850312306" sldId="454"/>
            <ac:spMk id="2" creationId="{FCFBCBDB-9910-3E98-EA3C-7EC633604600}"/>
          </ac:spMkLst>
        </pc:spChg>
        <pc:picChg chg="add mod">
          <ac:chgData name="White, Alvin" userId="S::whitea1@leonschools.net::ac21d69c-03ed-4675-87c2-1c7ca11ebaa6" providerId="AD" clId="Web-{E7757AA8-6DEB-91EC-3326-E2B56A7AF930}" dt="2025-09-10T20:27:21.341" v="36" actId="14100"/>
          <ac:picMkLst>
            <pc:docMk/>
            <pc:sldMk cId="1850312306" sldId="454"/>
            <ac:picMk id="4" creationId="{BB437FFC-831C-33CE-1261-29E1CCD70D72}"/>
          </ac:picMkLst>
        </pc:picChg>
      </pc:sldChg>
    </pc:docChg>
  </pc:docChgLst>
  <pc:docChgLst>
    <pc:chgData name="Jones, Terraca" userId="S::jonest@leonschools.net::f59de652-75ca-418b-8957-474cb6d1d766" providerId="AD" clId="Web-{0609ED0B-9AE3-D482-1E92-49D91B0575F1}"/>
    <pc:docChg chg="sldOrd">
      <pc:chgData name="Jones, Terraca" userId="S::jonest@leonschools.net::f59de652-75ca-418b-8957-474cb6d1d766" providerId="AD" clId="Web-{0609ED0B-9AE3-D482-1E92-49D91B0575F1}" dt="2025-09-10T15:19:00.516" v="1"/>
      <pc:docMkLst>
        <pc:docMk/>
      </pc:docMkLst>
      <pc:sldChg chg="ord">
        <pc:chgData name="Jones, Terraca" userId="S::jonest@leonschools.net::f59de652-75ca-418b-8957-474cb6d1d766" providerId="AD" clId="Web-{0609ED0B-9AE3-D482-1E92-49D91B0575F1}" dt="2025-09-10T15:19:00.516" v="1"/>
        <pc:sldMkLst>
          <pc:docMk/>
          <pc:sldMk cId="0" sldId="420"/>
        </pc:sldMkLst>
      </pc:sldChg>
    </pc:docChg>
  </pc:docChgLst>
  <pc:docChgLst>
    <pc:chgData name="Cooper, E. Melissa" userId="S::coopere@leonschools.net::05409a5c-4671-4f8b-b2b1-c078ee8e5a37" providerId="AD" clId="Web-{A76DE816-0AE9-9DBB-F5F0-868BD63F55BF}"/>
    <pc:docChg chg="modSld">
      <pc:chgData name="Cooper, E. Melissa" userId="S::coopere@leonschools.net::05409a5c-4671-4f8b-b2b1-c078ee8e5a37" providerId="AD" clId="Web-{A76DE816-0AE9-9DBB-F5F0-868BD63F55BF}" dt="2025-09-10T19:17:37.040" v="34" actId="1076"/>
      <pc:docMkLst>
        <pc:docMk/>
      </pc:docMkLst>
      <pc:sldChg chg="modSp">
        <pc:chgData name="Cooper, E. Melissa" userId="S::coopere@leonschools.net::05409a5c-4671-4f8b-b2b1-c078ee8e5a37" providerId="AD" clId="Web-{A76DE816-0AE9-9DBB-F5F0-868BD63F55BF}" dt="2025-09-10T19:16:44.570" v="27" actId="20577"/>
        <pc:sldMkLst>
          <pc:docMk/>
          <pc:sldMk cId="0" sldId="343"/>
        </pc:sldMkLst>
        <pc:spChg chg="mod">
          <ac:chgData name="Cooper, E. Melissa" userId="S::coopere@leonschools.net::05409a5c-4671-4f8b-b2b1-c078ee8e5a37" providerId="AD" clId="Web-{A76DE816-0AE9-9DBB-F5F0-868BD63F55BF}" dt="2025-09-10T19:16:44.570" v="27" actId="20577"/>
          <ac:spMkLst>
            <pc:docMk/>
            <pc:sldMk cId="0" sldId="343"/>
            <ac:spMk id="140291" creationId="{9F364D8C-8F70-4206-A6E9-E088F88DB10D}"/>
          </ac:spMkLst>
        </pc:spChg>
      </pc:sldChg>
      <pc:sldChg chg="modSp">
        <pc:chgData name="Cooper, E. Melissa" userId="S::coopere@leonschools.net::05409a5c-4671-4f8b-b2b1-c078ee8e5a37" providerId="AD" clId="Web-{A76DE816-0AE9-9DBB-F5F0-868BD63F55BF}" dt="2025-09-10T19:11:07.496" v="18" actId="20577"/>
        <pc:sldMkLst>
          <pc:docMk/>
          <pc:sldMk cId="0" sldId="419"/>
        </pc:sldMkLst>
        <pc:spChg chg="mod">
          <ac:chgData name="Cooper, E. Melissa" userId="S::coopere@leonschools.net::05409a5c-4671-4f8b-b2b1-c078ee8e5a37" providerId="AD" clId="Web-{A76DE816-0AE9-9DBB-F5F0-868BD63F55BF}" dt="2025-09-10T19:11:07.496" v="18" actId="20577"/>
          <ac:spMkLst>
            <pc:docMk/>
            <pc:sldMk cId="0" sldId="419"/>
            <ac:spMk id="32770" creationId="{496DC77A-B3AB-415A-8BBA-4C46938B3335}"/>
          </ac:spMkLst>
        </pc:spChg>
      </pc:sldChg>
      <pc:sldChg chg="modSp">
        <pc:chgData name="Cooper, E. Melissa" userId="S::coopere@leonschools.net::05409a5c-4671-4f8b-b2b1-c078ee8e5a37" providerId="AD" clId="Web-{A76DE816-0AE9-9DBB-F5F0-868BD63F55BF}" dt="2025-09-10T19:17:37.040" v="34" actId="1076"/>
        <pc:sldMkLst>
          <pc:docMk/>
          <pc:sldMk cId="0" sldId="445"/>
        </pc:sldMkLst>
        <pc:spChg chg="mod">
          <ac:chgData name="Cooper, E. Melissa" userId="S::coopere@leonschools.net::05409a5c-4671-4f8b-b2b1-c078ee8e5a37" providerId="AD" clId="Web-{A76DE816-0AE9-9DBB-F5F0-868BD63F55BF}" dt="2025-09-10T19:17:33.618" v="33" actId="1076"/>
          <ac:spMkLst>
            <pc:docMk/>
            <pc:sldMk cId="0" sldId="445"/>
            <ac:spMk id="65538" creationId="{F1423D0B-B31C-44AD-8940-01B0147CD547}"/>
          </ac:spMkLst>
        </pc:spChg>
        <pc:spChg chg="mod">
          <ac:chgData name="Cooper, E. Melissa" userId="S::coopere@leonschools.net::05409a5c-4671-4f8b-b2b1-c078ee8e5a37" providerId="AD" clId="Web-{A76DE816-0AE9-9DBB-F5F0-868BD63F55BF}" dt="2025-09-10T19:17:37.040" v="34" actId="1076"/>
          <ac:spMkLst>
            <pc:docMk/>
            <pc:sldMk cId="0" sldId="445"/>
            <ac:spMk id="66563" creationId="{849BF2A1-0CB4-4996-A2D1-41A5E2AB9C06}"/>
          </ac:spMkLst>
        </pc:spChg>
      </pc:sldChg>
    </pc:docChg>
  </pc:docChgLst>
  <pc:docChgLst>
    <pc:chgData clId="Web-{70D925F1-812E-A926-B342-BBAF8EE1F259}"/>
    <pc:docChg chg="modSld">
      <pc:chgData name="" userId="" providerId="" clId="Web-{70D925F1-812E-A926-B342-BBAF8EE1F259}" dt="2025-09-10T07:12:50.319" v="0" actId="20577"/>
      <pc:docMkLst>
        <pc:docMk/>
      </pc:docMkLst>
      <pc:sldChg chg="modSp">
        <pc:chgData name="" userId="" providerId="" clId="Web-{70D925F1-812E-A926-B342-BBAF8EE1F259}" dt="2025-09-10T07:12:50.319" v="0" actId="20577"/>
        <pc:sldMkLst>
          <pc:docMk/>
          <pc:sldMk cId="0" sldId="287"/>
        </pc:sldMkLst>
        <pc:spChg chg="mod">
          <ac:chgData name="" userId="" providerId="" clId="Web-{70D925F1-812E-A926-B342-BBAF8EE1F259}" dt="2025-09-10T07:12:50.319" v="0" actId="20577"/>
          <ac:spMkLst>
            <pc:docMk/>
            <pc:sldMk cId="0" sldId="287"/>
            <ac:spMk id="7171" creationId="{50BF8021-B843-47A9-93AE-EACA7D75255B}"/>
          </ac:spMkLst>
        </pc:spChg>
      </pc:sldChg>
    </pc:docChg>
  </pc:docChgLst>
  <pc:docChgLst>
    <pc:chgData name="Jones, Terraca" userId="S::jonest@leonschools.net::f59de652-75ca-418b-8957-474cb6d1d766" providerId="AD" clId="Web-{70D925F1-812E-A926-B342-BBAF8EE1F259}"/>
    <pc:docChg chg="modSld sldOrd">
      <pc:chgData name="Jones, Terraca" userId="S::jonest@leonschools.net::f59de652-75ca-418b-8957-474cb6d1d766" providerId="AD" clId="Web-{70D925F1-812E-A926-B342-BBAF8EE1F259}" dt="2025-09-10T07:35:33.297" v="100"/>
      <pc:docMkLst>
        <pc:docMk/>
      </pc:docMkLst>
      <pc:sldChg chg="addSp delSp modSp">
        <pc:chgData name="Jones, Terraca" userId="S::jonest@leonschools.net::f59de652-75ca-418b-8957-474cb6d1d766" providerId="AD" clId="Web-{70D925F1-812E-A926-B342-BBAF8EE1F259}" dt="2025-09-10T07:13:42.101" v="3" actId="1076"/>
        <pc:sldMkLst>
          <pc:docMk/>
          <pc:sldMk cId="0" sldId="287"/>
        </pc:sldMkLst>
        <pc:picChg chg="add mod ord">
          <ac:chgData name="Jones, Terraca" userId="S::jonest@leonschools.net::f59de652-75ca-418b-8957-474cb6d1d766" providerId="AD" clId="Web-{70D925F1-812E-A926-B342-BBAF8EE1F259}" dt="2025-09-10T07:13:42.101" v="3" actId="1076"/>
          <ac:picMkLst>
            <pc:docMk/>
            <pc:sldMk cId="0" sldId="287"/>
            <ac:picMk id="5" creationId="{891A4464-9085-A469-B7F3-4B48AC6B1BD4}"/>
          </ac:picMkLst>
        </pc:picChg>
      </pc:sldChg>
      <pc:sldChg chg="ord">
        <pc:chgData name="Jones, Terraca" userId="S::jonest@leonschools.net::f59de652-75ca-418b-8957-474cb6d1d766" providerId="AD" clId="Web-{70D925F1-812E-A926-B342-BBAF8EE1F259}" dt="2025-09-10T07:35:33.297" v="100"/>
        <pc:sldMkLst>
          <pc:docMk/>
          <pc:sldMk cId="0" sldId="409"/>
        </pc:sldMkLst>
      </pc:sldChg>
      <pc:sldChg chg="modSp">
        <pc:chgData name="Jones, Terraca" userId="S::jonest@leonschools.net::f59de652-75ca-418b-8957-474cb6d1d766" providerId="AD" clId="Web-{70D925F1-812E-A926-B342-BBAF8EE1F259}" dt="2025-09-10T07:15:23.819" v="17" actId="20577"/>
        <pc:sldMkLst>
          <pc:docMk/>
          <pc:sldMk cId="0" sldId="435"/>
        </pc:sldMkLst>
        <pc:spChg chg="mod">
          <ac:chgData name="Jones, Terraca" userId="S::jonest@leonschools.net::f59de652-75ca-418b-8957-474cb6d1d766" providerId="AD" clId="Web-{70D925F1-812E-A926-B342-BBAF8EE1F259}" dt="2025-09-10T07:15:23.819" v="17" actId="20577"/>
          <ac:spMkLst>
            <pc:docMk/>
            <pc:sldMk cId="0" sldId="435"/>
            <ac:spMk id="12294" creationId="{612F82B4-64D2-4B0C-A9EE-224B72220213}"/>
          </ac:spMkLst>
        </pc:spChg>
      </pc:sldChg>
      <pc:sldChg chg="addSp delSp modSp">
        <pc:chgData name="Jones, Terraca" userId="S::jonest@leonschools.net::f59de652-75ca-418b-8957-474cb6d1d766" providerId="AD" clId="Web-{70D925F1-812E-A926-B342-BBAF8EE1F259}" dt="2025-09-10T07:25:01.886" v="53" actId="14100"/>
        <pc:sldMkLst>
          <pc:docMk/>
          <pc:sldMk cId="0" sldId="444"/>
        </pc:sldMkLst>
        <pc:picChg chg="add mod">
          <ac:chgData name="Jones, Terraca" userId="S::jonest@leonschools.net::f59de652-75ca-418b-8957-474cb6d1d766" providerId="AD" clId="Web-{70D925F1-812E-A926-B342-BBAF8EE1F259}" dt="2025-09-10T07:24:05.760" v="46" actId="1076"/>
          <ac:picMkLst>
            <pc:docMk/>
            <pc:sldMk cId="0" sldId="444"/>
            <ac:picMk id="3" creationId="{10B8B15A-623D-707E-D466-459DC1B8A137}"/>
          </ac:picMkLst>
        </pc:picChg>
        <pc:picChg chg="add mod">
          <ac:chgData name="Jones, Terraca" userId="S::jonest@leonschools.net::f59de652-75ca-418b-8957-474cb6d1d766" providerId="AD" clId="Web-{70D925F1-812E-A926-B342-BBAF8EE1F259}" dt="2025-09-10T07:25:01.886" v="53" actId="14100"/>
          <ac:picMkLst>
            <pc:docMk/>
            <pc:sldMk cId="0" sldId="444"/>
            <ac:picMk id="5" creationId="{56C29244-063C-EC61-BD78-3FBBA160918D}"/>
          </ac:picMkLst>
        </pc:picChg>
      </pc:sldChg>
      <pc:sldChg chg="modSp">
        <pc:chgData name="Jones, Terraca" userId="S::jonest@leonschools.net::f59de652-75ca-418b-8957-474cb6d1d766" providerId="AD" clId="Web-{70D925F1-812E-A926-B342-BBAF8EE1F259}" dt="2025-09-10T07:28:33.027" v="99" actId="20577"/>
        <pc:sldMkLst>
          <pc:docMk/>
          <pc:sldMk cId="0" sldId="445"/>
        </pc:sldMkLst>
        <pc:spChg chg="mod">
          <ac:chgData name="Jones, Terraca" userId="S::jonest@leonschools.net::f59de652-75ca-418b-8957-474cb6d1d766" providerId="AD" clId="Web-{70D925F1-812E-A926-B342-BBAF8EE1F259}" dt="2025-09-10T07:28:33.027" v="99" actId="20577"/>
          <ac:spMkLst>
            <pc:docMk/>
            <pc:sldMk cId="0" sldId="445"/>
            <ac:spMk id="66563" creationId="{849BF2A1-0CB4-4996-A2D1-41A5E2AB9C06}"/>
          </ac:spMkLst>
        </pc:spChg>
      </pc:sldChg>
      <pc:sldChg chg="addSp delSp modSp">
        <pc:chgData name="Jones, Terraca" userId="S::jonest@leonschools.net::f59de652-75ca-418b-8957-474cb6d1d766" providerId="AD" clId="Web-{70D925F1-812E-A926-B342-BBAF8EE1F259}" dt="2025-09-10T07:20:39.480" v="42" actId="14100"/>
        <pc:sldMkLst>
          <pc:docMk/>
          <pc:sldMk cId="3376808017" sldId="451"/>
        </pc:sldMkLst>
        <pc:picChg chg="add mod ord">
          <ac:chgData name="Jones, Terraca" userId="S::jonest@leonschools.net::f59de652-75ca-418b-8957-474cb6d1d766" providerId="AD" clId="Web-{70D925F1-812E-A926-B342-BBAF8EE1F259}" dt="2025-09-10T07:20:39.480" v="42" actId="14100"/>
          <ac:picMkLst>
            <pc:docMk/>
            <pc:sldMk cId="3376808017" sldId="451"/>
            <ac:picMk id="5" creationId="{8ABB3953-15F0-8283-C189-666898F2E508}"/>
          </ac:picMkLst>
        </pc:picChg>
      </pc:sldChg>
      <pc:sldChg chg="modSp">
        <pc:chgData name="Jones, Terraca" userId="S::jonest@leonschools.net::f59de652-75ca-418b-8957-474cb6d1d766" providerId="AD" clId="Web-{70D925F1-812E-A926-B342-BBAF8EE1F259}" dt="2025-09-10T07:19:19.776" v="38" actId="20577"/>
        <pc:sldMkLst>
          <pc:docMk/>
          <pc:sldMk cId="4222280556" sldId="453"/>
        </pc:sldMkLst>
        <pc:spChg chg="mod">
          <ac:chgData name="Jones, Terraca" userId="S::jonest@leonschools.net::f59de652-75ca-418b-8957-474cb6d1d766" providerId="AD" clId="Web-{70D925F1-812E-A926-B342-BBAF8EE1F259}" dt="2025-09-10T07:19:19.776" v="38" actId="20577"/>
          <ac:spMkLst>
            <pc:docMk/>
            <pc:sldMk cId="4222280556" sldId="453"/>
            <ac:spMk id="6" creationId="{89F320B7-ECEC-44AA-A497-BB34E4A1A44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A0A0BFA-82B8-490C-A6FF-8B891FACFEA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none" lIns="93157" tIns="46579" rIns="93157" bIns="46579" numCol="1" anchor="t" anchorCtr="0" compatLnSpc="1">
            <a:prstTxWarp prst="textNoShape">
              <a:avLst/>
            </a:prstTxWarp>
          </a:bodyPr>
          <a:lstStyle>
            <a:lvl1pPr defTabSz="931675" eaLnBrk="1" hangingPunct="1">
              <a:defRPr sz="1200">
                <a:latin typeface="Times New Roman" pitchFamily="18" charset="0"/>
              </a:defRPr>
            </a:lvl1pPr>
          </a:lstStyle>
          <a:p>
            <a:pPr>
              <a:defRPr/>
            </a:pPr>
            <a:endParaRPr lang="en-US"/>
          </a:p>
        </p:txBody>
      </p:sp>
      <p:sp>
        <p:nvSpPr>
          <p:cNvPr id="46083" name="Rectangle 3">
            <a:extLst>
              <a:ext uri="{FF2B5EF4-FFF2-40B4-BE49-F238E27FC236}">
                <a16:creationId xmlns:a16="http://schemas.microsoft.com/office/drawing/2014/main" id="{CC809254-151E-45BD-8AC6-20E29FDA9D41}"/>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none" lIns="93157" tIns="46579" rIns="93157" bIns="46579" numCol="1" anchor="t" anchorCtr="0" compatLnSpc="1">
            <a:prstTxWarp prst="textNoShape">
              <a:avLst/>
            </a:prstTxWarp>
          </a:bodyPr>
          <a:lstStyle>
            <a:lvl1pPr algn="r" defTabSz="931675" eaLnBrk="1" hangingPunct="1">
              <a:defRPr sz="1200">
                <a:latin typeface="Times New Roman" pitchFamily="18" charset="0"/>
              </a:defRPr>
            </a:lvl1pPr>
          </a:lstStyle>
          <a:p>
            <a:pPr>
              <a:defRPr/>
            </a:pPr>
            <a:endParaRPr lang="en-US"/>
          </a:p>
        </p:txBody>
      </p:sp>
      <p:sp>
        <p:nvSpPr>
          <p:cNvPr id="46084" name="Rectangle 4">
            <a:extLst>
              <a:ext uri="{FF2B5EF4-FFF2-40B4-BE49-F238E27FC236}">
                <a16:creationId xmlns:a16="http://schemas.microsoft.com/office/drawing/2014/main" id="{01D1B2AF-5D1F-4003-8257-E4393449AE77}"/>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none" lIns="93157" tIns="46579" rIns="93157" bIns="46579" numCol="1" anchor="b" anchorCtr="0" compatLnSpc="1">
            <a:prstTxWarp prst="textNoShape">
              <a:avLst/>
            </a:prstTxWarp>
          </a:bodyPr>
          <a:lstStyle>
            <a:lvl1pPr defTabSz="931675" eaLnBrk="1" hangingPunct="1">
              <a:defRPr sz="1200">
                <a:latin typeface="Times New Roman" pitchFamily="18" charset="0"/>
              </a:defRPr>
            </a:lvl1pPr>
          </a:lstStyle>
          <a:p>
            <a:pPr>
              <a:defRPr/>
            </a:pPr>
            <a:endParaRPr lang="en-US"/>
          </a:p>
        </p:txBody>
      </p:sp>
      <p:sp>
        <p:nvSpPr>
          <p:cNvPr id="46085" name="Rectangle 5">
            <a:extLst>
              <a:ext uri="{FF2B5EF4-FFF2-40B4-BE49-F238E27FC236}">
                <a16:creationId xmlns:a16="http://schemas.microsoft.com/office/drawing/2014/main" id="{1BDF0913-D763-4E45-B652-A2AF43AB8E90}"/>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none" lIns="93157" tIns="46579" rIns="93157" bIns="46579" numCol="1" anchor="b" anchorCtr="0" compatLnSpc="1">
            <a:prstTxWarp prst="textNoShape">
              <a:avLst/>
            </a:prstTxWarp>
          </a:bodyPr>
          <a:lstStyle>
            <a:lvl1pPr algn="r" defTabSz="931675" eaLnBrk="1" hangingPunct="1">
              <a:defRPr sz="1200">
                <a:latin typeface="Times New Roman" panose="02020603050405020304" pitchFamily="18" charset="0"/>
              </a:defRPr>
            </a:lvl1pPr>
          </a:lstStyle>
          <a:p>
            <a:pPr>
              <a:defRPr/>
            </a:pPr>
            <a:fld id="{7812ABDF-5CA2-4078-8FC7-24F04087251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7C4497-9EDF-4C9C-81D9-F1E0BBAC65AA}"/>
              </a:ext>
            </a:extLst>
          </p:cNvPr>
          <p:cNvSpPr>
            <a:spLocks noGrp="1"/>
          </p:cNvSpPr>
          <p:nvPr>
            <p:ph type="hdr" sz="quarter"/>
          </p:nvPr>
        </p:nvSpPr>
        <p:spPr>
          <a:xfrm>
            <a:off x="0" y="0"/>
            <a:ext cx="3038475" cy="465138"/>
          </a:xfrm>
          <a:prstGeom prst="rect">
            <a:avLst/>
          </a:prstGeom>
        </p:spPr>
        <p:txBody>
          <a:bodyPr vert="horz" lIns="91422" tIns="45710" rIns="91422" bIns="4571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2CFC11B-A5F8-4976-8834-8EDB48E6346D}"/>
              </a:ext>
            </a:extLst>
          </p:cNvPr>
          <p:cNvSpPr>
            <a:spLocks noGrp="1"/>
          </p:cNvSpPr>
          <p:nvPr>
            <p:ph type="dt" idx="1"/>
          </p:nvPr>
        </p:nvSpPr>
        <p:spPr>
          <a:xfrm>
            <a:off x="3971925" y="0"/>
            <a:ext cx="3036888" cy="465138"/>
          </a:xfrm>
          <a:prstGeom prst="rect">
            <a:avLst/>
          </a:prstGeom>
        </p:spPr>
        <p:txBody>
          <a:bodyPr vert="horz" lIns="91422" tIns="45710" rIns="91422" bIns="45710" rtlCol="0"/>
          <a:lstStyle>
            <a:lvl1pPr algn="r">
              <a:defRPr sz="1200"/>
            </a:lvl1pPr>
          </a:lstStyle>
          <a:p>
            <a:pPr>
              <a:defRPr/>
            </a:pPr>
            <a:fld id="{02E1546B-3635-4E0B-8E9B-2AC07A639541}" type="datetimeFigureOut">
              <a:rPr lang="en-US"/>
              <a:pPr>
                <a:defRPr/>
              </a:pPr>
              <a:t>9/17/2025</a:t>
            </a:fld>
            <a:endParaRPr lang="en-US"/>
          </a:p>
        </p:txBody>
      </p:sp>
      <p:sp>
        <p:nvSpPr>
          <p:cNvPr id="4" name="Slide Image Placeholder 3">
            <a:extLst>
              <a:ext uri="{FF2B5EF4-FFF2-40B4-BE49-F238E27FC236}">
                <a16:creationId xmlns:a16="http://schemas.microsoft.com/office/drawing/2014/main" id="{D11553C3-D686-450C-BD12-ACC05AEDE3C1}"/>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2" tIns="45710" rIns="91422" bIns="45710" rtlCol="0" anchor="ctr"/>
          <a:lstStyle/>
          <a:p>
            <a:pPr lvl="0"/>
            <a:endParaRPr lang="en-US" noProof="0"/>
          </a:p>
        </p:txBody>
      </p:sp>
      <p:sp>
        <p:nvSpPr>
          <p:cNvPr id="5" name="Notes Placeholder 4">
            <a:extLst>
              <a:ext uri="{FF2B5EF4-FFF2-40B4-BE49-F238E27FC236}">
                <a16:creationId xmlns:a16="http://schemas.microsoft.com/office/drawing/2014/main" id="{CD427351-23A5-4EAD-B676-C0EBDB1A98DC}"/>
              </a:ext>
            </a:extLst>
          </p:cNvPr>
          <p:cNvSpPr>
            <a:spLocks noGrp="1"/>
          </p:cNvSpPr>
          <p:nvPr>
            <p:ph type="body" sz="quarter" idx="3"/>
          </p:nvPr>
        </p:nvSpPr>
        <p:spPr>
          <a:xfrm>
            <a:off x="701675" y="4416425"/>
            <a:ext cx="5607050" cy="4183063"/>
          </a:xfrm>
          <a:prstGeom prst="rect">
            <a:avLst/>
          </a:prstGeom>
        </p:spPr>
        <p:txBody>
          <a:bodyPr vert="horz" lIns="91422" tIns="45710" rIns="91422" bIns="457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5BC7B7-F0A0-4BB4-9193-A2822FB3A1EF}"/>
              </a:ext>
            </a:extLst>
          </p:cNvPr>
          <p:cNvSpPr>
            <a:spLocks noGrp="1"/>
          </p:cNvSpPr>
          <p:nvPr>
            <p:ph type="ftr" sz="quarter" idx="4"/>
          </p:nvPr>
        </p:nvSpPr>
        <p:spPr>
          <a:xfrm>
            <a:off x="0" y="8828088"/>
            <a:ext cx="3038475" cy="466725"/>
          </a:xfrm>
          <a:prstGeom prst="rect">
            <a:avLst/>
          </a:prstGeom>
        </p:spPr>
        <p:txBody>
          <a:bodyPr vert="horz" lIns="91422" tIns="45710" rIns="91422" bIns="4571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55738DFB-A543-4E7D-89BE-5F35F0080F19}"/>
              </a:ext>
            </a:extLst>
          </p:cNvPr>
          <p:cNvSpPr>
            <a:spLocks noGrp="1"/>
          </p:cNvSpPr>
          <p:nvPr>
            <p:ph type="sldNum" sz="quarter" idx="5"/>
          </p:nvPr>
        </p:nvSpPr>
        <p:spPr>
          <a:xfrm>
            <a:off x="3971925" y="8828088"/>
            <a:ext cx="3036888" cy="466725"/>
          </a:xfrm>
          <a:prstGeom prst="rect">
            <a:avLst/>
          </a:prstGeom>
        </p:spPr>
        <p:txBody>
          <a:bodyPr vert="horz" wrap="square" lIns="91422" tIns="45710" rIns="91422" bIns="45710" numCol="1" anchor="b" anchorCtr="0" compatLnSpc="1">
            <a:prstTxWarp prst="textNoShape">
              <a:avLst/>
            </a:prstTxWarp>
          </a:bodyPr>
          <a:lstStyle>
            <a:lvl1pPr algn="r">
              <a:defRPr sz="1200"/>
            </a:lvl1pPr>
          </a:lstStyle>
          <a:p>
            <a:pPr>
              <a:defRPr/>
            </a:pPr>
            <a:fld id="{A1349819-4E31-43B5-B6DF-95D5B2041E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0F2A3CD-4CE2-46FC-90D0-BEECF34AC2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500A83-EE42-4C75-BB1E-DCB28F41A5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FE8752C7-7828-4F42-BBE1-77788C8651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9775" indent="-282575">
              <a:defRPr>
                <a:solidFill>
                  <a:schemeClr val="tx1"/>
                </a:solidFill>
                <a:latin typeface="Tahoma" panose="020B0604030504040204" pitchFamily="34" charset="0"/>
              </a:defRPr>
            </a:lvl2pPr>
            <a:lvl3pPr marL="1139825" indent="-225425">
              <a:defRPr>
                <a:solidFill>
                  <a:schemeClr val="tx1"/>
                </a:solidFill>
                <a:latin typeface="Tahoma" panose="020B0604030504040204" pitchFamily="34" charset="0"/>
              </a:defRPr>
            </a:lvl3pPr>
            <a:lvl4pPr marL="1597025" indent="-225425">
              <a:defRPr>
                <a:solidFill>
                  <a:schemeClr val="tx1"/>
                </a:solidFill>
                <a:latin typeface="Tahoma" panose="020B0604030504040204" pitchFamily="34" charset="0"/>
              </a:defRPr>
            </a:lvl4pPr>
            <a:lvl5pPr marL="2054225" indent="-225425">
              <a:defRPr>
                <a:solidFill>
                  <a:schemeClr val="tx1"/>
                </a:solidFill>
                <a:latin typeface="Tahoma" panose="020B0604030504040204" pitchFamily="34" charset="0"/>
              </a:defRPr>
            </a:lvl5pPr>
            <a:lvl6pPr marL="2511425" indent="-225425" eaLnBrk="0" fontAlgn="base" hangingPunct="0">
              <a:spcBef>
                <a:spcPct val="0"/>
              </a:spcBef>
              <a:spcAft>
                <a:spcPct val="0"/>
              </a:spcAft>
              <a:defRPr>
                <a:solidFill>
                  <a:schemeClr val="tx1"/>
                </a:solidFill>
                <a:latin typeface="Tahoma" panose="020B0604030504040204" pitchFamily="34" charset="0"/>
              </a:defRPr>
            </a:lvl6pPr>
            <a:lvl7pPr marL="2968625" indent="-225425" eaLnBrk="0" fontAlgn="base" hangingPunct="0">
              <a:spcBef>
                <a:spcPct val="0"/>
              </a:spcBef>
              <a:spcAft>
                <a:spcPct val="0"/>
              </a:spcAft>
              <a:defRPr>
                <a:solidFill>
                  <a:schemeClr val="tx1"/>
                </a:solidFill>
                <a:latin typeface="Tahoma" panose="020B0604030504040204" pitchFamily="34" charset="0"/>
              </a:defRPr>
            </a:lvl7pPr>
            <a:lvl8pPr marL="3425825" indent="-225425" eaLnBrk="0" fontAlgn="base" hangingPunct="0">
              <a:spcBef>
                <a:spcPct val="0"/>
              </a:spcBef>
              <a:spcAft>
                <a:spcPct val="0"/>
              </a:spcAft>
              <a:defRPr>
                <a:solidFill>
                  <a:schemeClr val="tx1"/>
                </a:solidFill>
                <a:latin typeface="Tahoma" panose="020B0604030504040204" pitchFamily="34" charset="0"/>
              </a:defRPr>
            </a:lvl8pPr>
            <a:lvl9pPr marL="3883025" indent="-225425" eaLnBrk="0" fontAlgn="base" hangingPunct="0">
              <a:spcBef>
                <a:spcPct val="0"/>
              </a:spcBef>
              <a:spcAft>
                <a:spcPct val="0"/>
              </a:spcAft>
              <a:defRPr>
                <a:solidFill>
                  <a:schemeClr val="tx1"/>
                </a:solidFill>
                <a:latin typeface="Tahoma" panose="020B0604030504040204" pitchFamily="34" charset="0"/>
              </a:defRPr>
            </a:lvl9pPr>
          </a:lstStyle>
          <a:p>
            <a:fld id="{8F728BEF-3A64-4786-BD09-E7E6C53A0282}" type="slidenum">
              <a:rPr lang="en-US" altLang="en-US" smtClean="0"/>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7BC8BB7-4633-4BE3-99B5-E96A000741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E7F31B4-342F-4372-9FDB-66B087F2CF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D1676682-4E9E-43A3-9597-918DE90286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9775" indent="-282575">
              <a:defRPr>
                <a:solidFill>
                  <a:schemeClr val="tx1"/>
                </a:solidFill>
                <a:latin typeface="Tahoma" panose="020B0604030504040204" pitchFamily="34" charset="0"/>
              </a:defRPr>
            </a:lvl2pPr>
            <a:lvl3pPr marL="1139825" indent="-225425">
              <a:defRPr>
                <a:solidFill>
                  <a:schemeClr val="tx1"/>
                </a:solidFill>
                <a:latin typeface="Tahoma" panose="020B0604030504040204" pitchFamily="34" charset="0"/>
              </a:defRPr>
            </a:lvl3pPr>
            <a:lvl4pPr marL="1597025" indent="-225425">
              <a:defRPr>
                <a:solidFill>
                  <a:schemeClr val="tx1"/>
                </a:solidFill>
                <a:latin typeface="Tahoma" panose="020B0604030504040204" pitchFamily="34" charset="0"/>
              </a:defRPr>
            </a:lvl4pPr>
            <a:lvl5pPr marL="2054225" indent="-225425">
              <a:defRPr>
                <a:solidFill>
                  <a:schemeClr val="tx1"/>
                </a:solidFill>
                <a:latin typeface="Tahoma" panose="020B0604030504040204" pitchFamily="34" charset="0"/>
              </a:defRPr>
            </a:lvl5pPr>
            <a:lvl6pPr marL="2511425" indent="-225425" eaLnBrk="0" fontAlgn="base" hangingPunct="0">
              <a:spcBef>
                <a:spcPct val="0"/>
              </a:spcBef>
              <a:spcAft>
                <a:spcPct val="0"/>
              </a:spcAft>
              <a:defRPr>
                <a:solidFill>
                  <a:schemeClr val="tx1"/>
                </a:solidFill>
                <a:latin typeface="Tahoma" panose="020B0604030504040204" pitchFamily="34" charset="0"/>
              </a:defRPr>
            </a:lvl6pPr>
            <a:lvl7pPr marL="2968625" indent="-225425" eaLnBrk="0" fontAlgn="base" hangingPunct="0">
              <a:spcBef>
                <a:spcPct val="0"/>
              </a:spcBef>
              <a:spcAft>
                <a:spcPct val="0"/>
              </a:spcAft>
              <a:defRPr>
                <a:solidFill>
                  <a:schemeClr val="tx1"/>
                </a:solidFill>
                <a:latin typeface="Tahoma" panose="020B0604030504040204" pitchFamily="34" charset="0"/>
              </a:defRPr>
            </a:lvl7pPr>
            <a:lvl8pPr marL="3425825" indent="-225425" eaLnBrk="0" fontAlgn="base" hangingPunct="0">
              <a:spcBef>
                <a:spcPct val="0"/>
              </a:spcBef>
              <a:spcAft>
                <a:spcPct val="0"/>
              </a:spcAft>
              <a:defRPr>
                <a:solidFill>
                  <a:schemeClr val="tx1"/>
                </a:solidFill>
                <a:latin typeface="Tahoma" panose="020B0604030504040204" pitchFamily="34" charset="0"/>
              </a:defRPr>
            </a:lvl8pPr>
            <a:lvl9pPr marL="3883025" indent="-225425" eaLnBrk="0" fontAlgn="base" hangingPunct="0">
              <a:spcBef>
                <a:spcPct val="0"/>
              </a:spcBef>
              <a:spcAft>
                <a:spcPct val="0"/>
              </a:spcAft>
              <a:defRPr>
                <a:solidFill>
                  <a:schemeClr val="tx1"/>
                </a:solidFill>
                <a:latin typeface="Tahoma" panose="020B0604030504040204" pitchFamily="34" charset="0"/>
              </a:defRPr>
            </a:lvl9pPr>
          </a:lstStyle>
          <a:p>
            <a:fld id="{0686D3C7-D382-4A4C-B498-A9E3C11A1AC4}"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16982F9-F24C-4559-9760-0AE5CA5C3A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97D389A-D10C-4BFC-8C4E-F1BEF6A15C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5604" name="Slide Number Placeholder 3">
            <a:extLst>
              <a:ext uri="{FF2B5EF4-FFF2-40B4-BE49-F238E27FC236}">
                <a16:creationId xmlns:a16="http://schemas.microsoft.com/office/drawing/2014/main" id="{C2BFC635-5064-4970-BF2A-C1FAC1568E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9775" indent="-282575">
              <a:defRPr>
                <a:solidFill>
                  <a:schemeClr val="tx1"/>
                </a:solidFill>
                <a:latin typeface="Tahoma" panose="020B0604030504040204" pitchFamily="34" charset="0"/>
              </a:defRPr>
            </a:lvl2pPr>
            <a:lvl3pPr marL="1139825" indent="-225425">
              <a:defRPr>
                <a:solidFill>
                  <a:schemeClr val="tx1"/>
                </a:solidFill>
                <a:latin typeface="Tahoma" panose="020B0604030504040204" pitchFamily="34" charset="0"/>
              </a:defRPr>
            </a:lvl3pPr>
            <a:lvl4pPr marL="1597025" indent="-225425">
              <a:defRPr>
                <a:solidFill>
                  <a:schemeClr val="tx1"/>
                </a:solidFill>
                <a:latin typeface="Tahoma" panose="020B0604030504040204" pitchFamily="34" charset="0"/>
              </a:defRPr>
            </a:lvl4pPr>
            <a:lvl5pPr marL="2054225" indent="-225425">
              <a:defRPr>
                <a:solidFill>
                  <a:schemeClr val="tx1"/>
                </a:solidFill>
                <a:latin typeface="Tahoma" panose="020B0604030504040204" pitchFamily="34" charset="0"/>
              </a:defRPr>
            </a:lvl5pPr>
            <a:lvl6pPr marL="2511425" indent="-225425" eaLnBrk="0" fontAlgn="base" hangingPunct="0">
              <a:spcBef>
                <a:spcPct val="0"/>
              </a:spcBef>
              <a:spcAft>
                <a:spcPct val="0"/>
              </a:spcAft>
              <a:defRPr>
                <a:solidFill>
                  <a:schemeClr val="tx1"/>
                </a:solidFill>
                <a:latin typeface="Tahoma" panose="020B0604030504040204" pitchFamily="34" charset="0"/>
              </a:defRPr>
            </a:lvl6pPr>
            <a:lvl7pPr marL="2968625" indent="-225425" eaLnBrk="0" fontAlgn="base" hangingPunct="0">
              <a:spcBef>
                <a:spcPct val="0"/>
              </a:spcBef>
              <a:spcAft>
                <a:spcPct val="0"/>
              </a:spcAft>
              <a:defRPr>
                <a:solidFill>
                  <a:schemeClr val="tx1"/>
                </a:solidFill>
                <a:latin typeface="Tahoma" panose="020B0604030504040204" pitchFamily="34" charset="0"/>
              </a:defRPr>
            </a:lvl7pPr>
            <a:lvl8pPr marL="3425825" indent="-225425" eaLnBrk="0" fontAlgn="base" hangingPunct="0">
              <a:spcBef>
                <a:spcPct val="0"/>
              </a:spcBef>
              <a:spcAft>
                <a:spcPct val="0"/>
              </a:spcAft>
              <a:defRPr>
                <a:solidFill>
                  <a:schemeClr val="tx1"/>
                </a:solidFill>
                <a:latin typeface="Tahoma" panose="020B0604030504040204" pitchFamily="34" charset="0"/>
              </a:defRPr>
            </a:lvl8pPr>
            <a:lvl9pPr marL="3883025" indent="-225425" eaLnBrk="0" fontAlgn="base" hangingPunct="0">
              <a:spcBef>
                <a:spcPct val="0"/>
              </a:spcBef>
              <a:spcAft>
                <a:spcPct val="0"/>
              </a:spcAft>
              <a:defRPr>
                <a:solidFill>
                  <a:schemeClr val="tx1"/>
                </a:solidFill>
                <a:latin typeface="Tahoma" panose="020B0604030504040204" pitchFamily="34" charset="0"/>
              </a:defRPr>
            </a:lvl9pPr>
          </a:lstStyle>
          <a:p>
            <a:fld id="{D579F53F-5ECE-47F8-AA7A-C2A05B408BB9}"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A57B6F3-471D-4884-92C1-95040FD5B9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C9D2767-08A9-4656-A2EA-4FA39BBBA9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a:extLst>
              <a:ext uri="{FF2B5EF4-FFF2-40B4-BE49-F238E27FC236}">
                <a16:creationId xmlns:a16="http://schemas.microsoft.com/office/drawing/2014/main" id="{0D34F816-9236-4F4A-9961-CE8B1E4D1F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9775" indent="-282575">
              <a:defRPr>
                <a:solidFill>
                  <a:schemeClr val="tx1"/>
                </a:solidFill>
                <a:latin typeface="Tahoma" panose="020B0604030504040204" pitchFamily="34" charset="0"/>
              </a:defRPr>
            </a:lvl2pPr>
            <a:lvl3pPr marL="1139825" indent="-225425">
              <a:defRPr>
                <a:solidFill>
                  <a:schemeClr val="tx1"/>
                </a:solidFill>
                <a:latin typeface="Tahoma" panose="020B0604030504040204" pitchFamily="34" charset="0"/>
              </a:defRPr>
            </a:lvl3pPr>
            <a:lvl4pPr marL="1597025" indent="-225425">
              <a:defRPr>
                <a:solidFill>
                  <a:schemeClr val="tx1"/>
                </a:solidFill>
                <a:latin typeface="Tahoma" panose="020B0604030504040204" pitchFamily="34" charset="0"/>
              </a:defRPr>
            </a:lvl4pPr>
            <a:lvl5pPr marL="2054225" indent="-225425">
              <a:defRPr>
                <a:solidFill>
                  <a:schemeClr val="tx1"/>
                </a:solidFill>
                <a:latin typeface="Tahoma" panose="020B0604030504040204" pitchFamily="34" charset="0"/>
              </a:defRPr>
            </a:lvl5pPr>
            <a:lvl6pPr marL="2511425" indent="-225425" eaLnBrk="0" fontAlgn="base" hangingPunct="0">
              <a:spcBef>
                <a:spcPct val="0"/>
              </a:spcBef>
              <a:spcAft>
                <a:spcPct val="0"/>
              </a:spcAft>
              <a:defRPr>
                <a:solidFill>
                  <a:schemeClr val="tx1"/>
                </a:solidFill>
                <a:latin typeface="Tahoma" panose="020B0604030504040204" pitchFamily="34" charset="0"/>
              </a:defRPr>
            </a:lvl6pPr>
            <a:lvl7pPr marL="2968625" indent="-225425" eaLnBrk="0" fontAlgn="base" hangingPunct="0">
              <a:spcBef>
                <a:spcPct val="0"/>
              </a:spcBef>
              <a:spcAft>
                <a:spcPct val="0"/>
              </a:spcAft>
              <a:defRPr>
                <a:solidFill>
                  <a:schemeClr val="tx1"/>
                </a:solidFill>
                <a:latin typeface="Tahoma" panose="020B0604030504040204" pitchFamily="34" charset="0"/>
              </a:defRPr>
            </a:lvl7pPr>
            <a:lvl8pPr marL="3425825" indent="-225425" eaLnBrk="0" fontAlgn="base" hangingPunct="0">
              <a:spcBef>
                <a:spcPct val="0"/>
              </a:spcBef>
              <a:spcAft>
                <a:spcPct val="0"/>
              </a:spcAft>
              <a:defRPr>
                <a:solidFill>
                  <a:schemeClr val="tx1"/>
                </a:solidFill>
                <a:latin typeface="Tahoma" panose="020B0604030504040204" pitchFamily="34" charset="0"/>
              </a:defRPr>
            </a:lvl8pPr>
            <a:lvl9pPr marL="3883025" indent="-225425" eaLnBrk="0" fontAlgn="base" hangingPunct="0">
              <a:spcBef>
                <a:spcPct val="0"/>
              </a:spcBef>
              <a:spcAft>
                <a:spcPct val="0"/>
              </a:spcAft>
              <a:defRPr>
                <a:solidFill>
                  <a:schemeClr val="tx1"/>
                </a:solidFill>
                <a:latin typeface="Tahoma" panose="020B0604030504040204" pitchFamily="34" charset="0"/>
              </a:defRPr>
            </a:lvl9pPr>
          </a:lstStyle>
          <a:p>
            <a:fld id="{ACE8F0B3-26A6-41E5-B54D-843E667EF9E9}" type="slidenum">
              <a:rPr lang="en-US" altLang="en-US" smtClean="0"/>
              <a:pPr/>
              <a:t>19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B386DBF-434E-4FDA-A69E-EC7DBC324B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BD9AB281-B3EC-42A8-A30F-506373720B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2468" name="Slide Number Placeholder 3">
            <a:extLst>
              <a:ext uri="{FF2B5EF4-FFF2-40B4-BE49-F238E27FC236}">
                <a16:creationId xmlns:a16="http://schemas.microsoft.com/office/drawing/2014/main" id="{DFE0BDA5-8E2C-4D0A-94C4-C5C759B059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39775" indent="-282575">
              <a:defRPr>
                <a:solidFill>
                  <a:schemeClr val="tx1"/>
                </a:solidFill>
                <a:latin typeface="Tahoma" panose="020B0604030504040204" pitchFamily="34" charset="0"/>
              </a:defRPr>
            </a:lvl2pPr>
            <a:lvl3pPr marL="1139825" indent="-225425">
              <a:defRPr>
                <a:solidFill>
                  <a:schemeClr val="tx1"/>
                </a:solidFill>
                <a:latin typeface="Tahoma" panose="020B0604030504040204" pitchFamily="34" charset="0"/>
              </a:defRPr>
            </a:lvl3pPr>
            <a:lvl4pPr marL="1597025" indent="-225425">
              <a:defRPr>
                <a:solidFill>
                  <a:schemeClr val="tx1"/>
                </a:solidFill>
                <a:latin typeface="Tahoma" panose="020B0604030504040204" pitchFamily="34" charset="0"/>
              </a:defRPr>
            </a:lvl4pPr>
            <a:lvl5pPr marL="2054225" indent="-225425">
              <a:defRPr>
                <a:solidFill>
                  <a:schemeClr val="tx1"/>
                </a:solidFill>
                <a:latin typeface="Tahoma" panose="020B0604030504040204" pitchFamily="34" charset="0"/>
              </a:defRPr>
            </a:lvl5pPr>
            <a:lvl6pPr marL="2511425" indent="-225425" eaLnBrk="0" fontAlgn="base" hangingPunct="0">
              <a:spcBef>
                <a:spcPct val="0"/>
              </a:spcBef>
              <a:spcAft>
                <a:spcPct val="0"/>
              </a:spcAft>
              <a:defRPr>
                <a:solidFill>
                  <a:schemeClr val="tx1"/>
                </a:solidFill>
                <a:latin typeface="Tahoma" panose="020B0604030504040204" pitchFamily="34" charset="0"/>
              </a:defRPr>
            </a:lvl6pPr>
            <a:lvl7pPr marL="2968625" indent="-225425" eaLnBrk="0" fontAlgn="base" hangingPunct="0">
              <a:spcBef>
                <a:spcPct val="0"/>
              </a:spcBef>
              <a:spcAft>
                <a:spcPct val="0"/>
              </a:spcAft>
              <a:defRPr>
                <a:solidFill>
                  <a:schemeClr val="tx1"/>
                </a:solidFill>
                <a:latin typeface="Tahoma" panose="020B0604030504040204" pitchFamily="34" charset="0"/>
              </a:defRPr>
            </a:lvl7pPr>
            <a:lvl8pPr marL="3425825" indent="-225425" eaLnBrk="0" fontAlgn="base" hangingPunct="0">
              <a:spcBef>
                <a:spcPct val="0"/>
              </a:spcBef>
              <a:spcAft>
                <a:spcPct val="0"/>
              </a:spcAft>
              <a:defRPr>
                <a:solidFill>
                  <a:schemeClr val="tx1"/>
                </a:solidFill>
                <a:latin typeface="Tahoma" panose="020B0604030504040204" pitchFamily="34" charset="0"/>
              </a:defRPr>
            </a:lvl8pPr>
            <a:lvl9pPr marL="3883025" indent="-225425" eaLnBrk="0" fontAlgn="base" hangingPunct="0">
              <a:spcBef>
                <a:spcPct val="0"/>
              </a:spcBef>
              <a:spcAft>
                <a:spcPct val="0"/>
              </a:spcAft>
              <a:defRPr>
                <a:solidFill>
                  <a:schemeClr val="tx1"/>
                </a:solidFill>
                <a:latin typeface="Tahoma" panose="020B0604030504040204" pitchFamily="34" charset="0"/>
              </a:defRPr>
            </a:lvl9pPr>
          </a:lstStyle>
          <a:p>
            <a:fld id="{95936AB4-BA86-4924-934A-EB13B73FC5C9}" type="slidenum">
              <a:rPr lang="en-US" altLang="en-US" smtClean="0"/>
              <a:pPr/>
              <a:t>37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7EBA504-C248-4867-8C4E-6580D0DB36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9E46F68C-C8FA-42FB-9BE9-43A010D97B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6564" name="Slide Number Placeholder 3">
            <a:extLst>
              <a:ext uri="{FF2B5EF4-FFF2-40B4-BE49-F238E27FC236}">
                <a16:creationId xmlns:a16="http://schemas.microsoft.com/office/drawing/2014/main" id="{7992EBCA-DEC9-4D9D-A383-92A3D3E4C8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52475" indent="-287338">
              <a:defRPr>
                <a:solidFill>
                  <a:schemeClr val="tx1"/>
                </a:solidFill>
                <a:latin typeface="Tahoma" panose="020B0604030504040204" pitchFamily="34" charset="0"/>
              </a:defRPr>
            </a:lvl2pPr>
            <a:lvl3pPr marL="1160463" indent="-228600">
              <a:defRPr>
                <a:solidFill>
                  <a:schemeClr val="tx1"/>
                </a:solidFill>
                <a:latin typeface="Tahoma" panose="020B0604030504040204" pitchFamily="34" charset="0"/>
              </a:defRPr>
            </a:lvl3pPr>
            <a:lvl4pPr marL="1627188" indent="-228600">
              <a:defRPr>
                <a:solidFill>
                  <a:schemeClr val="tx1"/>
                </a:solidFill>
                <a:latin typeface="Tahoma" panose="020B0604030504040204" pitchFamily="34" charset="0"/>
              </a:defRPr>
            </a:lvl4pPr>
            <a:lvl5pPr marL="2092325" indent="-228600">
              <a:defRPr>
                <a:solidFill>
                  <a:schemeClr val="tx1"/>
                </a:solidFill>
                <a:latin typeface="Tahoma" panose="020B0604030504040204" pitchFamily="34" charset="0"/>
              </a:defRPr>
            </a:lvl5pPr>
            <a:lvl6pPr marL="2549525" indent="-228600" eaLnBrk="0" fontAlgn="base" hangingPunct="0">
              <a:spcBef>
                <a:spcPct val="0"/>
              </a:spcBef>
              <a:spcAft>
                <a:spcPct val="0"/>
              </a:spcAft>
              <a:defRPr>
                <a:solidFill>
                  <a:schemeClr val="tx1"/>
                </a:solidFill>
                <a:latin typeface="Tahoma" panose="020B0604030504040204" pitchFamily="34" charset="0"/>
              </a:defRPr>
            </a:lvl6pPr>
            <a:lvl7pPr marL="3006725" indent="-228600" eaLnBrk="0" fontAlgn="base" hangingPunct="0">
              <a:spcBef>
                <a:spcPct val="0"/>
              </a:spcBef>
              <a:spcAft>
                <a:spcPct val="0"/>
              </a:spcAft>
              <a:defRPr>
                <a:solidFill>
                  <a:schemeClr val="tx1"/>
                </a:solidFill>
                <a:latin typeface="Tahoma" panose="020B0604030504040204" pitchFamily="34" charset="0"/>
              </a:defRPr>
            </a:lvl7pPr>
            <a:lvl8pPr marL="3463925" indent="-228600" eaLnBrk="0" fontAlgn="base" hangingPunct="0">
              <a:spcBef>
                <a:spcPct val="0"/>
              </a:spcBef>
              <a:spcAft>
                <a:spcPct val="0"/>
              </a:spcAft>
              <a:defRPr>
                <a:solidFill>
                  <a:schemeClr val="tx1"/>
                </a:solidFill>
                <a:latin typeface="Tahoma" panose="020B0604030504040204" pitchFamily="34" charset="0"/>
              </a:defRPr>
            </a:lvl8pPr>
            <a:lvl9pPr marL="3921125" indent="-228600" eaLnBrk="0" fontAlgn="base" hangingPunct="0">
              <a:spcBef>
                <a:spcPct val="0"/>
              </a:spcBef>
              <a:spcAft>
                <a:spcPct val="0"/>
              </a:spcAft>
              <a:defRPr>
                <a:solidFill>
                  <a:schemeClr val="tx1"/>
                </a:solidFill>
                <a:latin typeface="Tahoma" panose="020B0604030504040204" pitchFamily="34" charset="0"/>
              </a:defRPr>
            </a:lvl9pPr>
          </a:lstStyle>
          <a:p>
            <a:fld id="{3F93A583-84FC-4A05-99A7-581EF9419DE7}" type="slidenum">
              <a:rPr lang="en-US" altLang="en-US" smtClean="0"/>
              <a:pPr/>
              <a:t>42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3">
            <a:extLst>
              <a:ext uri="{FF2B5EF4-FFF2-40B4-BE49-F238E27FC236}">
                <a16:creationId xmlns:a16="http://schemas.microsoft.com/office/drawing/2014/main" id="{118B3AC9-2232-4208-8192-945D4D6033F8}"/>
              </a:ext>
            </a:extLst>
          </p:cNvPr>
          <p:cNvSpPr>
            <a:spLocks/>
          </p:cNvSpPr>
          <p:nvPr/>
        </p:nvSpPr>
        <p:spPr bwMode="auto">
          <a:xfrm>
            <a:off x="-31750" y="4321175"/>
            <a:ext cx="1395413"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2147483646 h 10000"/>
              <a:gd name="T12" fmla="*/ 2147483646 w 8042"/>
              <a:gd name="T13" fmla="*/ 2147483646 h 10000"/>
              <a:gd name="T14" fmla="*/ 2147483646 w 8042"/>
              <a:gd name="T15" fmla="*/ 2147483646 h 10000"/>
              <a:gd name="T16" fmla="*/ 2147483646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646C7A3E-5EA5-439E-BE04-5CCF7D68BD2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02F6460-C870-4859-8688-A2720B63DA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B048BB-D795-4D7D-A243-A3FD93F8B809}"/>
              </a:ext>
            </a:extLst>
          </p:cNvPr>
          <p:cNvSpPr>
            <a:spLocks noGrp="1"/>
          </p:cNvSpPr>
          <p:nvPr>
            <p:ph type="sldNum" sz="quarter" idx="12"/>
          </p:nvPr>
        </p:nvSpPr>
        <p:spPr>
          <a:xfrm>
            <a:off x="423863" y="4529138"/>
            <a:ext cx="584200" cy="365125"/>
          </a:xfrm>
        </p:spPr>
        <p:txBody>
          <a:bodyPr/>
          <a:lstStyle>
            <a:lvl1pPr>
              <a:defRPr/>
            </a:lvl1pPr>
          </a:lstStyle>
          <a:p>
            <a:pPr>
              <a:defRPr/>
            </a:pPr>
            <a:fld id="{201FCD84-043F-408E-92CE-02AB351FAFA2}" type="slidenum">
              <a:rPr lang="en-US" altLang="en-US"/>
              <a:pPr>
                <a:defRPr/>
              </a:pPr>
              <a:t>‹#›</a:t>
            </a:fld>
            <a:endParaRPr lang="en-US" altLang="en-US"/>
          </a:p>
        </p:txBody>
      </p:sp>
    </p:spTree>
    <p:extLst>
      <p:ext uri="{BB962C8B-B14F-4D97-AF65-F5344CB8AC3E}">
        <p14:creationId xmlns:p14="http://schemas.microsoft.com/office/powerpoint/2010/main" val="263473895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EE58E7F-C35A-4AB5-9E78-C378F15BE2DF}"/>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C74040A5-1E4C-442F-8463-60DD08E257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9DE6B86-5502-4696-B94F-2A00A5BFE6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A2B4CC-D952-44F1-BD6C-D96F3107ED42}"/>
              </a:ext>
            </a:extLst>
          </p:cNvPr>
          <p:cNvSpPr>
            <a:spLocks noGrp="1"/>
          </p:cNvSpPr>
          <p:nvPr>
            <p:ph type="sldNum" sz="quarter" idx="12"/>
          </p:nvPr>
        </p:nvSpPr>
        <p:spPr>
          <a:xfrm>
            <a:off x="511175" y="3244850"/>
            <a:ext cx="585788" cy="365125"/>
          </a:xfrm>
        </p:spPr>
        <p:txBody>
          <a:bodyPr/>
          <a:lstStyle>
            <a:lvl1pPr>
              <a:defRPr/>
            </a:lvl1pPr>
          </a:lstStyle>
          <a:p>
            <a:pPr>
              <a:defRPr/>
            </a:pPr>
            <a:fld id="{E5315DF1-E5B2-4D97-8921-54B042661B46}" type="slidenum">
              <a:rPr lang="en-US" altLang="en-US"/>
              <a:pPr>
                <a:defRPr/>
              </a:pPr>
              <a:t>‹#›</a:t>
            </a:fld>
            <a:endParaRPr lang="en-US" altLang="en-US"/>
          </a:p>
        </p:txBody>
      </p:sp>
    </p:spTree>
    <p:extLst>
      <p:ext uri="{BB962C8B-B14F-4D97-AF65-F5344CB8AC3E}">
        <p14:creationId xmlns:p14="http://schemas.microsoft.com/office/powerpoint/2010/main" val="167155181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FD3E5F-A2E8-4815-B642-B3D933FDA00C}"/>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3A329668-5D0D-4939-A100-C26814938631}"/>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8000">
                <a:solidFill>
                  <a:schemeClr val="accent1"/>
                </a:solidFill>
                <a:latin typeface="Arial" panose="020B0604020202020204" pitchFamily="34" charset="0"/>
              </a:rPr>
              <a:t>“</a:t>
            </a:r>
          </a:p>
        </p:txBody>
      </p:sp>
      <p:sp>
        <p:nvSpPr>
          <p:cNvPr id="7" name="TextBox 6">
            <a:extLst>
              <a:ext uri="{FF2B5EF4-FFF2-40B4-BE49-F238E27FC236}">
                <a16:creationId xmlns:a16="http://schemas.microsoft.com/office/drawing/2014/main" id="{7F9ED048-28C0-41F9-91B8-ADF98852CD69}"/>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416EA0C1-C63A-42C8-BD55-3A3871272A31}"/>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id="{E1AA02A4-4133-45D0-A933-BD667DC9E259}"/>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E29D492B-9385-4820-ABE7-E09D073266EC}"/>
              </a:ext>
            </a:extLst>
          </p:cNvPr>
          <p:cNvSpPr>
            <a:spLocks noGrp="1"/>
          </p:cNvSpPr>
          <p:nvPr>
            <p:ph type="sldNum" sz="quarter" idx="16"/>
          </p:nvPr>
        </p:nvSpPr>
        <p:spPr>
          <a:xfrm>
            <a:off x="511175" y="3244850"/>
            <a:ext cx="585788" cy="365125"/>
          </a:xfrm>
        </p:spPr>
        <p:txBody>
          <a:bodyPr/>
          <a:lstStyle>
            <a:lvl1pPr>
              <a:defRPr/>
            </a:lvl1pPr>
          </a:lstStyle>
          <a:p>
            <a:pPr>
              <a:defRPr/>
            </a:pPr>
            <a:fld id="{4A0C4CFE-997A-4C7C-99C4-2E0F427F6645}" type="slidenum">
              <a:rPr lang="en-US" altLang="en-US"/>
              <a:pPr>
                <a:defRPr/>
              </a:pPr>
              <a:t>‹#›</a:t>
            </a:fld>
            <a:endParaRPr lang="en-US" altLang="en-US"/>
          </a:p>
        </p:txBody>
      </p:sp>
    </p:spTree>
    <p:extLst>
      <p:ext uri="{BB962C8B-B14F-4D97-AF65-F5344CB8AC3E}">
        <p14:creationId xmlns:p14="http://schemas.microsoft.com/office/powerpoint/2010/main" val="207379102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BF23A345-5241-4061-8EEF-290C4EB2ACE5}"/>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F5BC9B33-D881-4850-91BB-099A556A9AFC}"/>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A5CF69F4-DC7D-4D2E-8C47-D0F32C34939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FAA2D92-6255-4824-A7D5-2A68D5AC3904}"/>
              </a:ext>
            </a:extLst>
          </p:cNvPr>
          <p:cNvSpPr>
            <a:spLocks noGrp="1"/>
          </p:cNvSpPr>
          <p:nvPr>
            <p:ph type="sldNum" sz="quarter" idx="12"/>
          </p:nvPr>
        </p:nvSpPr>
        <p:spPr>
          <a:xfrm>
            <a:off x="511175" y="4983163"/>
            <a:ext cx="585788" cy="365125"/>
          </a:xfrm>
        </p:spPr>
        <p:txBody>
          <a:bodyPr/>
          <a:lstStyle>
            <a:lvl1pPr>
              <a:defRPr/>
            </a:lvl1pPr>
          </a:lstStyle>
          <a:p>
            <a:pPr>
              <a:defRPr/>
            </a:pPr>
            <a:fld id="{8E9B9959-22A0-4853-8EB3-A950A0BDF537}" type="slidenum">
              <a:rPr lang="en-US" altLang="en-US"/>
              <a:pPr>
                <a:defRPr/>
              </a:pPr>
              <a:t>‹#›</a:t>
            </a:fld>
            <a:endParaRPr lang="en-US" altLang="en-US"/>
          </a:p>
        </p:txBody>
      </p:sp>
    </p:spTree>
    <p:extLst>
      <p:ext uri="{BB962C8B-B14F-4D97-AF65-F5344CB8AC3E}">
        <p14:creationId xmlns:p14="http://schemas.microsoft.com/office/powerpoint/2010/main" val="269997503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D31E58BC-03AF-4CEB-9A76-AB8389BEA653}"/>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id="{0A9B008E-75D2-40B7-9FFE-26864A134ACD}"/>
              </a:ext>
            </a:extLst>
          </p:cNvPr>
          <p:cNvSpPr txBox="1">
            <a:spLocks noChangeArrowheads="1"/>
          </p:cNvSpPr>
          <p:nvPr/>
        </p:nvSpPr>
        <p:spPr bwMode="auto">
          <a:xfrm>
            <a:off x="1808163" y="647700"/>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8000">
                <a:solidFill>
                  <a:schemeClr val="accent1"/>
                </a:solidFill>
                <a:latin typeface="Arial" panose="020B0604020202020204" pitchFamily="34" charset="0"/>
              </a:rPr>
              <a:t>“</a:t>
            </a:r>
          </a:p>
        </p:txBody>
      </p:sp>
      <p:sp>
        <p:nvSpPr>
          <p:cNvPr id="7" name="TextBox 6">
            <a:extLst>
              <a:ext uri="{FF2B5EF4-FFF2-40B4-BE49-F238E27FC236}">
                <a16:creationId xmlns:a16="http://schemas.microsoft.com/office/drawing/2014/main" id="{870DA284-5165-4E87-A775-EA40B0D496F0}"/>
              </a:ext>
            </a:extLst>
          </p:cNvPr>
          <p:cNvSpPr txBox="1">
            <a:spLocks noChangeArrowheads="1"/>
          </p:cNvSpPr>
          <p:nvPr/>
        </p:nvSpPr>
        <p:spPr bwMode="auto">
          <a:xfrm>
            <a:off x="8169275" y="290512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id="{F2BFC4A6-5263-45D5-9A7E-BEC2DCFFDBEF}"/>
              </a:ext>
            </a:extLst>
          </p:cNvPr>
          <p:cNvSpPr>
            <a:spLocks noGrp="1"/>
          </p:cNvSpPr>
          <p:nvPr>
            <p:ph type="dt" sz="half" idx="14"/>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79C28384-3086-4B15-85FB-D258147D9C1B}"/>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D6067C6A-C4AB-4946-B788-788668A1B9E8}"/>
              </a:ext>
            </a:extLst>
          </p:cNvPr>
          <p:cNvSpPr>
            <a:spLocks noGrp="1"/>
          </p:cNvSpPr>
          <p:nvPr>
            <p:ph type="sldNum" sz="quarter" idx="16"/>
          </p:nvPr>
        </p:nvSpPr>
        <p:spPr>
          <a:xfrm>
            <a:off x="511175" y="4983163"/>
            <a:ext cx="585788" cy="365125"/>
          </a:xfrm>
        </p:spPr>
        <p:txBody>
          <a:bodyPr/>
          <a:lstStyle>
            <a:lvl1pPr>
              <a:defRPr/>
            </a:lvl1pPr>
          </a:lstStyle>
          <a:p>
            <a:pPr>
              <a:defRPr/>
            </a:pPr>
            <a:fld id="{BF45467A-07BA-4E00-A61C-9022C10237AF}" type="slidenum">
              <a:rPr lang="en-US" altLang="en-US"/>
              <a:pPr>
                <a:defRPr/>
              </a:pPr>
              <a:t>‹#›</a:t>
            </a:fld>
            <a:endParaRPr lang="en-US" altLang="en-US"/>
          </a:p>
        </p:txBody>
      </p:sp>
    </p:spTree>
    <p:extLst>
      <p:ext uri="{BB962C8B-B14F-4D97-AF65-F5344CB8AC3E}">
        <p14:creationId xmlns:p14="http://schemas.microsoft.com/office/powerpoint/2010/main" val="892727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55E60B2-0B9C-4CB1-9B25-E4A3DB1434BF}"/>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id="{E585B320-D7CA-445B-BC26-81F1DCE8730A}"/>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F63B5503-26A8-493C-BD5B-650063C9D21D}"/>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631C4D5-B426-407E-86B7-5E5AB991C686}"/>
              </a:ext>
            </a:extLst>
          </p:cNvPr>
          <p:cNvSpPr>
            <a:spLocks noGrp="1"/>
          </p:cNvSpPr>
          <p:nvPr>
            <p:ph type="sldNum" sz="quarter" idx="16"/>
          </p:nvPr>
        </p:nvSpPr>
        <p:spPr>
          <a:xfrm>
            <a:off x="511175" y="4983163"/>
            <a:ext cx="585788" cy="365125"/>
          </a:xfrm>
        </p:spPr>
        <p:txBody>
          <a:bodyPr/>
          <a:lstStyle>
            <a:lvl1pPr>
              <a:defRPr/>
            </a:lvl1pPr>
          </a:lstStyle>
          <a:p>
            <a:pPr>
              <a:defRPr/>
            </a:pPr>
            <a:fld id="{CDE50208-8C39-4AB3-AFB8-52F15493C777}" type="slidenum">
              <a:rPr lang="en-US" altLang="en-US"/>
              <a:pPr>
                <a:defRPr/>
              </a:pPr>
              <a:t>‹#›</a:t>
            </a:fld>
            <a:endParaRPr lang="en-US" altLang="en-US"/>
          </a:p>
        </p:txBody>
      </p:sp>
    </p:spTree>
    <p:extLst>
      <p:ext uri="{BB962C8B-B14F-4D97-AF65-F5344CB8AC3E}">
        <p14:creationId xmlns:p14="http://schemas.microsoft.com/office/powerpoint/2010/main" val="358667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532647-EBDF-49C9-9567-B69D2EC9D4AC}"/>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C0A32-B0B7-4B79-A816-7ED77D633CA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152B713-9FE0-491A-BE4D-4A236855E5E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DC8F9F-31CF-4B24-8A66-EC550665A21A}"/>
              </a:ext>
            </a:extLst>
          </p:cNvPr>
          <p:cNvSpPr>
            <a:spLocks noGrp="1"/>
          </p:cNvSpPr>
          <p:nvPr>
            <p:ph type="sldNum" sz="quarter" idx="12"/>
          </p:nvPr>
        </p:nvSpPr>
        <p:spPr/>
        <p:txBody>
          <a:bodyPr/>
          <a:lstStyle>
            <a:lvl1pPr>
              <a:defRPr/>
            </a:lvl1pPr>
          </a:lstStyle>
          <a:p>
            <a:pPr>
              <a:defRPr/>
            </a:pPr>
            <a:fld id="{A084F08D-83F5-4E3A-819E-566B3ECAEE15}" type="slidenum">
              <a:rPr lang="en-US" altLang="en-US"/>
              <a:pPr>
                <a:defRPr/>
              </a:pPr>
              <a:t>‹#›</a:t>
            </a:fld>
            <a:endParaRPr lang="en-US" altLang="en-US"/>
          </a:p>
        </p:txBody>
      </p:sp>
    </p:spTree>
    <p:extLst>
      <p:ext uri="{BB962C8B-B14F-4D97-AF65-F5344CB8AC3E}">
        <p14:creationId xmlns:p14="http://schemas.microsoft.com/office/powerpoint/2010/main" val="3716157194"/>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856E78D-4C32-4CDA-BA5D-41BFBEDA8E1C}"/>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8C06764-4550-427A-BF3B-6C0A32B6781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B534E15-4B6A-43C1-B802-C04F930E8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736A5E1-B6C1-42F1-B206-CD71A0CE84F5}"/>
              </a:ext>
            </a:extLst>
          </p:cNvPr>
          <p:cNvSpPr>
            <a:spLocks noGrp="1"/>
          </p:cNvSpPr>
          <p:nvPr>
            <p:ph type="sldNum" sz="quarter" idx="12"/>
          </p:nvPr>
        </p:nvSpPr>
        <p:spPr/>
        <p:txBody>
          <a:bodyPr/>
          <a:lstStyle>
            <a:lvl1pPr>
              <a:defRPr/>
            </a:lvl1pPr>
          </a:lstStyle>
          <a:p>
            <a:pPr>
              <a:defRPr/>
            </a:pPr>
            <a:fld id="{65B83DB2-BEF2-4F3F-A7F6-DF7B4B261715}" type="slidenum">
              <a:rPr lang="en-US" altLang="en-US"/>
              <a:pPr>
                <a:defRPr/>
              </a:pPr>
              <a:t>‹#›</a:t>
            </a:fld>
            <a:endParaRPr lang="en-US" altLang="en-US"/>
          </a:p>
        </p:txBody>
      </p:sp>
    </p:spTree>
    <p:extLst>
      <p:ext uri="{BB962C8B-B14F-4D97-AF65-F5344CB8AC3E}">
        <p14:creationId xmlns:p14="http://schemas.microsoft.com/office/powerpoint/2010/main" val="1133355006"/>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FAEFE3C-99F9-44AC-BA42-C8AC0B9F356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5FD51D3-058C-4453-AB33-15C6C926E6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92CE051-E43A-4EDB-A54E-FF190FD22E42}"/>
              </a:ext>
            </a:extLst>
          </p:cNvPr>
          <p:cNvSpPr>
            <a:spLocks noGrp="1"/>
          </p:cNvSpPr>
          <p:nvPr>
            <p:ph type="sldNum" sz="quarter" idx="12"/>
          </p:nvPr>
        </p:nvSpPr>
        <p:spPr/>
        <p:txBody>
          <a:bodyPr/>
          <a:lstStyle>
            <a:lvl1pPr>
              <a:defRPr/>
            </a:lvl1pPr>
          </a:lstStyle>
          <a:p>
            <a:pPr>
              <a:defRPr/>
            </a:pPr>
            <a:fld id="{FD4637C6-AFDA-4665-820D-5516F70D4A5A}" type="slidenum">
              <a:rPr lang="en-US" altLang="en-US"/>
              <a:pPr>
                <a:defRPr/>
              </a:pPr>
              <a:t>‹#›</a:t>
            </a:fld>
            <a:endParaRPr lang="en-US" altLang="en-US"/>
          </a:p>
        </p:txBody>
      </p:sp>
    </p:spTree>
    <p:extLst>
      <p:ext uri="{BB962C8B-B14F-4D97-AF65-F5344CB8AC3E}">
        <p14:creationId xmlns:p14="http://schemas.microsoft.com/office/powerpoint/2010/main" val="427367283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7A7C721-4314-4A32-A41E-0BD9DD1916B1}"/>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3650E30-A7AC-4BA1-B958-00D1556CE00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9999010-D3A3-4E5E-AAD6-3FB706EEA78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FC7F57-D724-4729-B456-D76E1EA59940}"/>
              </a:ext>
            </a:extLst>
          </p:cNvPr>
          <p:cNvSpPr>
            <a:spLocks noGrp="1"/>
          </p:cNvSpPr>
          <p:nvPr>
            <p:ph type="sldNum" sz="quarter" idx="12"/>
          </p:nvPr>
        </p:nvSpPr>
        <p:spPr/>
        <p:txBody>
          <a:bodyPr/>
          <a:lstStyle>
            <a:lvl1pPr>
              <a:defRPr/>
            </a:lvl1pPr>
          </a:lstStyle>
          <a:p>
            <a:pPr>
              <a:defRPr/>
            </a:pPr>
            <a:fld id="{EE82246A-25CB-41E5-BC26-59FD95EF219A}" type="slidenum">
              <a:rPr lang="en-US" altLang="en-US"/>
              <a:pPr>
                <a:defRPr/>
              </a:pPr>
              <a:t>‹#›</a:t>
            </a:fld>
            <a:endParaRPr lang="en-US" altLang="en-US"/>
          </a:p>
        </p:txBody>
      </p:sp>
    </p:spTree>
    <p:extLst>
      <p:ext uri="{BB962C8B-B14F-4D97-AF65-F5344CB8AC3E}">
        <p14:creationId xmlns:p14="http://schemas.microsoft.com/office/powerpoint/2010/main" val="310812998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636DB34-7D97-4745-AA99-EF997D576997}"/>
              </a:ext>
            </a:extLst>
          </p:cNvPr>
          <p:cNvSpPr>
            <a:spLocks/>
          </p:cNvSpPr>
          <p:nvPr/>
        </p:nvSpPr>
        <p:spPr bwMode="auto">
          <a:xfrm flipV="1">
            <a:off x="0" y="3167063"/>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FC1BAC8-64F0-4856-9CD6-B40A0FD32EB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D5E6E53-D55C-41FE-8C61-8099889A33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3A553C-3A8D-4B4A-829C-03633EF1133B}"/>
              </a:ext>
            </a:extLst>
          </p:cNvPr>
          <p:cNvSpPr>
            <a:spLocks noGrp="1"/>
          </p:cNvSpPr>
          <p:nvPr>
            <p:ph type="sldNum" sz="quarter" idx="12"/>
          </p:nvPr>
        </p:nvSpPr>
        <p:spPr>
          <a:xfrm>
            <a:off x="511175" y="3244850"/>
            <a:ext cx="585788" cy="365125"/>
          </a:xfrm>
        </p:spPr>
        <p:txBody>
          <a:bodyPr/>
          <a:lstStyle>
            <a:lvl1pPr>
              <a:defRPr/>
            </a:lvl1pPr>
          </a:lstStyle>
          <a:p>
            <a:pPr>
              <a:defRPr/>
            </a:pPr>
            <a:fld id="{DB6E559F-4712-4D2E-9676-98FD3657C9A4}" type="slidenum">
              <a:rPr lang="en-US" altLang="en-US"/>
              <a:pPr>
                <a:defRPr/>
              </a:pPr>
              <a:t>‹#›</a:t>
            </a:fld>
            <a:endParaRPr lang="en-US" altLang="en-US"/>
          </a:p>
        </p:txBody>
      </p:sp>
    </p:spTree>
    <p:extLst>
      <p:ext uri="{BB962C8B-B14F-4D97-AF65-F5344CB8AC3E}">
        <p14:creationId xmlns:p14="http://schemas.microsoft.com/office/powerpoint/2010/main" val="65861528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9DE5435C-CF5D-4095-9E4F-CD3E078E03FD}"/>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69315A18-9621-4671-AE85-C4BEDDFCEEF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D24CD246-1CF6-42D7-889B-69CA9501A5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54E205-1843-4879-A663-B0B06B4F5A7D}"/>
              </a:ext>
            </a:extLst>
          </p:cNvPr>
          <p:cNvSpPr>
            <a:spLocks noGrp="1"/>
          </p:cNvSpPr>
          <p:nvPr>
            <p:ph type="sldNum" sz="quarter" idx="12"/>
          </p:nvPr>
        </p:nvSpPr>
        <p:spPr/>
        <p:txBody>
          <a:bodyPr/>
          <a:lstStyle>
            <a:lvl1pPr>
              <a:defRPr/>
            </a:lvl1pPr>
          </a:lstStyle>
          <a:p>
            <a:pPr>
              <a:defRPr/>
            </a:pPr>
            <a:fld id="{DB2D0E4B-D215-4B45-9135-ECDCE1084DF3}" type="slidenum">
              <a:rPr lang="en-US" altLang="en-US"/>
              <a:pPr>
                <a:defRPr/>
              </a:pPr>
              <a:t>‹#›</a:t>
            </a:fld>
            <a:endParaRPr lang="en-US" altLang="en-US"/>
          </a:p>
        </p:txBody>
      </p:sp>
    </p:spTree>
    <p:extLst>
      <p:ext uri="{BB962C8B-B14F-4D97-AF65-F5344CB8AC3E}">
        <p14:creationId xmlns:p14="http://schemas.microsoft.com/office/powerpoint/2010/main" val="359859661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4005383-C092-40B7-80A6-D5DD61ABF931}"/>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a:extLst>
              <a:ext uri="{FF2B5EF4-FFF2-40B4-BE49-F238E27FC236}">
                <a16:creationId xmlns:a16="http://schemas.microsoft.com/office/drawing/2014/main" id="{DECED066-A51C-4794-AE6B-AAE4135005BE}"/>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331EF1F0-988D-4E15-B765-7CFF194B99F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DB5AA2A4-6F5C-4E70-92B2-500AD2E071C7}"/>
              </a:ext>
            </a:extLst>
          </p:cNvPr>
          <p:cNvSpPr>
            <a:spLocks noGrp="1"/>
          </p:cNvSpPr>
          <p:nvPr>
            <p:ph type="sldNum" sz="quarter" idx="12"/>
          </p:nvPr>
        </p:nvSpPr>
        <p:spPr/>
        <p:txBody>
          <a:bodyPr/>
          <a:lstStyle>
            <a:lvl1pPr>
              <a:defRPr/>
            </a:lvl1pPr>
          </a:lstStyle>
          <a:p>
            <a:pPr>
              <a:defRPr/>
            </a:pPr>
            <a:fld id="{89138413-06BD-4861-9A6F-BDA78E07E3B2}" type="slidenum">
              <a:rPr lang="en-US" altLang="en-US"/>
              <a:pPr>
                <a:defRPr/>
              </a:pPr>
              <a:t>‹#›</a:t>
            </a:fld>
            <a:endParaRPr lang="en-US" altLang="en-US"/>
          </a:p>
        </p:txBody>
      </p:sp>
    </p:spTree>
    <p:extLst>
      <p:ext uri="{BB962C8B-B14F-4D97-AF65-F5344CB8AC3E}">
        <p14:creationId xmlns:p14="http://schemas.microsoft.com/office/powerpoint/2010/main" val="40589686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CF2EFF16-456A-42E0-80FB-251B0CB905EB}"/>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p>
        </p:txBody>
      </p:sp>
      <p:sp>
        <p:nvSpPr>
          <p:cNvPr id="4" name="Date Placeholder 2">
            <a:extLst>
              <a:ext uri="{FF2B5EF4-FFF2-40B4-BE49-F238E27FC236}">
                <a16:creationId xmlns:a16="http://schemas.microsoft.com/office/drawing/2014/main" id="{ED8D3E17-C913-4A93-A3E2-F44BABC30952}"/>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id="{2466ABF9-AB7E-45FC-8BE4-3F871AD1BD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889F51-B267-4847-90EF-34B62BFD82B8}"/>
              </a:ext>
            </a:extLst>
          </p:cNvPr>
          <p:cNvSpPr>
            <a:spLocks noGrp="1"/>
          </p:cNvSpPr>
          <p:nvPr>
            <p:ph type="sldNum" sz="quarter" idx="12"/>
          </p:nvPr>
        </p:nvSpPr>
        <p:spPr/>
        <p:txBody>
          <a:bodyPr/>
          <a:lstStyle>
            <a:lvl1pPr>
              <a:defRPr/>
            </a:lvl1pPr>
          </a:lstStyle>
          <a:p>
            <a:pPr>
              <a:defRPr/>
            </a:pPr>
            <a:fld id="{F939DE40-35D9-49B3-AA16-76232ABB745D}" type="slidenum">
              <a:rPr lang="en-US" altLang="en-US"/>
              <a:pPr>
                <a:defRPr/>
              </a:pPr>
              <a:t>‹#›</a:t>
            </a:fld>
            <a:endParaRPr lang="en-US" altLang="en-US"/>
          </a:p>
        </p:txBody>
      </p:sp>
    </p:spTree>
    <p:extLst>
      <p:ext uri="{BB962C8B-B14F-4D97-AF65-F5344CB8AC3E}">
        <p14:creationId xmlns:p14="http://schemas.microsoft.com/office/powerpoint/2010/main" val="4627040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7764E07F-5E56-4DE6-B2DF-05FA292175BC}"/>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id="{AEB5CC2C-3FE9-41CC-8D9A-F48DD86639DA}"/>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74890AD2-2A4F-4EB2-9E5C-3872A24AF6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E0888031-B02D-4C12-B73F-68F8F2826515}"/>
              </a:ext>
            </a:extLst>
          </p:cNvPr>
          <p:cNvSpPr>
            <a:spLocks noGrp="1"/>
          </p:cNvSpPr>
          <p:nvPr>
            <p:ph type="sldNum" sz="quarter" idx="12"/>
          </p:nvPr>
        </p:nvSpPr>
        <p:spPr/>
        <p:txBody>
          <a:bodyPr/>
          <a:lstStyle>
            <a:lvl1pPr>
              <a:defRPr/>
            </a:lvl1pPr>
          </a:lstStyle>
          <a:p>
            <a:pPr>
              <a:defRPr/>
            </a:pPr>
            <a:fld id="{CCA5CCD2-0A28-4970-9DDE-F869D49FB108}" type="slidenum">
              <a:rPr lang="en-US" altLang="en-US"/>
              <a:pPr>
                <a:defRPr/>
              </a:pPr>
              <a:t>‹#›</a:t>
            </a:fld>
            <a:endParaRPr lang="en-US" altLang="en-US"/>
          </a:p>
        </p:txBody>
      </p:sp>
    </p:spTree>
    <p:extLst>
      <p:ext uri="{BB962C8B-B14F-4D97-AF65-F5344CB8AC3E}">
        <p14:creationId xmlns:p14="http://schemas.microsoft.com/office/powerpoint/2010/main" val="147749965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33C368-468F-490E-80E6-F765D6E10007}"/>
              </a:ext>
            </a:extLst>
          </p:cNvPr>
          <p:cNvSpPr>
            <a:spLocks/>
          </p:cNvSpPr>
          <p:nvPr/>
        </p:nvSpPr>
        <p:spPr bwMode="auto">
          <a:xfrm flipV="1">
            <a:off x="0" y="711200"/>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E87A45F4-28A6-405A-9D1A-8FFCA2FF59EB}"/>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05CFDB51-C6DC-4B8B-A512-A9F028CC6AC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7FDA3573-C081-4239-BEE3-8C102B9C86FD}"/>
              </a:ext>
            </a:extLst>
          </p:cNvPr>
          <p:cNvSpPr>
            <a:spLocks noGrp="1"/>
          </p:cNvSpPr>
          <p:nvPr>
            <p:ph type="sldNum" sz="quarter" idx="12"/>
          </p:nvPr>
        </p:nvSpPr>
        <p:spPr/>
        <p:txBody>
          <a:bodyPr/>
          <a:lstStyle>
            <a:lvl1pPr>
              <a:defRPr/>
            </a:lvl1pPr>
          </a:lstStyle>
          <a:p>
            <a:pPr>
              <a:defRPr/>
            </a:pPr>
            <a:fld id="{C7E7C9A0-DFA6-4599-8EC1-B64B5B199F08}" type="slidenum">
              <a:rPr lang="en-US" altLang="en-US"/>
              <a:pPr>
                <a:defRPr/>
              </a:pPr>
              <a:t>‹#›</a:t>
            </a:fld>
            <a:endParaRPr lang="en-US" altLang="en-US"/>
          </a:p>
        </p:txBody>
      </p:sp>
    </p:spTree>
    <p:extLst>
      <p:ext uri="{BB962C8B-B14F-4D97-AF65-F5344CB8AC3E}">
        <p14:creationId xmlns:p14="http://schemas.microsoft.com/office/powerpoint/2010/main" val="90599836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CB0721-8C6A-431D-A795-0BC237FDB997}"/>
              </a:ext>
            </a:extLst>
          </p:cNvPr>
          <p:cNvSpPr>
            <a:spLocks/>
          </p:cNvSpPr>
          <p:nvPr/>
        </p:nvSpPr>
        <p:spPr bwMode="auto">
          <a:xfrm flipV="1">
            <a:off x="0" y="4910138"/>
            <a:ext cx="1358900" cy="508000"/>
          </a:xfrm>
          <a:custGeom>
            <a:avLst/>
            <a:gdLst>
              <a:gd name="T0" fmla="*/ 2147483646 w 7908"/>
              <a:gd name="T1" fmla="*/ 2147483646 h 10000"/>
              <a:gd name="T2" fmla="*/ 2147483646 w 7908"/>
              <a:gd name="T3" fmla="*/ 2147483646 h 10000"/>
              <a:gd name="T4" fmla="*/ 2147483646 w 7908"/>
              <a:gd name="T5" fmla="*/ 2147483646 h 10000"/>
              <a:gd name="T6" fmla="*/ 2147483646 w 7908"/>
              <a:gd name="T7" fmla="*/ 0 h 10000"/>
              <a:gd name="T8" fmla="*/ 2147483646 w 7908"/>
              <a:gd name="T9" fmla="*/ 0 h 10000"/>
              <a:gd name="T10" fmla="*/ 0 w 7908"/>
              <a:gd name="T11" fmla="*/ 2147483646 h 10000"/>
              <a:gd name="T12" fmla="*/ 0 w 7908"/>
              <a:gd name="T13" fmla="*/ 2147483646 h 10000"/>
              <a:gd name="T14" fmla="*/ 2147483646 w 7908"/>
              <a:gd name="T15" fmla="*/ 2147483646 h 10000"/>
              <a:gd name="T16" fmla="*/ 2147483646 w 7908"/>
              <a:gd name="T17" fmla="*/ 2147483646 h 10000"/>
              <a:gd name="T18" fmla="*/ 2147483646 w 7908"/>
              <a:gd name="T19" fmla="*/ 2147483646 h 10000"/>
              <a:gd name="T20" fmla="*/ 2147483646 w 7908"/>
              <a:gd name="T21" fmla="*/ 2147483646 h 10000"/>
              <a:gd name="T22" fmla="*/ 2147483646 w 7908"/>
              <a:gd name="T23" fmla="*/ 2147483646 h 10000"/>
              <a:gd name="T24" fmla="*/ 2147483646 w 790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0181BDBB-FBD0-4A24-BDDE-F939F6E8C349}"/>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339C55DC-FC0B-4D16-A9DE-FB333CB6644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4CC2925-D683-438E-AE05-95EA1D62AC0D}"/>
              </a:ext>
            </a:extLst>
          </p:cNvPr>
          <p:cNvSpPr>
            <a:spLocks noGrp="1"/>
          </p:cNvSpPr>
          <p:nvPr>
            <p:ph type="sldNum" sz="quarter" idx="12"/>
          </p:nvPr>
        </p:nvSpPr>
        <p:spPr>
          <a:xfrm>
            <a:off x="511175" y="4983163"/>
            <a:ext cx="585788" cy="365125"/>
          </a:xfrm>
        </p:spPr>
        <p:txBody>
          <a:bodyPr/>
          <a:lstStyle>
            <a:lvl1pPr>
              <a:defRPr/>
            </a:lvl1pPr>
          </a:lstStyle>
          <a:p>
            <a:pPr>
              <a:defRPr/>
            </a:pPr>
            <a:fld id="{440655D3-F8E5-4EE3-AC23-A836893A86A0}" type="slidenum">
              <a:rPr lang="en-US" altLang="en-US"/>
              <a:pPr>
                <a:defRPr/>
              </a:pPr>
              <a:t>‹#›</a:t>
            </a:fld>
            <a:endParaRPr lang="en-US" altLang="en-US"/>
          </a:p>
        </p:txBody>
      </p:sp>
    </p:spTree>
    <p:extLst>
      <p:ext uri="{BB962C8B-B14F-4D97-AF65-F5344CB8AC3E}">
        <p14:creationId xmlns:p14="http://schemas.microsoft.com/office/powerpoint/2010/main" val="369903983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E2D4103-E37D-4F24-82D1-232FA474394E}"/>
              </a:ext>
            </a:extLst>
          </p:cNvPr>
          <p:cNvGrpSpPr/>
          <p:nvPr/>
        </p:nvGrpSpPr>
        <p:grpSpPr>
          <a:xfrm>
            <a:off x="1" y="228600"/>
            <a:ext cx="1981200" cy="6638628"/>
            <a:chOff x="2487613" y="285750"/>
            <a:chExt cx="2428875" cy="5654676"/>
          </a:xfrm>
          <a:solidFill>
            <a:schemeClr val="accent1">
              <a:lumMod val="75000"/>
              <a:alpha val="40000"/>
            </a:schemeClr>
          </a:solidFill>
        </p:grpSpPr>
        <p:sp>
          <p:nvSpPr>
            <p:cNvPr id="37" name="Freeform 11">
              <a:extLst>
                <a:ext uri="{FF2B5EF4-FFF2-40B4-BE49-F238E27FC236}">
                  <a16:creationId xmlns:a16="http://schemas.microsoft.com/office/drawing/2014/main" id="{D1B5FE82-DC26-4D26-B2E7-DF0EE13E12CC}"/>
                </a:ext>
              </a:extLst>
            </p:cNvPr>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8" name="Freeform 12">
              <a:extLst>
                <a:ext uri="{FF2B5EF4-FFF2-40B4-BE49-F238E27FC236}">
                  <a16:creationId xmlns:a16="http://schemas.microsoft.com/office/drawing/2014/main" id="{36D6D4BB-4977-4A14-A1E9-630C21D36497}"/>
                </a:ext>
              </a:extLst>
            </p:cNvPr>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9" name="Freeform 13">
              <a:extLst>
                <a:ext uri="{FF2B5EF4-FFF2-40B4-BE49-F238E27FC236}">
                  <a16:creationId xmlns:a16="http://schemas.microsoft.com/office/drawing/2014/main" id="{6773D358-59D4-49DB-A154-3FD1B88AEEF8}"/>
                </a:ext>
              </a:extLst>
            </p:cNvPr>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0" name="Freeform 14">
              <a:extLst>
                <a:ext uri="{FF2B5EF4-FFF2-40B4-BE49-F238E27FC236}">
                  <a16:creationId xmlns:a16="http://schemas.microsoft.com/office/drawing/2014/main" id="{B2C4B86B-439E-4EAC-B309-69A163288F74}"/>
                </a:ext>
              </a:extLst>
            </p:cNvPr>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1" name="Freeform 15">
              <a:extLst>
                <a:ext uri="{FF2B5EF4-FFF2-40B4-BE49-F238E27FC236}">
                  <a16:creationId xmlns:a16="http://schemas.microsoft.com/office/drawing/2014/main" id="{445C791C-0F4F-4115-B195-9208893C3C65}"/>
                </a:ext>
              </a:extLst>
            </p:cNvPr>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2" name="Freeform 16">
              <a:extLst>
                <a:ext uri="{FF2B5EF4-FFF2-40B4-BE49-F238E27FC236}">
                  <a16:creationId xmlns:a16="http://schemas.microsoft.com/office/drawing/2014/main" id="{602E5A96-4B6A-4C23-8F73-15D826E304F0}"/>
                </a:ext>
              </a:extLst>
            </p:cNvPr>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3" name="Freeform 17">
              <a:extLst>
                <a:ext uri="{FF2B5EF4-FFF2-40B4-BE49-F238E27FC236}">
                  <a16:creationId xmlns:a16="http://schemas.microsoft.com/office/drawing/2014/main" id="{FB48DDEC-9A0D-4703-AB82-2DFC16D30913}"/>
                </a:ext>
              </a:extLst>
            </p:cNvPr>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4" name="Freeform 18">
              <a:extLst>
                <a:ext uri="{FF2B5EF4-FFF2-40B4-BE49-F238E27FC236}">
                  <a16:creationId xmlns:a16="http://schemas.microsoft.com/office/drawing/2014/main" id="{8052FA76-B281-41C9-B1CF-471675803D90}"/>
                </a:ext>
              </a:extLst>
            </p:cNvPr>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5" name="Freeform 19">
              <a:extLst>
                <a:ext uri="{FF2B5EF4-FFF2-40B4-BE49-F238E27FC236}">
                  <a16:creationId xmlns:a16="http://schemas.microsoft.com/office/drawing/2014/main" id="{FDA3EF7A-2806-499F-8199-E5CBC32AE6A1}"/>
                </a:ext>
              </a:extLst>
            </p:cNvPr>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6" name="Freeform 20">
              <a:extLst>
                <a:ext uri="{FF2B5EF4-FFF2-40B4-BE49-F238E27FC236}">
                  <a16:creationId xmlns:a16="http://schemas.microsoft.com/office/drawing/2014/main" id="{194A6E16-EE22-4994-B7EA-7331007A2B97}"/>
                </a:ext>
              </a:extLst>
            </p:cNvPr>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7" name="Freeform 21">
              <a:extLst>
                <a:ext uri="{FF2B5EF4-FFF2-40B4-BE49-F238E27FC236}">
                  <a16:creationId xmlns:a16="http://schemas.microsoft.com/office/drawing/2014/main" id="{A0E9BE2E-C1DC-413F-AA69-F1EDB93C2D9D}"/>
                </a:ext>
              </a:extLst>
            </p:cNvPr>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8" name="Freeform 22">
              <a:extLst>
                <a:ext uri="{FF2B5EF4-FFF2-40B4-BE49-F238E27FC236}">
                  <a16:creationId xmlns:a16="http://schemas.microsoft.com/office/drawing/2014/main" id="{CD261F53-ECA1-441B-992D-E2E6693B996C}"/>
                </a:ext>
              </a:extLst>
            </p:cNvPr>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49" name="Group 48">
            <a:extLst>
              <a:ext uri="{FF2B5EF4-FFF2-40B4-BE49-F238E27FC236}">
                <a16:creationId xmlns:a16="http://schemas.microsoft.com/office/drawing/2014/main" id="{6301B174-4291-4868-A4AB-432250A81897}"/>
              </a:ext>
            </a:extLst>
          </p:cNvPr>
          <p:cNvGrpSpPr/>
          <p:nvPr/>
        </p:nvGrpSpPr>
        <p:grpSpPr>
          <a:xfrm>
            <a:off x="20421" y="-318"/>
            <a:ext cx="1952272" cy="6853571"/>
            <a:chOff x="6627813" y="195220"/>
            <a:chExt cx="1952625" cy="5678531"/>
          </a:xfrm>
          <a:solidFill>
            <a:schemeClr val="accent1"/>
          </a:solidFill>
        </p:grpSpPr>
        <p:sp>
          <p:nvSpPr>
            <p:cNvPr id="50" name="Freeform 27">
              <a:extLst>
                <a:ext uri="{FF2B5EF4-FFF2-40B4-BE49-F238E27FC236}">
                  <a16:creationId xmlns:a16="http://schemas.microsoft.com/office/drawing/2014/main" id="{B6FEAFE6-847E-4385-824C-BE14228415D7}"/>
                </a:ext>
              </a:extLst>
            </p:cNvPr>
            <p:cNvSpPr/>
            <p:nvPr/>
          </p:nvSpPr>
          <p:spPr bwMode="auto">
            <a:xfrm>
              <a:off x="6627813" y="19522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1" name="Freeform 28">
              <a:extLst>
                <a:ext uri="{FF2B5EF4-FFF2-40B4-BE49-F238E27FC236}">
                  <a16:creationId xmlns:a16="http://schemas.microsoft.com/office/drawing/2014/main" id="{3F6DACDB-499F-481A-A53E-CC9E4C3D7E4F}"/>
                </a:ext>
              </a:extLst>
            </p:cNvPr>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52" name="Freeform 29">
              <a:extLst>
                <a:ext uri="{FF2B5EF4-FFF2-40B4-BE49-F238E27FC236}">
                  <a16:creationId xmlns:a16="http://schemas.microsoft.com/office/drawing/2014/main" id="{12854FE8-A87B-4543-9571-5C25E58C8A06}"/>
                </a:ext>
              </a:extLst>
            </p:cNvPr>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53" name="Freeform 30">
              <a:extLst>
                <a:ext uri="{FF2B5EF4-FFF2-40B4-BE49-F238E27FC236}">
                  <a16:creationId xmlns:a16="http://schemas.microsoft.com/office/drawing/2014/main" id="{B20BF600-5663-455B-9E1E-245738B24D72}"/>
                </a:ext>
              </a:extLst>
            </p:cNvPr>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54" name="Freeform 31">
              <a:extLst>
                <a:ext uri="{FF2B5EF4-FFF2-40B4-BE49-F238E27FC236}">
                  <a16:creationId xmlns:a16="http://schemas.microsoft.com/office/drawing/2014/main" id="{67EB6E9B-2E80-4198-8A06-79B5E6B7419F}"/>
                </a:ext>
              </a:extLst>
            </p:cNvPr>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55" name="Freeform 32">
              <a:extLst>
                <a:ext uri="{FF2B5EF4-FFF2-40B4-BE49-F238E27FC236}">
                  <a16:creationId xmlns:a16="http://schemas.microsoft.com/office/drawing/2014/main" id="{EDF5A404-B7CD-4279-A559-209E13DEE5FA}"/>
                </a:ext>
              </a:extLst>
            </p:cNvPr>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56" name="Freeform 33">
              <a:extLst>
                <a:ext uri="{FF2B5EF4-FFF2-40B4-BE49-F238E27FC236}">
                  <a16:creationId xmlns:a16="http://schemas.microsoft.com/office/drawing/2014/main" id="{F0BD830A-3704-4CAC-8702-557C2A74C9B8}"/>
                </a:ext>
              </a:extLst>
            </p:cNvPr>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7" name="Freeform 34">
              <a:extLst>
                <a:ext uri="{FF2B5EF4-FFF2-40B4-BE49-F238E27FC236}">
                  <a16:creationId xmlns:a16="http://schemas.microsoft.com/office/drawing/2014/main" id="{07D24FD6-4280-4E94-A9B3-5889CDCD3105}"/>
                </a:ext>
              </a:extLst>
            </p:cNvPr>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8" name="Freeform 35">
              <a:extLst>
                <a:ext uri="{FF2B5EF4-FFF2-40B4-BE49-F238E27FC236}">
                  <a16:creationId xmlns:a16="http://schemas.microsoft.com/office/drawing/2014/main" id="{3CA9281D-AB2B-4B61-8DB4-77BA8E9098CC}"/>
                </a:ext>
              </a:extLst>
            </p:cNvPr>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9" name="Freeform 36">
              <a:extLst>
                <a:ext uri="{FF2B5EF4-FFF2-40B4-BE49-F238E27FC236}">
                  <a16:creationId xmlns:a16="http://schemas.microsoft.com/office/drawing/2014/main" id="{6FDEB97A-0AD8-4362-8435-DDD0C3353222}"/>
                </a:ext>
              </a:extLst>
            </p:cNvPr>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0" name="Freeform 37">
              <a:extLst>
                <a:ext uri="{FF2B5EF4-FFF2-40B4-BE49-F238E27FC236}">
                  <a16:creationId xmlns:a16="http://schemas.microsoft.com/office/drawing/2014/main" id="{72E5884D-49DF-4B69-A041-8014700BE96D}"/>
                </a:ext>
              </a:extLst>
            </p:cNvPr>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1" name="Freeform 38">
              <a:extLst>
                <a:ext uri="{FF2B5EF4-FFF2-40B4-BE49-F238E27FC236}">
                  <a16:creationId xmlns:a16="http://schemas.microsoft.com/office/drawing/2014/main" id="{52E5712C-187B-41C6-86DF-172FF10EBD7E}"/>
                </a:ext>
              </a:extLst>
            </p:cNvPr>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62" name="Rectangle 61">
            <a:extLst>
              <a:ext uri="{FF2B5EF4-FFF2-40B4-BE49-F238E27FC236}">
                <a16:creationId xmlns:a16="http://schemas.microsoft.com/office/drawing/2014/main" id="{8E124E0D-3926-4865-905B-227EA8BF8D26}"/>
              </a:ext>
            </a:extLst>
          </p:cNvPr>
          <p:cNvSpPr/>
          <p:nvPr/>
        </p:nvSpPr>
        <p:spPr>
          <a:xfrm>
            <a:off x="0" y="0"/>
            <a:ext cx="182563"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id="{4C8D51AC-E3AE-4099-B34C-6BC2F557F80D}"/>
              </a:ext>
            </a:extLst>
          </p:cNvPr>
          <p:cNvSpPr>
            <a:spLocks noGrp="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id="{3D9AF5B5-C4AC-4005-A647-D64A00B19E8F}"/>
              </a:ext>
            </a:extLst>
          </p:cNvPr>
          <p:cNvSpPr>
            <a:spLocks noGrp="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1E34934-6EE9-4613-A50D-FBEC18558EA6}"/>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B35F7A4-93F3-4086-8AAD-BC92572C5281}"/>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895FE56-D7B1-4EF7-8670-3F0F216F41CD}"/>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a:defRPr sz="2000">
                <a:solidFill>
                  <a:srgbClr val="FEFFFF"/>
                </a:solidFill>
              </a:defRPr>
            </a:lvl1pPr>
          </a:lstStyle>
          <a:p>
            <a:pPr>
              <a:defRPr/>
            </a:pPr>
            <a:fld id="{54BF40FC-102D-4DB3-8815-8EDEC130D558}"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5086" r:id="rId1"/>
    <p:sldLayoutId id="2147485087" r:id="rId2"/>
    <p:sldLayoutId id="2147485088" r:id="rId3"/>
    <p:sldLayoutId id="2147485089" r:id="rId4"/>
    <p:sldLayoutId id="2147485090" r:id="rId5"/>
    <p:sldLayoutId id="2147485091" r:id="rId6"/>
    <p:sldLayoutId id="2147485092" r:id="rId7"/>
    <p:sldLayoutId id="2147485093" r:id="rId8"/>
    <p:sldLayoutId id="2147485094" r:id="rId9"/>
    <p:sldLayoutId id="2147485095" r:id="rId10"/>
    <p:sldLayoutId id="2147485096" r:id="rId11"/>
    <p:sldLayoutId id="2147485097" r:id="rId12"/>
    <p:sldLayoutId id="2147485098" r:id="rId13"/>
    <p:sldLayoutId id="2147485099" r:id="rId14"/>
    <p:sldLayoutId id="2147485100" r:id="rId15"/>
    <p:sldLayoutId id="2147485101" r:id="rId16"/>
    <p:sldLayoutId id="2147485085" r:id="rId17"/>
  </p:sldLayoutIdLst>
  <p:transition spd="slow">
    <p:wipe/>
  </p:transition>
  <p:txStyles>
    <p:titleStyle>
      <a:lvl1pPr algn="l" defTabSz="457200" rtl="0" eaLnBrk="0" fontAlgn="base" hangingPunct="0">
        <a:spcBef>
          <a:spcPct val="0"/>
        </a:spcBef>
        <a:spcAft>
          <a:spcPct val="0"/>
        </a:spcAft>
        <a:defRPr sz="3600" kern="1200">
          <a:solidFill>
            <a:srgbClr val="FFFFFF"/>
          </a:solidFill>
          <a:latin typeface="+mj-lt"/>
          <a:ea typeface="+mj-ea"/>
          <a:cs typeface="+mj-cs"/>
        </a:defRPr>
      </a:lvl1pPr>
      <a:lvl2pPr algn="l" defTabSz="457200" rtl="0" eaLnBrk="0" fontAlgn="base" hangingPunct="0">
        <a:spcBef>
          <a:spcPct val="0"/>
        </a:spcBef>
        <a:spcAft>
          <a:spcPct val="0"/>
        </a:spcAft>
        <a:defRPr sz="3600">
          <a:solidFill>
            <a:srgbClr val="FFFFFF"/>
          </a:solidFill>
          <a:latin typeface="Century Gothic" panose="020B0502020202020204" pitchFamily="34" charset="0"/>
        </a:defRPr>
      </a:lvl2pPr>
      <a:lvl3pPr algn="l" defTabSz="457200" rtl="0" eaLnBrk="0" fontAlgn="base" hangingPunct="0">
        <a:spcBef>
          <a:spcPct val="0"/>
        </a:spcBef>
        <a:spcAft>
          <a:spcPct val="0"/>
        </a:spcAft>
        <a:defRPr sz="3600">
          <a:solidFill>
            <a:srgbClr val="FFFFFF"/>
          </a:solidFill>
          <a:latin typeface="Century Gothic" panose="020B0502020202020204" pitchFamily="34" charset="0"/>
        </a:defRPr>
      </a:lvl3pPr>
      <a:lvl4pPr algn="l" defTabSz="457200" rtl="0" eaLnBrk="0" fontAlgn="base" hangingPunct="0">
        <a:spcBef>
          <a:spcPct val="0"/>
        </a:spcBef>
        <a:spcAft>
          <a:spcPct val="0"/>
        </a:spcAft>
        <a:defRPr sz="3600">
          <a:solidFill>
            <a:srgbClr val="FFFFFF"/>
          </a:solidFill>
          <a:latin typeface="Century Gothic" panose="020B0502020202020204" pitchFamily="34" charset="0"/>
        </a:defRPr>
      </a:lvl4pPr>
      <a:lvl5pPr algn="l" defTabSz="457200" rtl="0" eaLnBrk="0" fontAlgn="base" hangingPunct="0">
        <a:spcBef>
          <a:spcPct val="0"/>
        </a:spcBef>
        <a:spcAft>
          <a:spcPct val="0"/>
        </a:spcAft>
        <a:defRPr sz="3600">
          <a:solidFill>
            <a:srgbClr val="FFFFFF"/>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FFFFFF"/>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FFFFFF"/>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FFFFFF"/>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FFFFFF"/>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FFFFFF"/>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ct.org/" TargetMode="External"/><Relationship Id="rId2" Type="http://schemas.openxmlformats.org/officeDocument/2006/relationships/hyperlink" Target="http://www.collegeboard.com/"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ct.org/content/act/en/products-and-services/the-act/test-preparation.html"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actstudent.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ollegeconfidential.com/" TargetMode="External"/><Relationship Id="rId4" Type="http://schemas.openxmlformats.org/officeDocument/2006/relationships/hyperlink" Target="https://collegescorecard.ed.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mailto:williamsv3@leonschools.net" TargetMode="External"/><Relationship Id="rId3" Type="http://schemas.openxmlformats.org/officeDocument/2006/relationships/hyperlink" Target="mailto:bradleya1@leonschools.net" TargetMode="External"/><Relationship Id="rId7" Type="http://schemas.openxmlformats.org/officeDocument/2006/relationships/hyperlink" Target="mailto:WilliamsJ@leonschools.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davism10@leonschools.net" TargetMode="External"/><Relationship Id="rId5" Type="http://schemas.openxmlformats.org/officeDocument/2006/relationships/hyperlink" Target="mailto:kingkw@leonschools.net" TargetMode="External"/><Relationship Id="rId4" Type="http://schemas.openxmlformats.org/officeDocument/2006/relationships/hyperlink" Target="mailto:jonest@leonschools.n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0BF8021-B843-47A9-93AE-EACA7D75255B}"/>
              </a:ext>
            </a:extLst>
          </p:cNvPr>
          <p:cNvSpPr>
            <a:spLocks noGrp="1" noChangeArrowheads="1"/>
          </p:cNvSpPr>
          <p:nvPr>
            <p:ph type="body" sz="half" idx="1"/>
          </p:nvPr>
        </p:nvSpPr>
        <p:spPr>
          <a:xfrm>
            <a:off x="0" y="914400"/>
            <a:ext cx="6248400" cy="5867400"/>
          </a:xfrm>
        </p:spPr>
        <p:txBody>
          <a:bodyPr rtlCol="0">
            <a:normAutofit lnSpcReduction="10000"/>
          </a:bodyPr>
          <a:lstStyle/>
          <a:p>
            <a:pPr algn="ctr" eaLnBrk="1" fontAlgn="auto" hangingPunct="1">
              <a:spcAft>
                <a:spcPts val="0"/>
              </a:spcAft>
              <a:buFont typeface="Wingdings 3" charset="2"/>
              <a:buNone/>
              <a:defRPr/>
            </a:pPr>
            <a:r>
              <a:rPr lang="en-US" altLang="en-US" sz="3600" b="1">
                <a:solidFill>
                  <a:schemeClr val="tx1">
                    <a:lumMod val="75000"/>
                    <a:lumOff val="25000"/>
                  </a:schemeClr>
                </a:solidFill>
              </a:rPr>
              <a:t>Welcome Rickards </a:t>
            </a:r>
          </a:p>
          <a:p>
            <a:pPr algn="ctr" eaLnBrk="1" fontAlgn="auto" hangingPunct="1">
              <a:spcAft>
                <a:spcPts val="0"/>
              </a:spcAft>
              <a:buFont typeface="Wingdings 3" charset="2"/>
              <a:buNone/>
              <a:defRPr/>
            </a:pPr>
            <a:r>
              <a:rPr lang="en-US" altLang="en-US" sz="3600" b="1">
                <a:solidFill>
                  <a:schemeClr val="tx1">
                    <a:lumMod val="75000"/>
                    <a:lumOff val="25000"/>
                  </a:schemeClr>
                </a:solidFill>
              </a:rPr>
              <a:t>Class Of 2029</a:t>
            </a:r>
          </a:p>
          <a:p>
            <a:pPr algn="ctr" eaLnBrk="1" fontAlgn="auto" hangingPunct="1">
              <a:spcAft>
                <a:spcPts val="0"/>
              </a:spcAft>
              <a:buFont typeface="Wingdings 3" charset="2"/>
              <a:buNone/>
              <a:defRPr/>
            </a:pPr>
            <a:r>
              <a:rPr lang="en-US" altLang="en-US" sz="3600" b="1">
                <a:solidFill>
                  <a:schemeClr val="tx1">
                    <a:lumMod val="75000"/>
                    <a:lumOff val="25000"/>
                  </a:schemeClr>
                </a:solidFill>
              </a:rPr>
              <a:t>Students and Parents!</a:t>
            </a:r>
          </a:p>
          <a:p>
            <a:pPr algn="ctr" eaLnBrk="1" fontAlgn="auto" hangingPunct="1">
              <a:spcAft>
                <a:spcPts val="0"/>
              </a:spcAft>
              <a:buFont typeface="Wingdings 3" charset="2"/>
              <a:buNone/>
              <a:defRPr/>
            </a:pPr>
            <a:endParaRPr lang="en-US" altLang="en-US" sz="3000" b="1">
              <a:solidFill>
                <a:schemeClr val="tx1">
                  <a:lumMod val="75000"/>
                  <a:lumOff val="25000"/>
                </a:schemeClr>
              </a:solidFill>
            </a:endParaRPr>
          </a:p>
          <a:p>
            <a:pPr algn="ctr" eaLnBrk="1" fontAlgn="auto" hangingPunct="1">
              <a:spcAft>
                <a:spcPts val="0"/>
              </a:spcAft>
              <a:buNone/>
              <a:defRPr/>
            </a:pPr>
            <a:r>
              <a:rPr lang="en-US" altLang="en-US" sz="3000" b="1">
                <a:solidFill>
                  <a:schemeClr val="tx1">
                    <a:lumMod val="75000"/>
                    <a:lumOff val="25000"/>
                  </a:schemeClr>
                </a:solidFill>
              </a:rPr>
              <a:t>Parents, please make sure your email and phone numbers are correct in Focus so that you are receiving FOCUS Communication messages and emergency messages, as needed.</a:t>
            </a:r>
            <a:endParaRPr lang="en-US" altLang="en-US" sz="3000" b="1">
              <a:solidFill>
                <a:schemeClr val="tx1">
                  <a:lumMod val="75000"/>
                  <a:lumOff val="25000"/>
                </a:schemeClr>
              </a:solidFill>
              <a:latin typeface="Century Gothic"/>
            </a:endParaRPr>
          </a:p>
        </p:txBody>
      </p:sp>
      <p:pic>
        <p:nvPicPr>
          <p:cNvPr id="5" name="Content Placeholder 4" descr="Class of 2029 Svg - Graduation SVG - 2029 Svg - 2029 Graduation SVG - Class  of 2029 Png - Senior 2029 Svg - Class of 2029 Sign Round">
            <a:extLst>
              <a:ext uri="{FF2B5EF4-FFF2-40B4-BE49-F238E27FC236}">
                <a16:creationId xmlns:a16="http://schemas.microsoft.com/office/drawing/2014/main" id="{891A4464-9085-A469-B7F3-4B48AC6B1BD4}"/>
              </a:ext>
            </a:extLst>
          </p:cNvPr>
          <p:cNvPicPr>
            <a:picLocks noGrp="1" noChangeAspect="1"/>
          </p:cNvPicPr>
          <p:nvPr>
            <p:ph sz="half" idx="2"/>
          </p:nvPr>
        </p:nvPicPr>
        <p:blipFill>
          <a:blip r:embed="rId3"/>
          <a:stretch>
            <a:fillRect/>
          </a:stretch>
        </p:blipFill>
        <p:spPr bwMode="auto">
          <a:xfrm>
            <a:off x="5726503" y="346726"/>
            <a:ext cx="3017807" cy="234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11F35D4C-3739-4AF4-85B6-50F10DF21B70}"/>
              </a:ext>
            </a:extLst>
          </p:cNvPr>
          <p:cNvSpPr>
            <a:spLocks noChangeArrowheads="1"/>
          </p:cNvSpPr>
          <p:nvPr/>
        </p:nvSpPr>
        <p:spPr bwMode="auto">
          <a:xfrm>
            <a:off x="1143000" y="877888"/>
            <a:ext cx="1841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defRPr/>
            </a:pPr>
            <a:endParaRPr lang="en-US" altLang="en-US" sz="1350">
              <a:latin typeface="Tahoma" panose="020B0604030504040204" pitchFamily="34" charset="0"/>
            </a:endParaRPr>
          </a:p>
        </p:txBody>
      </p:sp>
      <p:sp>
        <p:nvSpPr>
          <p:cNvPr id="5" name="Rectangle 4">
            <a:extLst>
              <a:ext uri="{FF2B5EF4-FFF2-40B4-BE49-F238E27FC236}">
                <a16:creationId xmlns:a16="http://schemas.microsoft.com/office/drawing/2014/main" id="{1EA54950-8412-4D06-9E56-383AF6F71015}"/>
              </a:ext>
            </a:extLst>
          </p:cNvPr>
          <p:cNvSpPr>
            <a:spLocks noChangeArrowheads="1"/>
          </p:cNvSpPr>
          <p:nvPr/>
        </p:nvSpPr>
        <p:spPr bwMode="auto">
          <a:xfrm>
            <a:off x="533400" y="1371600"/>
            <a:ext cx="84582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spAutoFit/>
          </a:bodyPr>
          <a:lstStyle>
            <a:lvl1pPr>
              <a:tabLst>
                <a:tab pos="241300" algn="l"/>
              </a:tabLst>
              <a:defRPr>
                <a:solidFill>
                  <a:schemeClr val="tx1"/>
                </a:solidFill>
                <a:latin typeface="Tahoma" panose="020B0604030504040204" pitchFamily="34" charset="0"/>
              </a:defRPr>
            </a:lvl1pPr>
            <a:lvl2pPr>
              <a:tabLst>
                <a:tab pos="241300" algn="l"/>
              </a:tabLst>
              <a:defRPr>
                <a:solidFill>
                  <a:schemeClr val="tx1"/>
                </a:solidFill>
                <a:latin typeface="Tahoma" panose="020B0604030504040204" pitchFamily="34" charset="0"/>
              </a:defRPr>
            </a:lvl2pPr>
            <a:lvl3pPr>
              <a:tabLst>
                <a:tab pos="241300" algn="l"/>
              </a:tabLst>
              <a:defRPr>
                <a:solidFill>
                  <a:schemeClr val="tx1"/>
                </a:solidFill>
                <a:latin typeface="Tahoma" panose="020B0604030504040204" pitchFamily="34" charset="0"/>
              </a:defRPr>
            </a:lvl3pPr>
            <a:lvl4pPr>
              <a:tabLst>
                <a:tab pos="241300" algn="l"/>
              </a:tabLst>
              <a:defRPr>
                <a:solidFill>
                  <a:schemeClr val="tx1"/>
                </a:solidFill>
                <a:latin typeface="Tahoma" panose="020B0604030504040204" pitchFamily="34" charset="0"/>
              </a:defRPr>
            </a:lvl4pPr>
            <a:lvl5pPr>
              <a:tabLst>
                <a:tab pos="241300" algn="l"/>
              </a:tabLst>
              <a:defRPr>
                <a:solidFill>
                  <a:schemeClr val="tx1"/>
                </a:solidFill>
                <a:latin typeface="Tahoma" panose="020B0604030504040204" pitchFamily="34" charset="0"/>
              </a:defRPr>
            </a:lvl5pPr>
            <a:lvl6pPr eaLnBrk="0" fontAlgn="base" hangingPunct="0">
              <a:spcBef>
                <a:spcPct val="0"/>
              </a:spcBef>
              <a:spcAft>
                <a:spcPct val="0"/>
              </a:spcAft>
              <a:tabLst>
                <a:tab pos="241300" algn="l"/>
              </a:tabLst>
              <a:defRPr>
                <a:solidFill>
                  <a:schemeClr val="tx1"/>
                </a:solidFill>
                <a:latin typeface="Tahoma" panose="020B0604030504040204" pitchFamily="34" charset="0"/>
              </a:defRPr>
            </a:lvl6pPr>
            <a:lvl7pPr eaLnBrk="0" fontAlgn="base" hangingPunct="0">
              <a:spcBef>
                <a:spcPct val="0"/>
              </a:spcBef>
              <a:spcAft>
                <a:spcPct val="0"/>
              </a:spcAft>
              <a:tabLst>
                <a:tab pos="241300" algn="l"/>
              </a:tabLst>
              <a:defRPr>
                <a:solidFill>
                  <a:schemeClr val="tx1"/>
                </a:solidFill>
                <a:latin typeface="Tahoma" panose="020B0604030504040204" pitchFamily="34" charset="0"/>
              </a:defRPr>
            </a:lvl7pPr>
            <a:lvl8pPr eaLnBrk="0" fontAlgn="base" hangingPunct="0">
              <a:spcBef>
                <a:spcPct val="0"/>
              </a:spcBef>
              <a:spcAft>
                <a:spcPct val="0"/>
              </a:spcAft>
              <a:tabLst>
                <a:tab pos="241300" algn="l"/>
              </a:tabLst>
              <a:defRPr>
                <a:solidFill>
                  <a:schemeClr val="tx1"/>
                </a:solidFill>
                <a:latin typeface="Tahoma" panose="020B0604030504040204" pitchFamily="34" charset="0"/>
              </a:defRPr>
            </a:lvl8pPr>
            <a:lvl9pPr eaLnBrk="0" fontAlgn="base" hangingPunct="0">
              <a:spcBef>
                <a:spcPct val="0"/>
              </a:spcBef>
              <a:spcAft>
                <a:spcPct val="0"/>
              </a:spcAft>
              <a:tabLst>
                <a:tab pos="241300" algn="l"/>
              </a:tabLst>
              <a:defRPr>
                <a:solidFill>
                  <a:schemeClr val="tx1"/>
                </a:solidFill>
                <a:latin typeface="Tahoma" panose="020B0604030504040204" pitchFamily="34" charset="0"/>
              </a:defRPr>
            </a:lvl9pPr>
          </a:lstStyle>
          <a:p>
            <a:pPr>
              <a:buFontTx/>
              <a:buChar char="•"/>
              <a:defRPr/>
            </a:pPr>
            <a:r>
              <a:rPr lang="en-US" altLang="en-US" sz="2500">
                <a:solidFill>
                  <a:srgbClr val="FFFF00"/>
                </a:solidFill>
                <a:latin typeface="+mn-lt"/>
                <a:ea typeface="Calibri" panose="020F0502020204030204" pitchFamily="34" charset="0"/>
                <a:cs typeface="Arial" panose="020B0604020202020204" pitchFamily="34" charset="0"/>
              </a:rPr>
              <a:t>FOCUS </a:t>
            </a:r>
            <a:r>
              <a:rPr lang="en-US" altLang="en-US" sz="2500">
                <a:latin typeface="+mn-lt"/>
                <a:ea typeface="Calibri" panose="020F0502020204030204" pitchFamily="34" charset="0"/>
                <a:cs typeface="Arial" panose="020B0604020202020204" pitchFamily="34" charset="0"/>
              </a:rPr>
              <a:t>allows students and parents to view course grades, attendance, test history, health immunizations, graduation requirements, etc. all through a single registered account.</a:t>
            </a:r>
            <a:endParaRPr lang="en-US" altLang="en-US" sz="2500">
              <a:latin typeface="+mn-lt"/>
            </a:endParaRPr>
          </a:p>
          <a:p>
            <a:pPr>
              <a:buFontTx/>
              <a:buChar char="•"/>
              <a:defRPr/>
            </a:pPr>
            <a:r>
              <a:rPr lang="en-US" altLang="en-US" sz="2500">
                <a:latin typeface="+mn-lt"/>
                <a:ea typeface="Calibri" panose="020F0502020204030204" pitchFamily="34" charset="0"/>
                <a:cs typeface="Arial"/>
              </a:rPr>
              <a:t>Students will access their accounts through ClassLink at </a:t>
            </a:r>
            <a:r>
              <a:rPr lang="en-US" altLang="en-US" sz="2500">
                <a:solidFill>
                  <a:srgbClr val="FFFF00"/>
                </a:solidFill>
                <a:latin typeface="+mn-lt"/>
                <a:ea typeface="Calibri" panose="020F0502020204030204" pitchFamily="34" charset="0"/>
                <a:cs typeface="Arial"/>
              </a:rPr>
              <a:t>www.leonschools.net</a:t>
            </a:r>
            <a:endParaRPr lang="en-US" altLang="en-US" sz="2500">
              <a:solidFill>
                <a:srgbClr val="FFFF00"/>
              </a:solidFill>
              <a:latin typeface="+mn-lt"/>
              <a:cs typeface="Arial"/>
            </a:endParaRPr>
          </a:p>
          <a:p>
            <a:pPr>
              <a:buFontTx/>
              <a:buChar char="•"/>
              <a:defRPr/>
            </a:pPr>
            <a:r>
              <a:rPr lang="en-US" altLang="en-US" sz="2500">
                <a:latin typeface="+mn-lt"/>
                <a:ea typeface="Calibri" panose="020F0502020204030204" pitchFamily="34" charset="0"/>
                <a:cs typeface="Arial" panose="020B0604020202020204" pitchFamily="34" charset="0"/>
              </a:rPr>
              <a:t>Parents should have received a letter with specific instructions on how to register for an account. If you did not, counselors can print letters for you. Once you have an account, please log in to </a:t>
            </a:r>
            <a:r>
              <a:rPr lang="en-US" altLang="en-US" sz="2500">
                <a:solidFill>
                  <a:srgbClr val="FFFF00"/>
                </a:solidFill>
                <a:latin typeface="+mn-lt"/>
                <a:ea typeface="Calibri" panose="020F0502020204030204" pitchFamily="34" charset="0"/>
                <a:cs typeface="Arial" panose="020B0604020202020204" pitchFamily="34" charset="0"/>
              </a:rPr>
              <a:t>www.leonschools.net/parentportal</a:t>
            </a:r>
            <a:r>
              <a:rPr lang="en-US" altLang="en-US" sz="2500">
                <a:latin typeface="+mn-lt"/>
                <a:ea typeface="Calibri" panose="020F0502020204030204" pitchFamily="34" charset="0"/>
                <a:cs typeface="Arial" panose="020B0604020202020204" pitchFamily="34" charset="0"/>
              </a:rPr>
              <a:t> to access your account.</a:t>
            </a:r>
            <a:endParaRPr lang="en-US" altLang="en-US" sz="2500">
              <a:latin typeface="+mn-lt"/>
            </a:endParaRPr>
          </a:p>
        </p:txBody>
      </p:sp>
      <p:sp>
        <p:nvSpPr>
          <p:cNvPr id="6" name="Title 5">
            <a:extLst>
              <a:ext uri="{FF2B5EF4-FFF2-40B4-BE49-F238E27FC236}">
                <a16:creationId xmlns:a16="http://schemas.microsoft.com/office/drawing/2014/main" id="{8C8C2C6A-88E3-4221-A70F-201B07E0F37D}"/>
              </a:ext>
            </a:extLst>
          </p:cNvPr>
          <p:cNvSpPr>
            <a:spLocks noGrp="1"/>
          </p:cNvSpPr>
          <p:nvPr>
            <p:ph type="title"/>
          </p:nvPr>
        </p:nvSpPr>
        <p:spPr>
          <a:xfrm>
            <a:off x="1676400" y="203200"/>
            <a:ext cx="5822950" cy="685800"/>
          </a:xfrm>
        </p:spPr>
        <p:txBody>
          <a:bodyPr rtlCol="0">
            <a:noAutofit/>
          </a:bodyPr>
          <a:lstStyle/>
          <a:p>
            <a:pPr algn="ctr" eaLnBrk="1" fontAlgn="auto" hangingPunct="1">
              <a:spcAft>
                <a:spcPts val="0"/>
              </a:spcAft>
              <a:defRPr/>
            </a:pPr>
            <a:r>
              <a:rPr lang="en-US" altLang="en-US" sz="3300">
                <a:solidFill>
                  <a:schemeClr val="tx1">
                    <a:lumMod val="85000"/>
                    <a:lumOff val="15000"/>
                  </a:schemeClr>
                </a:solidFill>
                <a:latin typeface="+mn-lt"/>
                <a:ea typeface="Calibri Light" panose="020F0302020204030204" pitchFamily="34" charset="0"/>
                <a:cs typeface="Arial" panose="020B0604020202020204" pitchFamily="34" charset="0"/>
              </a:rPr>
              <a:t>LCS FOCUS </a:t>
            </a:r>
            <a:br>
              <a:rPr lang="en-US" altLang="en-US" sz="3300">
                <a:solidFill>
                  <a:schemeClr val="tx1">
                    <a:lumMod val="85000"/>
                    <a:lumOff val="15000"/>
                  </a:schemeClr>
                </a:solidFill>
              </a:rPr>
            </a:br>
            <a:endParaRPr lang="en-US" sz="3300">
              <a:solidFill>
                <a:schemeClr val="tx1">
                  <a:lumMod val="85000"/>
                  <a:lumOff val="15000"/>
                </a:schemeClr>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E1429756-D883-4042-A065-B1BB696B4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900113"/>
            <a:ext cx="661035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6">
            <a:extLst>
              <a:ext uri="{FF2B5EF4-FFF2-40B4-BE49-F238E27FC236}">
                <a16:creationId xmlns:a16="http://schemas.microsoft.com/office/drawing/2014/main" id="{DEF8E2C8-90C2-4536-8D98-DFC7942CCB4B}"/>
              </a:ext>
            </a:extLst>
          </p:cNvPr>
          <p:cNvSpPr txBox="1">
            <a:spLocks noChangeArrowheads="1"/>
          </p:cNvSpPr>
          <p:nvPr/>
        </p:nvSpPr>
        <p:spPr bwMode="auto">
          <a:xfrm>
            <a:off x="3543300" y="1657350"/>
            <a:ext cx="2800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defRPr/>
            </a:pPr>
            <a:r>
              <a:rPr lang="en-US" altLang="en-US" sz="1350">
                <a:latin typeface="Tahoma" panose="020B0604030504040204" pitchFamily="34" charset="0"/>
              </a:rPr>
              <a:t>Students Log in to Classlink HERE!</a:t>
            </a:r>
          </a:p>
        </p:txBody>
      </p:sp>
      <p:sp>
        <p:nvSpPr>
          <p:cNvPr id="15364" name="TextBox 7">
            <a:extLst>
              <a:ext uri="{FF2B5EF4-FFF2-40B4-BE49-F238E27FC236}">
                <a16:creationId xmlns:a16="http://schemas.microsoft.com/office/drawing/2014/main" id="{310D625C-2EAF-464B-B29D-10E1A6476BFA}"/>
              </a:ext>
            </a:extLst>
          </p:cNvPr>
          <p:cNvSpPr txBox="1">
            <a:spLocks noChangeArrowheads="1"/>
          </p:cNvSpPr>
          <p:nvPr/>
        </p:nvSpPr>
        <p:spPr bwMode="auto">
          <a:xfrm>
            <a:off x="2686050" y="3278188"/>
            <a:ext cx="2400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defRPr/>
            </a:pPr>
            <a:r>
              <a:rPr lang="en-US" altLang="en-US" sz="1350">
                <a:latin typeface="Tahoma" panose="020B0604030504040204" pitchFamily="34" charset="0"/>
              </a:rPr>
              <a:t>Parents Click HERE!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862B0-38BB-4EB4-AC72-10C88FC24159}"/>
              </a:ext>
            </a:extLst>
          </p:cNvPr>
          <p:cNvSpPr>
            <a:spLocks noGrp="1"/>
          </p:cNvSpPr>
          <p:nvPr>
            <p:ph type="title"/>
          </p:nvPr>
        </p:nvSpPr>
        <p:spPr>
          <a:xfrm>
            <a:off x="3208338" y="284163"/>
            <a:ext cx="3600450" cy="457200"/>
          </a:xfrm>
        </p:spPr>
        <p:txBody>
          <a:bodyPr rtlCol="0">
            <a:normAutofit fontScale="90000"/>
          </a:bodyPr>
          <a:lstStyle/>
          <a:p>
            <a:pPr eaLnBrk="1" fontAlgn="auto" hangingPunct="1">
              <a:spcAft>
                <a:spcPts val="0"/>
              </a:spcAft>
              <a:defRPr/>
            </a:pPr>
            <a:r>
              <a:rPr lang="en-US">
                <a:solidFill>
                  <a:srgbClr val="FFFF00"/>
                </a:solidFill>
              </a:rPr>
              <a:t>Parent View</a:t>
            </a:r>
          </a:p>
        </p:txBody>
      </p:sp>
      <p:pic>
        <p:nvPicPr>
          <p:cNvPr id="34819" name="Content Placeholder 4">
            <a:extLst>
              <a:ext uri="{FF2B5EF4-FFF2-40B4-BE49-F238E27FC236}">
                <a16:creationId xmlns:a16="http://schemas.microsoft.com/office/drawing/2014/main" id="{D00B91CA-675A-4549-A039-A545C354DD6A}"/>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308100"/>
            <a:ext cx="6572250" cy="4572000"/>
          </a:xfrm>
        </p:spPr>
      </p:pic>
      <p:sp>
        <p:nvSpPr>
          <p:cNvPr id="7" name="Down Arrow 6">
            <a:extLst>
              <a:ext uri="{FF2B5EF4-FFF2-40B4-BE49-F238E27FC236}">
                <a16:creationId xmlns:a16="http://schemas.microsoft.com/office/drawing/2014/main" id="{E24BF332-3957-48BB-A762-DA86B3382C8B}"/>
              </a:ext>
            </a:extLst>
          </p:cNvPr>
          <p:cNvSpPr/>
          <p:nvPr/>
        </p:nvSpPr>
        <p:spPr>
          <a:xfrm rot="5400000">
            <a:off x="4490244" y="1464469"/>
            <a:ext cx="742950" cy="273526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9" name="TextBox 5">
            <a:extLst>
              <a:ext uri="{FF2B5EF4-FFF2-40B4-BE49-F238E27FC236}">
                <a16:creationId xmlns:a16="http://schemas.microsoft.com/office/drawing/2014/main" id="{74A1902B-B4D7-412A-89F7-E2E5247C94BE}"/>
              </a:ext>
            </a:extLst>
          </p:cNvPr>
          <p:cNvSpPr txBox="1">
            <a:spLocks noChangeArrowheads="1"/>
          </p:cNvSpPr>
          <p:nvPr/>
        </p:nvSpPr>
        <p:spPr bwMode="auto">
          <a:xfrm>
            <a:off x="3657600" y="2686050"/>
            <a:ext cx="25717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defRPr/>
            </a:pPr>
            <a:r>
              <a:rPr lang="en-US" altLang="en-US" sz="1350">
                <a:latin typeface="Tahoma" panose="020B0604030504040204" pitchFamily="34" charset="0"/>
              </a:rPr>
              <a:t>Click “My Child” tab for options</a:t>
            </a:r>
          </a:p>
        </p:txBody>
      </p:sp>
      <p:sp>
        <p:nvSpPr>
          <p:cNvPr id="8" name="Rectangle 7">
            <a:extLst>
              <a:ext uri="{FF2B5EF4-FFF2-40B4-BE49-F238E27FC236}">
                <a16:creationId xmlns:a16="http://schemas.microsoft.com/office/drawing/2014/main" id="{E726A64C-46A1-477E-B7AD-1C023FF9BEBA}"/>
              </a:ext>
            </a:extLst>
          </p:cNvPr>
          <p:cNvSpPr/>
          <p:nvPr/>
        </p:nvSpPr>
        <p:spPr>
          <a:xfrm>
            <a:off x="4972050" y="1714500"/>
            <a:ext cx="6858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05EDF9E9-AF56-437C-AF47-9918046C1230}"/>
              </a:ext>
            </a:extLst>
          </p:cNvPr>
          <p:cNvSpPr/>
          <p:nvPr/>
        </p:nvSpPr>
        <p:spPr>
          <a:xfrm>
            <a:off x="6629400" y="1728788"/>
            <a:ext cx="6858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2BFC4989-7F99-414A-832B-9FDC328633A8}"/>
              </a:ext>
            </a:extLst>
          </p:cNvPr>
          <p:cNvSpPr/>
          <p:nvPr/>
        </p:nvSpPr>
        <p:spPr>
          <a:xfrm>
            <a:off x="1714500" y="2114550"/>
            <a:ext cx="228600" cy="11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6F28B676-F857-429A-8065-0E7EBA05242D}"/>
              </a:ext>
            </a:extLst>
          </p:cNvPr>
          <p:cNvSpPr/>
          <p:nvPr/>
        </p:nvSpPr>
        <p:spPr>
          <a:xfrm>
            <a:off x="6115050" y="3649663"/>
            <a:ext cx="628650" cy="122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90AF-939A-406C-B572-08FA6870314C}"/>
              </a:ext>
            </a:extLst>
          </p:cNvPr>
          <p:cNvSpPr>
            <a:spLocks noGrp="1"/>
          </p:cNvSpPr>
          <p:nvPr>
            <p:ph type="title"/>
          </p:nvPr>
        </p:nvSpPr>
        <p:spPr>
          <a:xfrm>
            <a:off x="3276600" y="190500"/>
            <a:ext cx="3479800" cy="400050"/>
          </a:xfrm>
        </p:spPr>
        <p:txBody>
          <a:bodyPr rtlCol="0">
            <a:normAutofit fontScale="90000"/>
          </a:bodyPr>
          <a:lstStyle/>
          <a:p>
            <a:pPr eaLnBrk="1" fontAlgn="auto" hangingPunct="1">
              <a:spcAft>
                <a:spcPts val="0"/>
              </a:spcAft>
              <a:defRPr/>
            </a:pPr>
            <a:r>
              <a:rPr lang="en-US">
                <a:solidFill>
                  <a:srgbClr val="FFFF00"/>
                </a:solidFill>
              </a:rPr>
              <a:t>Focus Portal</a:t>
            </a:r>
          </a:p>
        </p:txBody>
      </p:sp>
      <p:pic>
        <p:nvPicPr>
          <p:cNvPr id="35843" name="Picture 2">
            <a:extLst>
              <a:ext uri="{FF2B5EF4-FFF2-40B4-BE49-F238E27FC236}">
                <a16:creationId xmlns:a16="http://schemas.microsoft.com/office/drawing/2014/main" id="{DDDB0867-E07C-41AC-9C58-B843DBEDA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22400"/>
            <a:ext cx="68421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6A7F3B4-E907-4A7F-A9E2-307F486DFEBF}"/>
              </a:ext>
            </a:extLst>
          </p:cNvPr>
          <p:cNvSpPr/>
          <p:nvPr/>
        </p:nvSpPr>
        <p:spPr>
          <a:xfrm>
            <a:off x="5600700" y="1828800"/>
            <a:ext cx="62865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a:extLst>
              <a:ext uri="{FF2B5EF4-FFF2-40B4-BE49-F238E27FC236}">
                <a16:creationId xmlns:a16="http://schemas.microsoft.com/office/drawing/2014/main" id="{C6A5E22E-083A-430B-B65B-32A42317CB56}"/>
              </a:ext>
            </a:extLst>
          </p:cNvPr>
          <p:cNvSpPr/>
          <p:nvPr/>
        </p:nvSpPr>
        <p:spPr>
          <a:xfrm rot="10800000">
            <a:off x="4106863" y="3600450"/>
            <a:ext cx="3543300" cy="10858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C4AF9DA5-9EDC-4C19-B20E-7BF50B8302DA}"/>
              </a:ext>
            </a:extLst>
          </p:cNvPr>
          <p:cNvSpPr/>
          <p:nvPr/>
        </p:nvSpPr>
        <p:spPr>
          <a:xfrm>
            <a:off x="1543050" y="2225675"/>
            <a:ext cx="6858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3545BAF9-52A9-499D-B205-94E5D066FFDB}"/>
              </a:ext>
            </a:extLst>
          </p:cNvPr>
          <p:cNvSpPr/>
          <p:nvPr/>
        </p:nvSpPr>
        <p:spPr>
          <a:xfrm>
            <a:off x="1943100" y="3257550"/>
            <a:ext cx="2057400" cy="1771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6" name="TextBox 7">
            <a:extLst>
              <a:ext uri="{FF2B5EF4-FFF2-40B4-BE49-F238E27FC236}">
                <a16:creationId xmlns:a16="http://schemas.microsoft.com/office/drawing/2014/main" id="{8BF590D4-A269-4BEE-B460-A4A8D0FB5337}"/>
              </a:ext>
            </a:extLst>
          </p:cNvPr>
          <p:cNvSpPr txBox="1">
            <a:spLocks noChangeArrowheads="1"/>
          </p:cNvSpPr>
          <p:nvPr/>
        </p:nvSpPr>
        <p:spPr bwMode="auto">
          <a:xfrm>
            <a:off x="4514850" y="3900488"/>
            <a:ext cx="32369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defRPr/>
            </a:pPr>
            <a:r>
              <a:rPr lang="en-US" altLang="en-US" sz="1350">
                <a:latin typeface="Tahoma" panose="020B0604030504040204" pitchFamily="34" charset="0"/>
              </a:rPr>
              <a:t>Click each grade to see the assignment </a:t>
            </a:r>
          </a:p>
          <a:p>
            <a:pPr algn="ctr">
              <a:lnSpc>
                <a:spcPct val="100000"/>
              </a:lnSpc>
              <a:spcBef>
                <a:spcPct val="0"/>
              </a:spcBef>
              <a:buFontTx/>
              <a:buNone/>
              <a:defRPr/>
            </a:pPr>
            <a:r>
              <a:rPr lang="en-US" altLang="en-US" sz="1350">
                <a:latin typeface="Tahoma" panose="020B0604030504040204" pitchFamily="34" charset="0"/>
              </a:rPr>
              <a:t>details for the class.</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E119-F7F4-4703-939E-04A7D90E9679}"/>
              </a:ext>
            </a:extLst>
          </p:cNvPr>
          <p:cNvSpPr>
            <a:spLocks noGrp="1"/>
          </p:cNvSpPr>
          <p:nvPr>
            <p:ph type="title"/>
          </p:nvPr>
        </p:nvSpPr>
        <p:spPr>
          <a:xfrm>
            <a:off x="2667000" y="381000"/>
            <a:ext cx="4171950" cy="628650"/>
          </a:xfrm>
        </p:spPr>
        <p:txBody>
          <a:bodyPr rtlCol="0">
            <a:normAutofit fontScale="90000"/>
          </a:bodyPr>
          <a:lstStyle/>
          <a:p>
            <a:pPr eaLnBrk="1" fontAlgn="auto" hangingPunct="1">
              <a:spcAft>
                <a:spcPts val="0"/>
              </a:spcAft>
              <a:defRPr/>
            </a:pPr>
            <a:r>
              <a:rPr lang="en-US">
                <a:solidFill>
                  <a:schemeClr val="tx1">
                    <a:lumMod val="85000"/>
                    <a:lumOff val="15000"/>
                  </a:schemeClr>
                </a:solidFill>
              </a:rPr>
              <a:t>Class assignments</a:t>
            </a:r>
          </a:p>
        </p:txBody>
      </p:sp>
      <p:pic>
        <p:nvPicPr>
          <p:cNvPr id="36867" name="Picture 3">
            <a:extLst>
              <a:ext uri="{FF2B5EF4-FFF2-40B4-BE49-F238E27FC236}">
                <a16:creationId xmlns:a16="http://schemas.microsoft.com/office/drawing/2014/main" id="{E9D8394D-FB1E-42F0-AB8C-2DCF6278E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14450"/>
            <a:ext cx="6858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9A30C65-B385-42AE-871B-2544E4266355}"/>
              </a:ext>
            </a:extLst>
          </p:cNvPr>
          <p:cNvSpPr/>
          <p:nvPr/>
        </p:nvSpPr>
        <p:spPr>
          <a:xfrm>
            <a:off x="5657850" y="1771650"/>
            <a:ext cx="62865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055C-4872-44A8-99A7-0B209943AE4E}"/>
              </a:ext>
            </a:extLst>
          </p:cNvPr>
          <p:cNvSpPr>
            <a:spLocks noGrp="1"/>
          </p:cNvSpPr>
          <p:nvPr>
            <p:ph type="title"/>
          </p:nvPr>
        </p:nvSpPr>
        <p:spPr>
          <a:xfrm>
            <a:off x="3276600" y="228600"/>
            <a:ext cx="3429000" cy="342900"/>
          </a:xfrm>
        </p:spPr>
        <p:txBody>
          <a:bodyPr rtlCol="0">
            <a:normAutofit fontScale="90000"/>
          </a:bodyPr>
          <a:lstStyle/>
          <a:p>
            <a:pPr eaLnBrk="1" fontAlgn="auto" hangingPunct="1">
              <a:spcAft>
                <a:spcPts val="0"/>
              </a:spcAft>
              <a:defRPr/>
            </a:pPr>
            <a:r>
              <a:rPr lang="en-US">
                <a:solidFill>
                  <a:schemeClr val="tx1">
                    <a:lumMod val="85000"/>
                    <a:lumOff val="15000"/>
                  </a:schemeClr>
                </a:solidFill>
              </a:rPr>
              <a:t>Attendance</a:t>
            </a:r>
          </a:p>
        </p:txBody>
      </p:sp>
      <p:pic>
        <p:nvPicPr>
          <p:cNvPr id="37891" name="Picture 3">
            <a:extLst>
              <a:ext uri="{FF2B5EF4-FFF2-40B4-BE49-F238E27FC236}">
                <a16:creationId xmlns:a16="http://schemas.microsoft.com/office/drawing/2014/main" id="{89142DD8-0BC8-4814-9B0E-A003046A8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14450"/>
            <a:ext cx="6858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1ACF97-C57F-4DFD-BE84-22C52EF0FF03}"/>
              </a:ext>
            </a:extLst>
          </p:cNvPr>
          <p:cNvSpPr/>
          <p:nvPr/>
        </p:nvSpPr>
        <p:spPr>
          <a:xfrm>
            <a:off x="5486400" y="1771650"/>
            <a:ext cx="8001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F49C-1A03-42E8-84A8-423B6585EA00}"/>
              </a:ext>
            </a:extLst>
          </p:cNvPr>
          <p:cNvSpPr>
            <a:spLocks noGrp="1"/>
          </p:cNvSpPr>
          <p:nvPr>
            <p:ph type="title"/>
          </p:nvPr>
        </p:nvSpPr>
        <p:spPr>
          <a:xfrm>
            <a:off x="2971800" y="228600"/>
            <a:ext cx="3486150" cy="400050"/>
          </a:xfrm>
        </p:spPr>
        <p:txBody>
          <a:bodyPr rtlCol="0">
            <a:normAutofit fontScale="90000"/>
          </a:bodyPr>
          <a:lstStyle/>
          <a:p>
            <a:pPr eaLnBrk="1" fontAlgn="auto" hangingPunct="1">
              <a:spcAft>
                <a:spcPts val="0"/>
              </a:spcAft>
              <a:defRPr/>
            </a:pPr>
            <a:r>
              <a:rPr lang="en-US">
                <a:solidFill>
                  <a:schemeClr val="tx1">
                    <a:lumMod val="85000"/>
                    <a:lumOff val="15000"/>
                  </a:schemeClr>
                </a:solidFill>
              </a:rPr>
              <a:t>Course History</a:t>
            </a:r>
          </a:p>
        </p:txBody>
      </p:sp>
      <p:pic>
        <p:nvPicPr>
          <p:cNvPr id="38915" name="Picture 3">
            <a:extLst>
              <a:ext uri="{FF2B5EF4-FFF2-40B4-BE49-F238E27FC236}">
                <a16:creationId xmlns:a16="http://schemas.microsoft.com/office/drawing/2014/main" id="{A65D7B0A-9AB1-428A-8DDF-A301CA5F3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E6303D5-912D-4A38-A327-976EC5DC0909}"/>
              </a:ext>
            </a:extLst>
          </p:cNvPr>
          <p:cNvSpPr/>
          <p:nvPr/>
        </p:nvSpPr>
        <p:spPr>
          <a:xfrm>
            <a:off x="5600700" y="1771650"/>
            <a:ext cx="7112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42FE5-2FF2-44C5-B233-5304891F9D59}"/>
              </a:ext>
            </a:extLst>
          </p:cNvPr>
          <p:cNvSpPr>
            <a:spLocks noGrp="1"/>
          </p:cNvSpPr>
          <p:nvPr>
            <p:ph type="title"/>
          </p:nvPr>
        </p:nvSpPr>
        <p:spPr>
          <a:xfrm>
            <a:off x="2057400" y="346075"/>
            <a:ext cx="5543550" cy="739775"/>
          </a:xfrm>
        </p:spPr>
        <p:txBody>
          <a:bodyPr rtlCol="0">
            <a:normAutofit fontScale="90000"/>
          </a:bodyPr>
          <a:lstStyle/>
          <a:p>
            <a:pPr eaLnBrk="1" fontAlgn="auto" hangingPunct="1">
              <a:spcAft>
                <a:spcPts val="0"/>
              </a:spcAft>
              <a:defRPr/>
            </a:pPr>
            <a:r>
              <a:rPr lang="en-US">
                <a:solidFill>
                  <a:schemeClr val="tx1">
                    <a:lumMod val="85000"/>
                    <a:lumOff val="15000"/>
                  </a:schemeClr>
                </a:solidFill>
              </a:rPr>
              <a:t>Graduation Requirements</a:t>
            </a:r>
          </a:p>
        </p:txBody>
      </p:sp>
      <p:pic>
        <p:nvPicPr>
          <p:cNvPr id="39939" name="Picture 3">
            <a:extLst>
              <a:ext uri="{FF2B5EF4-FFF2-40B4-BE49-F238E27FC236}">
                <a16:creationId xmlns:a16="http://schemas.microsoft.com/office/drawing/2014/main" id="{DC5673A3-B1B0-464D-B0B5-0C1EBA12A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92213"/>
            <a:ext cx="80010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1DED83F-C2C6-4095-AB32-D6269B6A60F0}"/>
              </a:ext>
            </a:extLst>
          </p:cNvPr>
          <p:cNvSpPr/>
          <p:nvPr/>
        </p:nvSpPr>
        <p:spPr>
          <a:xfrm>
            <a:off x="5867400" y="1676400"/>
            <a:ext cx="5715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1A49E7DF-6382-470E-8C9C-FF17A32E6439}"/>
              </a:ext>
            </a:extLst>
          </p:cNvPr>
          <p:cNvSpPr/>
          <p:nvPr/>
        </p:nvSpPr>
        <p:spPr>
          <a:xfrm>
            <a:off x="7162800" y="2133600"/>
            <a:ext cx="5715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F70DBE2-4116-4E32-9615-1C6852A789A6}"/>
              </a:ext>
            </a:extLst>
          </p:cNvPr>
          <p:cNvSpPr>
            <a:spLocks noGrp="1"/>
          </p:cNvSpPr>
          <p:nvPr>
            <p:ph type="title"/>
          </p:nvPr>
        </p:nvSpPr>
        <p:spPr>
          <a:xfrm>
            <a:off x="3352800" y="296863"/>
            <a:ext cx="3257550" cy="800100"/>
          </a:xfrm>
        </p:spPr>
        <p:txBody>
          <a:bodyPr/>
          <a:lstStyle/>
          <a:p>
            <a:pPr eaLnBrk="1" hangingPunct="1"/>
            <a:r>
              <a:rPr lang="en-US" altLang="en-US"/>
              <a:t>Test History</a:t>
            </a:r>
          </a:p>
        </p:txBody>
      </p:sp>
      <p:pic>
        <p:nvPicPr>
          <p:cNvPr id="40963" name="Picture 3">
            <a:extLst>
              <a:ext uri="{FF2B5EF4-FFF2-40B4-BE49-F238E27FC236}">
                <a16:creationId xmlns:a16="http://schemas.microsoft.com/office/drawing/2014/main" id="{C2248788-8208-413E-A79C-B5E7E84D7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96963"/>
            <a:ext cx="7570788"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D4A7F57-E095-407A-B469-07E996884AFF}"/>
              </a:ext>
            </a:extLst>
          </p:cNvPr>
          <p:cNvSpPr/>
          <p:nvPr/>
        </p:nvSpPr>
        <p:spPr>
          <a:xfrm>
            <a:off x="6019800" y="1600200"/>
            <a:ext cx="6858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0CA5BB36-8C1B-48DB-9B73-C7C3AF6540AF}"/>
              </a:ext>
            </a:extLst>
          </p:cNvPr>
          <p:cNvSpPr>
            <a:spLocks noGrp="1"/>
          </p:cNvSpPr>
          <p:nvPr>
            <p:ph type="title"/>
          </p:nvPr>
        </p:nvSpPr>
        <p:spPr>
          <a:xfrm>
            <a:off x="2589213" y="304800"/>
            <a:ext cx="6554787" cy="1524000"/>
          </a:xfrm>
        </p:spPr>
        <p:txBody>
          <a:bodyPr/>
          <a:lstStyle/>
          <a:p>
            <a:pPr eaLnBrk="1" hangingPunct="1"/>
            <a:r>
              <a:rPr lang="en-US" altLang="en-US"/>
              <a:t>Diploma Options</a:t>
            </a:r>
          </a:p>
        </p:txBody>
      </p:sp>
      <p:sp>
        <p:nvSpPr>
          <p:cNvPr id="41987" name="Content Placeholder 2">
            <a:extLst>
              <a:ext uri="{FF2B5EF4-FFF2-40B4-BE49-F238E27FC236}">
                <a16:creationId xmlns:a16="http://schemas.microsoft.com/office/drawing/2014/main" id="{84914212-A1AA-492C-B7B9-F169FBBBAA76}"/>
              </a:ext>
            </a:extLst>
          </p:cNvPr>
          <p:cNvSpPr>
            <a:spLocks noGrp="1"/>
          </p:cNvSpPr>
          <p:nvPr>
            <p:ph idx="1"/>
          </p:nvPr>
        </p:nvSpPr>
        <p:spPr>
          <a:xfrm>
            <a:off x="1943100" y="2133600"/>
            <a:ext cx="6591300" cy="3778250"/>
          </a:xfrm>
        </p:spPr>
        <p:txBody>
          <a:bodyPr/>
          <a:lstStyle/>
          <a:p>
            <a:pPr eaLnBrk="1" hangingPunct="1"/>
            <a:r>
              <a:rPr lang="en-US" altLang="en-US" sz="2800"/>
              <a:t>24 credit option- Diploma</a:t>
            </a:r>
          </a:p>
          <a:p>
            <a:pPr eaLnBrk="1" hangingPunct="1"/>
            <a:r>
              <a:rPr lang="en-US" altLang="en-US" sz="2800"/>
              <a:t>18 credit option- ACCEL</a:t>
            </a:r>
          </a:p>
          <a:p>
            <a:pPr eaLnBrk="1" hangingPunct="1"/>
            <a:r>
              <a:rPr lang="en-US" altLang="en-US" sz="2800"/>
              <a:t>International Baccalaureate Diploma option</a:t>
            </a: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5B601E4-1CE3-4D52-A36F-08581D0312B6}"/>
              </a:ext>
            </a:extLst>
          </p:cNvPr>
          <p:cNvSpPr>
            <a:spLocks noGrp="1"/>
          </p:cNvSpPr>
          <p:nvPr>
            <p:ph type="title"/>
          </p:nvPr>
        </p:nvSpPr>
        <p:spPr/>
        <p:txBody>
          <a:bodyPr/>
          <a:lstStyle/>
          <a:p>
            <a:pPr algn="ctr" eaLnBrk="1" hangingPunct="1"/>
            <a:r>
              <a:rPr lang="en-US" altLang="en-US" u="sng"/>
              <a:t>Administration Team </a:t>
            </a:r>
          </a:p>
        </p:txBody>
      </p:sp>
      <p:sp>
        <p:nvSpPr>
          <p:cNvPr id="9219" name="Text Placeholder 2">
            <a:extLst>
              <a:ext uri="{FF2B5EF4-FFF2-40B4-BE49-F238E27FC236}">
                <a16:creationId xmlns:a16="http://schemas.microsoft.com/office/drawing/2014/main" id="{74771A8B-5AC6-488C-B8EA-E30AA8A1B638}"/>
              </a:ext>
            </a:extLst>
          </p:cNvPr>
          <p:cNvSpPr>
            <a:spLocks noGrp="1"/>
          </p:cNvSpPr>
          <p:nvPr>
            <p:ph type="body" sz="half" idx="1"/>
          </p:nvPr>
        </p:nvSpPr>
        <p:spPr>
          <a:xfrm>
            <a:off x="552450" y="1600200"/>
            <a:ext cx="8039100" cy="4572000"/>
          </a:xfrm>
        </p:spPr>
        <p:txBody>
          <a:bodyPr rtlCol="0">
            <a:normAutofit lnSpcReduction="10000"/>
          </a:bodyPr>
          <a:lstStyle/>
          <a:p>
            <a:pPr algn="ctr" eaLnBrk="1" fontAlgn="auto" hangingPunct="1">
              <a:spcAft>
                <a:spcPts val="0"/>
              </a:spcAft>
              <a:buFont typeface="Wingdings 3" charset="2"/>
              <a:buChar char=""/>
              <a:defRPr/>
            </a:pPr>
            <a:r>
              <a:rPr lang="en-US" altLang="en-US" sz="2400" b="1">
                <a:solidFill>
                  <a:schemeClr val="tx1">
                    <a:lumMod val="75000"/>
                    <a:lumOff val="25000"/>
                  </a:schemeClr>
                </a:solidFill>
              </a:rPr>
              <a:t>Mr. Douglas Cook- Principal</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Dr. Deborah Barnes-Curriculum</a:t>
            </a:r>
          </a:p>
          <a:p>
            <a:pPr algn="ctr" eaLnBrk="1" fontAlgn="auto" hangingPunct="1">
              <a:spcAft>
                <a:spcPts val="0"/>
              </a:spcAft>
              <a:buFont typeface="Wingdings 3" charset="2"/>
              <a:buChar char=""/>
              <a:defRPr/>
            </a:pPr>
            <a:r>
              <a:rPr lang="en-US" altLang="en-US" sz="2400" b="1"/>
              <a:t>Mr. Chris Cowart</a:t>
            </a:r>
            <a:r>
              <a:rPr lang="en-US" altLang="en-US" sz="2400" b="1">
                <a:solidFill>
                  <a:schemeClr val="tx1">
                    <a:lumMod val="75000"/>
                    <a:lumOff val="25000"/>
                  </a:schemeClr>
                </a:solidFill>
              </a:rPr>
              <a:t>-Attendance/Facilities</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Mr. Sam Striplin- Administration/Discipline</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Mr. Roosevelt Sea-Dean of Students</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Mr. Earl Hankerson-Athletic Director</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Dr. Joe Williams- IB Coordinator</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Mrs. E. Melissa Cooper- AP Coordinator/Asst. IB Coordinator</a:t>
            </a:r>
          </a:p>
          <a:p>
            <a:pPr algn="ctr" eaLnBrk="1" fontAlgn="auto" hangingPunct="1">
              <a:spcAft>
                <a:spcPts val="0"/>
              </a:spcAft>
              <a:buFont typeface="Wingdings 3" charset="2"/>
              <a:buChar char=""/>
              <a:defRPr/>
            </a:pPr>
            <a:r>
              <a:rPr lang="en-US" altLang="en-US" sz="2400" b="1">
                <a:solidFill>
                  <a:schemeClr val="tx1">
                    <a:lumMod val="75000"/>
                    <a:lumOff val="25000"/>
                  </a:schemeClr>
                </a:solidFill>
              </a:rPr>
              <a:t>Mrs. Victoria Williams- IB Academic Dean</a:t>
            </a:r>
          </a:p>
          <a:p>
            <a:pPr algn="ctr" eaLnBrk="1" fontAlgn="auto" hangingPunct="1">
              <a:spcAft>
                <a:spcPts val="0"/>
              </a:spcAft>
              <a:buFont typeface="Wingdings 3" charset="2"/>
              <a:buChar char=""/>
              <a:defRPr/>
            </a:pPr>
            <a:endParaRPr lang="en-US" altLang="en-US" sz="2400" b="1">
              <a:solidFill>
                <a:schemeClr val="tx1">
                  <a:lumMod val="75000"/>
                  <a:lumOff val="25000"/>
                </a:schemeClr>
              </a:solidFill>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437005D-33DC-22F0-B38F-6C6BB204DB51}"/>
              </a:ext>
            </a:extLst>
          </p:cNvPr>
          <p:cNvGraphicFramePr>
            <a:graphicFrameLocks noGrp="1"/>
          </p:cNvGraphicFramePr>
          <p:nvPr>
            <p:ph idx="1"/>
            <p:extLst>
              <p:ext uri="{D42A27DB-BD31-4B8C-83A1-F6EECF244321}">
                <p14:modId xmlns:p14="http://schemas.microsoft.com/office/powerpoint/2010/main" val="3165304623"/>
              </p:ext>
            </p:extLst>
          </p:nvPr>
        </p:nvGraphicFramePr>
        <p:xfrm>
          <a:off x="374596" y="403411"/>
          <a:ext cx="8392556" cy="6308937"/>
        </p:xfrm>
        <a:graphic>
          <a:graphicData uri="http://schemas.openxmlformats.org/drawingml/2006/table">
            <a:tbl>
              <a:tblPr firstRow="1" firstCol="1" bandRow="1">
                <a:tableStyleId>{5C22544A-7EE6-4342-B048-85BDC9FD1C3A}</a:tableStyleId>
              </a:tblPr>
              <a:tblGrid>
                <a:gridCol w="2828794">
                  <a:extLst>
                    <a:ext uri="{9D8B030D-6E8A-4147-A177-3AD203B41FA5}">
                      <a16:colId xmlns:a16="http://schemas.microsoft.com/office/drawing/2014/main" val="2231234158"/>
                    </a:ext>
                  </a:extLst>
                </a:gridCol>
                <a:gridCol w="2781881">
                  <a:extLst>
                    <a:ext uri="{9D8B030D-6E8A-4147-A177-3AD203B41FA5}">
                      <a16:colId xmlns:a16="http://schemas.microsoft.com/office/drawing/2014/main" val="813933786"/>
                    </a:ext>
                  </a:extLst>
                </a:gridCol>
                <a:gridCol w="2781881">
                  <a:extLst>
                    <a:ext uri="{9D8B030D-6E8A-4147-A177-3AD203B41FA5}">
                      <a16:colId xmlns:a16="http://schemas.microsoft.com/office/drawing/2014/main" val="2954260807"/>
                    </a:ext>
                  </a:extLst>
                </a:gridCol>
              </a:tblGrid>
              <a:tr h="609412">
                <a:tc>
                  <a:txBody>
                    <a:bodyPr/>
                    <a:lstStyle/>
                    <a:p>
                      <a:r>
                        <a:rPr lang="en-US">
                          <a:effectLst/>
                        </a:rPr>
                        <a:t>Graduation</a:t>
                      </a:r>
                    </a:p>
                    <a:p>
                      <a:pPr lvl="0">
                        <a:buNone/>
                      </a:pPr>
                      <a:r>
                        <a:rPr lang="en-US">
                          <a:effectLst/>
                        </a:rPr>
                        <a:t>Requirements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endParaRPr lang="en-US" sz="1200">
                        <a:effectLst/>
                      </a:endParaRPr>
                    </a:p>
                    <a:p>
                      <a:pPr lvl="0" algn="ctr">
                        <a:buNone/>
                      </a:pPr>
                      <a:r>
                        <a:rPr lang="en-US" sz="1200">
                          <a:effectLst/>
                        </a:rPr>
                        <a:t>General Diploma</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p>
                      <a:pPr lvl="0">
                        <a:buNone/>
                      </a:pPr>
                      <a:r>
                        <a:rPr lang="en-US" sz="1200">
                          <a:effectLst/>
                        </a:rPr>
                        <a:t>College Admissions </a:t>
                      </a:r>
                      <a:endParaRPr lang="en-US">
                        <a:effectLst/>
                      </a:endParaRPr>
                    </a:p>
                    <a:p>
                      <a:pPr lvl="0">
                        <a:buNone/>
                      </a:pPr>
                      <a:r>
                        <a:rPr lang="en-US" sz="1200">
                          <a:effectLst/>
                        </a:rPr>
                        <a:t>Minimum Requirements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7497492"/>
                  </a:ext>
                </a:extLst>
              </a:tr>
              <a:tr h="446901">
                <a:tc>
                  <a:txBody>
                    <a:bodyPr/>
                    <a:lstStyle/>
                    <a:p>
                      <a:r>
                        <a:rPr lang="en-US" sz="1200">
                          <a:effectLst/>
                        </a:rPr>
                        <a:t>English Credits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 (to include honors, AP, DE, and/or IB)</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871922"/>
                  </a:ext>
                </a:extLst>
              </a:tr>
              <a:tr h="446901">
                <a:tc>
                  <a:txBody>
                    <a:bodyPr/>
                    <a:lstStyle/>
                    <a:p>
                      <a:r>
                        <a:rPr lang="en-US" sz="1200">
                          <a:effectLst/>
                        </a:rPr>
                        <a:t>Math Credits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 (Must include Algebra 1 and Geometry)</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 (to include Algebra 1, Geometry, Algebra 2, and 1 higher)</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784469"/>
                  </a:ext>
                </a:extLst>
              </a:tr>
              <a:tr h="446901">
                <a:tc>
                  <a:txBody>
                    <a:bodyPr/>
                    <a:lstStyle/>
                    <a:p>
                      <a:r>
                        <a:rPr lang="en-US" sz="1200">
                          <a:effectLst/>
                        </a:rPr>
                        <a:t>Science Credits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3 (Must include Biology and 2 must have a lab component)</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 (to include Biology, Chemistry, and 2 more)</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120354"/>
                  </a:ext>
                </a:extLst>
              </a:tr>
              <a:tr h="446901">
                <a:tc>
                  <a:txBody>
                    <a:bodyPr/>
                    <a:lstStyle/>
                    <a:p>
                      <a:r>
                        <a:rPr lang="en-US" sz="1200">
                          <a:effectLst/>
                        </a:rPr>
                        <a:t>Social Studies Credits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3 (World History, US History, Government &amp; Economics)</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4 (to include honors, AP, DE, and/or IB)</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66074622"/>
                  </a:ext>
                </a:extLst>
              </a:tr>
              <a:tr h="446901">
                <a:tc>
                  <a:txBody>
                    <a:bodyPr/>
                    <a:lstStyle/>
                    <a:p>
                      <a:r>
                        <a:rPr lang="en-US" sz="1200">
                          <a:effectLst/>
                        </a:rPr>
                        <a:t>World Language Credits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2 consecutive years in the same language</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219767"/>
                  </a:ext>
                </a:extLst>
              </a:tr>
              <a:tr h="446901">
                <a:tc>
                  <a:txBody>
                    <a:bodyPr/>
                    <a:lstStyle/>
                    <a:p>
                      <a:r>
                        <a:rPr lang="en-US" sz="1200">
                          <a:effectLst/>
                        </a:rPr>
                        <a:t>PE and Health</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HOPE</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5972577"/>
                  </a:ext>
                </a:extLst>
              </a:tr>
              <a:tr h="446901">
                <a:tc>
                  <a:txBody>
                    <a:bodyPr/>
                    <a:lstStyle/>
                    <a:p>
                      <a:r>
                        <a:rPr lang="en-US" sz="1200">
                          <a:effectLst/>
                        </a:rPr>
                        <a:t>Fine/Performing/Technical Arts</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1</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968574"/>
                  </a:ext>
                </a:extLst>
              </a:tr>
              <a:tr h="629725">
                <a:tc>
                  <a:txBody>
                    <a:bodyPr/>
                    <a:lstStyle/>
                    <a:p>
                      <a:r>
                        <a:rPr lang="en-US" sz="1200">
                          <a:effectLst/>
                        </a:rPr>
                        <a:t>Personal Finance &amp; Money Management (Class of 2027 onward)</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0.5</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9571638"/>
                  </a:ext>
                </a:extLst>
              </a:tr>
              <a:tr h="446901">
                <a:tc>
                  <a:txBody>
                    <a:bodyPr/>
                    <a:lstStyle/>
                    <a:p>
                      <a:r>
                        <a:rPr lang="en-US" sz="1200">
                          <a:effectLst/>
                        </a:rPr>
                        <a:t>Electives</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7.5</a:t>
                      </a:r>
                      <a:endParaRPr lang="en-US">
                        <a:solidFill>
                          <a:schemeClr val="tx1"/>
                        </a:solidFill>
                        <a:effectLst/>
                      </a:endParaRPr>
                    </a:p>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Additional Electives to include honors, AP, DE, and/or IB)</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864117"/>
                  </a:ext>
                </a:extLst>
              </a:tr>
              <a:tr h="446901">
                <a:tc>
                  <a:txBody>
                    <a:bodyPr/>
                    <a:lstStyle/>
                    <a:p>
                      <a:r>
                        <a:rPr lang="en-US" sz="1200">
                          <a:effectLst/>
                        </a:rPr>
                        <a:t>GPA</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2.0 or higher (unweighted)`</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latin typeface="Century Gothic"/>
                        </a:rPr>
                        <a:t>3.0 or higher recommended (unweighted)</a:t>
                      </a:r>
                      <a:endParaRPr lang="en-US" sz="1200">
                        <a:solidFill>
                          <a:schemeClr val="tx1"/>
                        </a:solidFill>
                        <a:effectLst/>
                        <a:latin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7492665"/>
                  </a:ext>
                </a:extLst>
              </a:tr>
              <a:tr h="761765">
                <a:tc>
                  <a:txBody>
                    <a:bodyPr/>
                    <a:lstStyle/>
                    <a:p>
                      <a:r>
                        <a:rPr lang="en-US" sz="1200">
                          <a:effectLst/>
                        </a:rPr>
                        <a:t>Standardized Testing</a:t>
                      </a:r>
                      <a:endParaRPr lang="en-US">
                        <a:effectLst/>
                      </a:endParaRPr>
                    </a:p>
                    <a:p>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a:solidFill>
                            <a:schemeClr val="tx1"/>
                          </a:solidFill>
                          <a:effectLst/>
                        </a:rPr>
                        <a:t>Passing Score on 10</a:t>
                      </a:r>
                      <a:r>
                        <a:rPr lang="en-US" sz="1200" baseline="30000">
                          <a:solidFill>
                            <a:schemeClr val="tx1"/>
                          </a:solidFill>
                          <a:effectLst/>
                        </a:rPr>
                        <a:t>th</a:t>
                      </a:r>
                      <a:r>
                        <a:rPr lang="en-US" sz="1200">
                          <a:solidFill>
                            <a:schemeClr val="tx1"/>
                          </a:solidFill>
                          <a:effectLst/>
                        </a:rPr>
                        <a:t> grade FAST ELA Reading (or concordant ACT/CLT/SAT score)</a:t>
                      </a:r>
                      <a:endParaRPr lang="en-US">
                        <a:solidFill>
                          <a:schemeClr val="tx1"/>
                        </a:solidFill>
                        <a:effectLst/>
                      </a:endParaRPr>
                    </a:p>
                    <a:p>
                      <a:r>
                        <a:rPr lang="en-US" sz="1200">
                          <a:solidFill>
                            <a:schemeClr val="tx1"/>
                          </a:solidFill>
                          <a:effectLst/>
                        </a:rPr>
                        <a:t>Passing score on Algebra 1 EOC</a:t>
                      </a:r>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a:solidFill>
                          <a:schemeClr val="tx1"/>
                        </a:solidFill>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5168859"/>
                  </a:ext>
                </a:extLst>
              </a:tr>
            </a:tbl>
          </a:graphicData>
        </a:graphic>
      </p:graphicFrame>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AFED6793-47E6-4A66-A4B3-467897FE2993}"/>
              </a:ext>
            </a:extLst>
          </p:cNvPr>
          <p:cNvSpPr>
            <a:spLocks noGrp="1"/>
          </p:cNvSpPr>
          <p:nvPr>
            <p:ph type="title"/>
          </p:nvPr>
        </p:nvSpPr>
        <p:spPr>
          <a:xfrm>
            <a:off x="1535113" y="609600"/>
            <a:ext cx="7407275" cy="1293813"/>
          </a:xfrm>
        </p:spPr>
        <p:txBody>
          <a:bodyPr/>
          <a:lstStyle/>
          <a:p>
            <a:pPr eaLnBrk="1" hangingPunct="1"/>
            <a:r>
              <a:rPr lang="en-US" altLang="en-US"/>
              <a:t>IB Diploma Requirements </a:t>
            </a:r>
          </a:p>
        </p:txBody>
      </p:sp>
      <p:sp>
        <p:nvSpPr>
          <p:cNvPr id="3" name="Content Placeholder 2">
            <a:extLst>
              <a:ext uri="{FF2B5EF4-FFF2-40B4-BE49-F238E27FC236}">
                <a16:creationId xmlns:a16="http://schemas.microsoft.com/office/drawing/2014/main" id="{07A2C618-4BEB-4536-A42F-F52F36D2EB89}"/>
              </a:ext>
            </a:extLst>
          </p:cNvPr>
          <p:cNvSpPr>
            <a:spLocks noGrp="1"/>
          </p:cNvSpPr>
          <p:nvPr>
            <p:ph idx="1"/>
          </p:nvPr>
        </p:nvSpPr>
        <p:spPr>
          <a:xfrm>
            <a:off x="1943100" y="1538614"/>
            <a:ext cx="6591300" cy="4989099"/>
          </a:xfrm>
        </p:spPr>
        <p:txBody>
          <a:bodyPr/>
          <a:lstStyle/>
          <a:p>
            <a:pPr eaLnBrk="1" hangingPunct="1">
              <a:defRPr/>
            </a:pPr>
            <a:r>
              <a:rPr lang="en-US"/>
              <a:t>Curriculum Chart</a:t>
            </a:r>
          </a:p>
          <a:p>
            <a:pPr eaLnBrk="1" hangingPunct="1">
              <a:defRPr/>
            </a:pPr>
            <a:r>
              <a:rPr lang="en-US"/>
              <a:t>3 HL and 3 SL IB Subjects</a:t>
            </a:r>
          </a:p>
          <a:p>
            <a:pPr eaLnBrk="1" hangingPunct="1">
              <a:defRPr/>
            </a:pPr>
            <a:r>
              <a:rPr lang="en-US"/>
              <a:t>EE</a:t>
            </a:r>
          </a:p>
          <a:p>
            <a:pPr eaLnBrk="1" hangingPunct="1">
              <a:defRPr/>
            </a:pPr>
            <a:r>
              <a:rPr lang="en-US"/>
              <a:t>CAS</a:t>
            </a:r>
          </a:p>
          <a:p>
            <a:pPr eaLnBrk="1" hangingPunct="1">
              <a:defRPr/>
            </a:pPr>
            <a:r>
              <a:rPr lang="en-US"/>
              <a:t>TOK</a:t>
            </a:r>
          </a:p>
          <a:p>
            <a:pPr eaLnBrk="1" hangingPunct="1">
              <a:defRPr/>
            </a:pPr>
            <a:r>
              <a:rPr lang="en-US"/>
              <a:t>Assessments</a:t>
            </a:r>
          </a:p>
          <a:p>
            <a:pPr lvl="1" eaLnBrk="1" hangingPunct="1">
              <a:defRPr/>
            </a:pPr>
            <a:r>
              <a:rPr lang="en-US"/>
              <a:t>Internal Assessments (All IB subjects)</a:t>
            </a:r>
          </a:p>
          <a:p>
            <a:pPr lvl="1" eaLnBrk="1" hangingPunct="1">
              <a:defRPr/>
            </a:pPr>
            <a:r>
              <a:rPr lang="en-US"/>
              <a:t>Oral Exams (English, French, Mandarin Chinese, Spanish)</a:t>
            </a:r>
          </a:p>
          <a:p>
            <a:pPr lvl="1" eaLnBrk="1" hangingPunct="1">
              <a:defRPr/>
            </a:pPr>
            <a:r>
              <a:rPr lang="en-US"/>
              <a:t>External Assessments (All IB Subjects – includes written exams)</a:t>
            </a:r>
          </a:p>
          <a:p>
            <a:pPr eaLnBrk="1" hangingPunct="1">
              <a:defRPr/>
            </a:pPr>
            <a:r>
              <a:rPr lang="en-US"/>
              <a:t>Point system (Award of the IB Diploma with IB/EE &amp; TOK Matrix pdf)</a:t>
            </a:r>
          </a:p>
          <a:p>
            <a:pPr marL="0" indent="0" eaLnBrk="1" hangingPunct="1">
              <a:buFont typeface="Arial" panose="020B0604020202020204" pitchFamily="34" charset="0"/>
              <a:buNone/>
              <a:defRPr/>
            </a:pPr>
            <a:endParaRPr lang="en-US"/>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43FF8A85-A041-4129-BF55-00A090E81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33" t="12946" r="29166" b="4053"/>
          <a:stretch>
            <a:fillRect/>
          </a:stretch>
        </p:blipFill>
        <p:spPr bwMode="auto">
          <a:xfrm>
            <a:off x="1295400" y="101600"/>
            <a:ext cx="6477000" cy="71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D8E7C5-0672-EB99-9893-B9331D832A4A}"/>
              </a:ext>
            </a:extLst>
          </p:cNvPr>
          <p:cNvPicPr>
            <a:picLocks noChangeAspect="1"/>
          </p:cNvPicPr>
          <p:nvPr/>
        </p:nvPicPr>
        <p:blipFill>
          <a:blip r:embed="rId2"/>
          <a:stretch>
            <a:fillRect/>
          </a:stretch>
        </p:blipFill>
        <p:spPr>
          <a:xfrm>
            <a:off x="229644" y="138545"/>
            <a:ext cx="8622081" cy="6601785"/>
          </a:xfrm>
          <a:prstGeom prst="rect">
            <a:avLst/>
          </a:prstGeom>
        </p:spPr>
      </p:pic>
    </p:spTree>
    <p:extLst>
      <p:ext uri="{BB962C8B-B14F-4D97-AF65-F5344CB8AC3E}">
        <p14:creationId xmlns:p14="http://schemas.microsoft.com/office/powerpoint/2010/main" val="399783017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7A32AC5-1981-484A-BF71-155D4DDDDDD1}"/>
              </a:ext>
            </a:extLst>
          </p:cNvPr>
          <p:cNvSpPr>
            <a:spLocks noGrp="1"/>
          </p:cNvSpPr>
          <p:nvPr>
            <p:ph type="title"/>
          </p:nvPr>
        </p:nvSpPr>
        <p:spPr>
          <a:xfrm>
            <a:off x="685800" y="381000"/>
            <a:ext cx="7764463" cy="1325563"/>
          </a:xfrm>
        </p:spPr>
        <p:txBody>
          <a:bodyPr/>
          <a:lstStyle/>
          <a:p>
            <a:pPr eaLnBrk="1" hangingPunct="1"/>
            <a:r>
              <a:rPr lang="en-US" altLang="en-US"/>
              <a:t>What is a GPA and how do you get one? </a:t>
            </a:r>
          </a:p>
        </p:txBody>
      </p:sp>
      <p:sp>
        <p:nvSpPr>
          <p:cNvPr id="3" name="Content Placeholder 2">
            <a:extLst>
              <a:ext uri="{FF2B5EF4-FFF2-40B4-BE49-F238E27FC236}">
                <a16:creationId xmlns:a16="http://schemas.microsoft.com/office/drawing/2014/main" id="{12E7D5CC-0E60-42C5-9794-4DC9F7F8CB2D}"/>
              </a:ext>
            </a:extLst>
          </p:cNvPr>
          <p:cNvSpPr>
            <a:spLocks noGrp="1"/>
          </p:cNvSpPr>
          <p:nvPr>
            <p:ph idx="1"/>
          </p:nvPr>
        </p:nvSpPr>
        <p:spPr>
          <a:xfrm>
            <a:off x="381000" y="1828800"/>
            <a:ext cx="8458200" cy="4800600"/>
          </a:xfrm>
        </p:spPr>
        <p:txBody>
          <a:bodyPr rtlCol="0">
            <a:normAutofit/>
          </a:bodyPr>
          <a:lstStyle/>
          <a:p>
            <a:pPr eaLnBrk="1" fontAlgn="auto" hangingPunct="1">
              <a:spcAft>
                <a:spcPts val="0"/>
              </a:spcAft>
              <a:buFont typeface="Wingdings 3" charset="2"/>
              <a:buChar char=""/>
              <a:defRPr/>
            </a:pPr>
            <a:r>
              <a:rPr lang="en-US">
                <a:solidFill>
                  <a:schemeClr val="tx1">
                    <a:lumMod val="75000"/>
                    <a:lumOff val="25000"/>
                  </a:schemeClr>
                </a:solidFill>
              </a:rPr>
              <a:t>GPA is calculated at the end of every semester. Each letter grade has a point value.  More rigorous courses have a “weighted” value.</a:t>
            </a: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Standard                           Honors/Pre-IB                   AP/IB/DE</a:t>
            </a: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A=4.0                                       A=4.5                               A=5.0</a:t>
            </a: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B=3.0                                        B=3.5                                B=4.0</a:t>
            </a: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C=2.0                                       C=2.5                               C=3.0</a:t>
            </a: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D=1.0                                        D=1.5                              D=2.0</a:t>
            </a:r>
          </a:p>
          <a:p>
            <a:pPr marL="0" indent="0" eaLnBrk="1" fontAlgn="auto" hangingPunct="1">
              <a:spcBef>
                <a:spcPts val="0"/>
              </a:spcBef>
              <a:spcAft>
                <a:spcPts val="0"/>
              </a:spcAft>
              <a:buFont typeface="Arial" panose="020B0604020202020204" pitchFamily="34" charset="0"/>
              <a:buNone/>
              <a:defRPr/>
            </a:pPr>
            <a:endParaRPr lang="en-US">
              <a:solidFill>
                <a:schemeClr val="tx1">
                  <a:lumMod val="75000"/>
                  <a:lumOff val="25000"/>
                </a:schemeClr>
              </a:solidFill>
            </a:endParaRPr>
          </a:p>
          <a:p>
            <a:pPr marL="0" indent="0" eaLnBrk="1" fontAlgn="auto" hangingPunct="1">
              <a:spcBef>
                <a:spcPts val="0"/>
              </a:spcBef>
              <a:spcAft>
                <a:spcPts val="0"/>
              </a:spcAft>
              <a:buFont typeface="Arial" panose="020B0604020202020204" pitchFamily="34" charset="0"/>
              <a:buNone/>
              <a:defRPr/>
            </a:pPr>
            <a:r>
              <a:rPr lang="en-US">
                <a:solidFill>
                  <a:schemeClr val="tx1">
                    <a:lumMod val="75000"/>
                    <a:lumOff val="25000"/>
                  </a:schemeClr>
                </a:solidFill>
              </a:rPr>
              <a:t>Dual Enrollment, Advanced Placement and IB courses show colleges and universities that you are able to be successful in a more rigorous course.</a:t>
            </a: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B8D6FB8D-FA8B-4D8B-9BEC-ECC5B14BFDE2}"/>
              </a:ext>
            </a:extLst>
          </p:cNvPr>
          <p:cNvSpPr>
            <a:spLocks noGrp="1"/>
          </p:cNvSpPr>
          <p:nvPr>
            <p:ph type="title"/>
          </p:nvPr>
        </p:nvSpPr>
        <p:spPr>
          <a:xfrm>
            <a:off x="1066800" y="304800"/>
            <a:ext cx="7086600" cy="857250"/>
          </a:xfrm>
        </p:spPr>
        <p:txBody>
          <a:bodyPr/>
          <a:lstStyle/>
          <a:p>
            <a:pPr algn="ctr" eaLnBrk="1" hangingPunct="1"/>
            <a:r>
              <a:rPr lang="en-US" altLang="en-US" sz="2100"/>
              <a:t>Grade/Credit Recovery/Advancement Options</a:t>
            </a:r>
          </a:p>
        </p:txBody>
      </p:sp>
      <p:sp>
        <p:nvSpPr>
          <p:cNvPr id="3" name="Content Placeholder 2">
            <a:extLst>
              <a:ext uri="{FF2B5EF4-FFF2-40B4-BE49-F238E27FC236}">
                <a16:creationId xmlns:a16="http://schemas.microsoft.com/office/drawing/2014/main" id="{BFFA74FC-2A1F-4ED7-8987-7BFC57478B11}"/>
              </a:ext>
            </a:extLst>
          </p:cNvPr>
          <p:cNvSpPr>
            <a:spLocks noGrp="1"/>
          </p:cNvSpPr>
          <p:nvPr>
            <p:ph idx="1"/>
          </p:nvPr>
        </p:nvSpPr>
        <p:spPr>
          <a:xfrm>
            <a:off x="609600" y="1295400"/>
            <a:ext cx="8001000" cy="4533900"/>
          </a:xfrm>
        </p:spPr>
        <p:txBody>
          <a:bodyPr rtlCol="0">
            <a:normAutofit fontScale="92500"/>
          </a:bodyPr>
          <a:lstStyle/>
          <a:p>
            <a:pPr eaLnBrk="1" fontAlgn="auto" hangingPunct="1">
              <a:spcAft>
                <a:spcPts val="0"/>
              </a:spcAft>
              <a:buFont typeface="Wingdings 3" charset="2"/>
              <a:buChar char=""/>
              <a:defRPr/>
            </a:pPr>
            <a:r>
              <a:rPr lang="en-US">
                <a:solidFill>
                  <a:schemeClr val="tx1">
                    <a:lumMod val="75000"/>
                    <a:lumOff val="25000"/>
                  </a:schemeClr>
                </a:solidFill>
              </a:rPr>
              <a:t>Students who fail a semester or a full credit of a core course need to “recover” the course to earn the credit. Students may also retake a course they made a grade of “D” in for “grade forgiveness.” Achieving a higher grade will improve the students GPA.</a:t>
            </a:r>
            <a:endParaRPr lang="en-US" sz="600">
              <a:solidFill>
                <a:schemeClr val="tx1">
                  <a:lumMod val="75000"/>
                  <a:lumOff val="25000"/>
                </a:schemeClr>
              </a:solidFill>
            </a:endParaRPr>
          </a:p>
          <a:p>
            <a:pPr eaLnBrk="1" fontAlgn="auto" hangingPunct="1">
              <a:spcAft>
                <a:spcPts val="0"/>
              </a:spcAft>
              <a:buFont typeface="Wingdings 3" charset="2"/>
              <a:buChar char=""/>
              <a:defRPr/>
            </a:pPr>
            <a:endParaRPr lang="en-US" sz="600">
              <a:solidFill>
                <a:schemeClr val="tx1">
                  <a:lumMod val="75000"/>
                  <a:lumOff val="25000"/>
                </a:schemeClr>
              </a:solidFill>
            </a:endParaRPr>
          </a:p>
          <a:p>
            <a:pPr lvl="1" eaLnBrk="1" fontAlgn="auto" hangingPunct="1">
              <a:spcAft>
                <a:spcPts val="0"/>
              </a:spcAft>
              <a:buFont typeface="Wingdings 3" charset="2"/>
              <a:buChar char=""/>
              <a:defRPr/>
            </a:pPr>
            <a:r>
              <a:rPr lang="en-US">
                <a:solidFill>
                  <a:schemeClr val="tx1">
                    <a:lumMod val="75000"/>
                    <a:lumOff val="25000"/>
                  </a:schemeClr>
                </a:solidFill>
              </a:rPr>
              <a:t>PLATO recovery program</a:t>
            </a:r>
            <a:endParaRPr lang="en-US" sz="600">
              <a:solidFill>
                <a:schemeClr val="tx1">
                  <a:lumMod val="75000"/>
                  <a:lumOff val="25000"/>
                </a:schemeClr>
              </a:solidFill>
            </a:endParaRPr>
          </a:p>
          <a:p>
            <a:pPr lvl="1" eaLnBrk="1" fontAlgn="auto" hangingPunct="1">
              <a:spcAft>
                <a:spcPts val="0"/>
              </a:spcAft>
              <a:buFont typeface="Wingdings 3" charset="2"/>
              <a:buChar char=""/>
              <a:defRPr/>
            </a:pPr>
            <a:r>
              <a:rPr lang="en-US">
                <a:solidFill>
                  <a:schemeClr val="tx1">
                    <a:lumMod val="75000"/>
                    <a:lumOff val="25000"/>
                  </a:schemeClr>
                </a:solidFill>
              </a:rPr>
              <a:t>ACE recovery program (Digital)</a:t>
            </a:r>
            <a:endParaRPr lang="en-US" sz="600">
              <a:solidFill>
                <a:schemeClr val="tx1">
                  <a:lumMod val="75000"/>
                  <a:lumOff val="25000"/>
                </a:schemeClr>
              </a:solidFill>
            </a:endParaRPr>
          </a:p>
          <a:p>
            <a:pPr lvl="1" eaLnBrk="1" fontAlgn="auto" hangingPunct="1">
              <a:spcAft>
                <a:spcPts val="0"/>
              </a:spcAft>
              <a:buFont typeface="Wingdings 3" charset="2"/>
              <a:buChar char=""/>
              <a:defRPr/>
            </a:pPr>
            <a:r>
              <a:rPr lang="en-US">
                <a:solidFill>
                  <a:schemeClr val="tx1">
                    <a:lumMod val="75000"/>
                    <a:lumOff val="25000"/>
                  </a:schemeClr>
                </a:solidFill>
              </a:rPr>
              <a:t>Leon County Virtual School/Florida Virtual School</a:t>
            </a:r>
            <a:endParaRPr lang="en-US" sz="600">
              <a:solidFill>
                <a:schemeClr val="tx1">
                  <a:lumMod val="75000"/>
                  <a:lumOff val="25000"/>
                </a:schemeClr>
              </a:solidFill>
            </a:endParaRPr>
          </a:p>
          <a:p>
            <a:pPr marL="0" indent="0" eaLnBrk="1" fontAlgn="auto" hangingPunct="1">
              <a:spcAft>
                <a:spcPts val="0"/>
              </a:spcAft>
              <a:buFont typeface="Wingdings 3" charset="2"/>
              <a:buNone/>
              <a:defRPr/>
            </a:pPr>
            <a:endParaRPr lang="en-US" sz="600">
              <a:solidFill>
                <a:schemeClr val="tx1">
                  <a:lumMod val="75000"/>
                  <a:lumOff val="25000"/>
                </a:schemeClr>
              </a:solidFill>
            </a:endParaRPr>
          </a:p>
          <a:p>
            <a:pPr eaLnBrk="1" fontAlgn="auto" hangingPunct="1">
              <a:spcAft>
                <a:spcPts val="0"/>
              </a:spcAft>
              <a:buFont typeface="Wingdings 3" charset="2"/>
              <a:buChar char=""/>
              <a:defRPr/>
            </a:pPr>
            <a:r>
              <a:rPr lang="en-US">
                <a:solidFill>
                  <a:schemeClr val="tx1">
                    <a:lumMod val="75000"/>
                    <a:lumOff val="25000"/>
                  </a:schemeClr>
                </a:solidFill>
              </a:rPr>
              <a:t>Students who need to take an elective course or who wish to take courses for advancement purposes can do so through Virtual School. Students need to see their counselor prior to registering for course(s).</a:t>
            </a:r>
            <a:r>
              <a:rPr lang="en-US" sz="600">
                <a:solidFill>
                  <a:schemeClr val="tx1">
                    <a:lumMod val="75000"/>
                    <a:lumOff val="25000"/>
                  </a:schemeClr>
                </a:solidFill>
              </a:rPr>
              <a:t> </a:t>
            </a:r>
            <a:br>
              <a:rPr lang="en-US" sz="4500">
                <a:solidFill>
                  <a:schemeClr val="tx1">
                    <a:lumMod val="75000"/>
                    <a:lumOff val="25000"/>
                  </a:schemeClr>
                </a:solidFill>
              </a:rPr>
            </a:br>
            <a:r>
              <a:rPr lang="en-US">
                <a:solidFill>
                  <a:schemeClr val="tx1">
                    <a:lumMod val="75000"/>
                    <a:lumOff val="25000"/>
                  </a:schemeClr>
                </a:solidFill>
              </a:rPr>
              <a:t> </a:t>
            </a:r>
          </a:p>
          <a:p>
            <a:pPr marL="0" indent="0" algn="ctr" eaLnBrk="1" fontAlgn="auto" hangingPunct="1">
              <a:spcAft>
                <a:spcPts val="0"/>
              </a:spcAft>
              <a:buFont typeface="Wingdings 3" charset="2"/>
              <a:buNone/>
              <a:defRPr/>
            </a:pPr>
            <a:r>
              <a:rPr lang="en-US" sz="1350" b="1" i="1">
                <a:solidFill>
                  <a:schemeClr val="tx1">
                    <a:lumMod val="75000"/>
                    <a:lumOff val="25000"/>
                  </a:schemeClr>
                </a:solidFill>
              </a:rPr>
              <a:t>“I’m not telling you it’s going to be easy……I’m telling you it’s going to be worth it.”</a:t>
            </a:r>
            <a:endParaRPr lang="en-US" sz="1350">
              <a:solidFill>
                <a:schemeClr val="tx1">
                  <a:lumMod val="75000"/>
                  <a:lumOff val="25000"/>
                </a:schemeClr>
              </a:solidFill>
            </a:endParaRPr>
          </a:p>
          <a:p>
            <a:pPr marL="0" indent="0" algn="ctr" eaLnBrk="1" fontAlgn="auto" hangingPunct="1">
              <a:spcAft>
                <a:spcPts val="0"/>
              </a:spcAft>
              <a:buFont typeface="Wingdings 3" charset="2"/>
              <a:buNone/>
              <a:defRPr/>
            </a:pPr>
            <a:r>
              <a:rPr lang="en-US" sz="1350" b="1" i="1">
                <a:solidFill>
                  <a:schemeClr val="tx1">
                    <a:lumMod val="75000"/>
                    <a:lumOff val="25000"/>
                  </a:schemeClr>
                </a:solidFill>
              </a:rPr>
              <a:t>-Anonymous</a:t>
            </a:r>
            <a:endParaRPr lang="en-US" sz="1350">
              <a:solidFill>
                <a:schemeClr val="tx1">
                  <a:lumMod val="75000"/>
                  <a:lumOff val="25000"/>
                </a:schemeClr>
              </a:solidFill>
            </a:endParaRPr>
          </a:p>
          <a:p>
            <a:pPr eaLnBrk="1" fontAlgn="auto" hangingPunct="1">
              <a:spcAft>
                <a:spcPts val="0"/>
              </a:spcAft>
              <a:buFont typeface="Wingdings 3" charset="2"/>
              <a:buChar char=""/>
              <a:defRPr/>
            </a:pPr>
            <a:endParaRPr lang="en-US">
              <a:solidFill>
                <a:schemeClr val="tx1">
                  <a:lumMod val="75000"/>
                  <a:lumOff val="25000"/>
                </a:schemeClr>
              </a:solidFill>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C4A8EE0-4F4E-42AC-8560-05C6F90A04E5}"/>
              </a:ext>
            </a:extLst>
          </p:cNvPr>
          <p:cNvSpPr>
            <a:spLocks noGrp="1"/>
          </p:cNvSpPr>
          <p:nvPr>
            <p:ph type="title"/>
          </p:nvPr>
        </p:nvSpPr>
        <p:spPr>
          <a:xfrm>
            <a:off x="1350963" y="857250"/>
            <a:ext cx="6457950" cy="969963"/>
          </a:xfrm>
        </p:spPr>
        <p:txBody>
          <a:bodyPr/>
          <a:lstStyle/>
          <a:p>
            <a:pPr algn="ctr"/>
            <a:r>
              <a:rPr lang="en-US" altLang="en-US"/>
              <a:t>Dual Enrollment </a:t>
            </a:r>
          </a:p>
        </p:txBody>
      </p:sp>
      <p:sp>
        <p:nvSpPr>
          <p:cNvPr id="3" name="Content Placeholder 2">
            <a:extLst>
              <a:ext uri="{FF2B5EF4-FFF2-40B4-BE49-F238E27FC236}">
                <a16:creationId xmlns:a16="http://schemas.microsoft.com/office/drawing/2014/main" id="{5679196C-C55B-4627-AD67-8926772EFEFB}"/>
              </a:ext>
            </a:extLst>
          </p:cNvPr>
          <p:cNvSpPr>
            <a:spLocks noGrp="1"/>
          </p:cNvSpPr>
          <p:nvPr>
            <p:ph idx="1"/>
          </p:nvPr>
        </p:nvSpPr>
        <p:spPr>
          <a:xfrm>
            <a:off x="2290763" y="1190625"/>
            <a:ext cx="4433887" cy="1508125"/>
          </a:xfrm>
        </p:spPr>
        <p:txBody>
          <a:bodyPr/>
          <a:lstStyle/>
          <a:p>
            <a:pPr marL="0" indent="0" algn="ctr">
              <a:buFont typeface="Wingdings 3" panose="05040102010807070707" pitchFamily="18" charset="2"/>
              <a:buNone/>
              <a:defRPr/>
            </a:pPr>
            <a:endParaRPr lang="en-US"/>
          </a:p>
          <a:p>
            <a:pPr algn="ctr">
              <a:defRPr/>
            </a:pPr>
            <a:r>
              <a:rPr lang="en-US"/>
              <a:t>What are the requirements?</a:t>
            </a:r>
          </a:p>
          <a:p>
            <a:pPr lvl="1" algn="ctr">
              <a:defRPr/>
            </a:pPr>
            <a:r>
              <a:rPr lang="en-US"/>
              <a:t>At least a 3.0 UNWEIGHTED GPA </a:t>
            </a:r>
          </a:p>
          <a:p>
            <a:pPr lvl="1" algn="ctr">
              <a:defRPr/>
            </a:pPr>
            <a:r>
              <a:rPr lang="en-US"/>
              <a:t>Qualifying tests scores</a:t>
            </a:r>
          </a:p>
          <a:p>
            <a:pPr lvl="1" algn="ctr">
              <a:defRPr/>
            </a:pPr>
            <a:r>
              <a:rPr lang="en-US"/>
              <a:t>Prerequisite courses</a:t>
            </a:r>
          </a:p>
        </p:txBody>
      </p:sp>
      <p:pic>
        <p:nvPicPr>
          <p:cNvPr id="50180" name="Picture 2" descr="t ">
            <a:extLst>
              <a:ext uri="{FF2B5EF4-FFF2-40B4-BE49-F238E27FC236}">
                <a16:creationId xmlns:a16="http://schemas.microsoft.com/office/drawing/2014/main" id="{28E93ABD-EA78-4516-94A3-1A687DCEB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76600"/>
            <a:ext cx="57594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14B91D5-0B26-4921-85AE-0BCFB13F5139}"/>
              </a:ext>
            </a:extLst>
          </p:cNvPr>
          <p:cNvSpPr txBox="1"/>
          <p:nvPr/>
        </p:nvSpPr>
        <p:spPr>
          <a:xfrm>
            <a:off x="6149975" y="2601913"/>
            <a:ext cx="2906713" cy="2862262"/>
          </a:xfrm>
          <a:prstGeom prst="rect">
            <a:avLst/>
          </a:prstGeom>
          <a:noFill/>
        </p:spPr>
        <p:txBody>
          <a:bodyPr>
            <a:spAutoFit/>
          </a:bodyPr>
          <a:lstStyle/>
          <a:p>
            <a:pPr>
              <a:defRPr/>
            </a:pPr>
            <a:r>
              <a:rPr lang="en-US">
                <a:solidFill>
                  <a:schemeClr val="accent1">
                    <a:lumMod val="60000"/>
                    <a:lumOff val="40000"/>
                  </a:schemeClr>
                </a:solidFill>
              </a:rPr>
              <a:t>Meet with your assigned counselor for steps to enroll, before the deadline!!!!</a:t>
            </a:r>
          </a:p>
          <a:p>
            <a:pPr>
              <a:defRPr/>
            </a:pPr>
            <a:endParaRPr lang="en-US">
              <a:solidFill>
                <a:schemeClr val="accent1">
                  <a:lumMod val="60000"/>
                  <a:lumOff val="40000"/>
                </a:schemeClr>
              </a:solidFill>
            </a:endParaRPr>
          </a:p>
          <a:p>
            <a:pPr marL="214313" indent="-214313">
              <a:buFont typeface="Arial" panose="020B0604020202020204" pitchFamily="34" charset="0"/>
              <a:buChar char="•"/>
              <a:defRPr/>
            </a:pPr>
            <a:r>
              <a:rPr lang="en-US">
                <a:solidFill>
                  <a:schemeClr val="accent1">
                    <a:lumMod val="60000"/>
                    <a:lumOff val="40000"/>
                  </a:schemeClr>
                </a:solidFill>
              </a:rPr>
              <a:t>Fall Deadline- End of Previous school year</a:t>
            </a:r>
          </a:p>
          <a:p>
            <a:pPr marL="214313" indent="-214313">
              <a:buFont typeface="Arial" panose="020B0604020202020204" pitchFamily="34" charset="0"/>
              <a:buChar char="•"/>
              <a:defRPr/>
            </a:pPr>
            <a:r>
              <a:rPr lang="en-US">
                <a:solidFill>
                  <a:schemeClr val="accent1">
                    <a:lumMod val="60000"/>
                    <a:lumOff val="40000"/>
                  </a:schemeClr>
                </a:solidFill>
              </a:rPr>
              <a:t>Spring- Thanksgiving break</a:t>
            </a:r>
          </a:p>
          <a:p>
            <a:pPr marL="214313" indent="-214313">
              <a:buFont typeface="Arial" panose="020B0604020202020204" pitchFamily="34" charset="0"/>
              <a:buChar char="•"/>
              <a:defRPr/>
            </a:pPr>
            <a:r>
              <a:rPr lang="en-US">
                <a:solidFill>
                  <a:schemeClr val="accent1">
                    <a:lumMod val="60000"/>
                    <a:lumOff val="40000"/>
                  </a:schemeClr>
                </a:solidFill>
              </a:rPr>
              <a:t>Summer – Spring Break</a:t>
            </a: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BDC47-6130-4EA5-A420-192FA85DC913}"/>
              </a:ext>
            </a:extLst>
          </p:cNvPr>
          <p:cNvSpPr>
            <a:spLocks noGrp="1"/>
          </p:cNvSpPr>
          <p:nvPr>
            <p:ph type="title"/>
          </p:nvPr>
        </p:nvSpPr>
        <p:spPr>
          <a:xfrm>
            <a:off x="1676400" y="141288"/>
            <a:ext cx="5822950" cy="512762"/>
          </a:xfrm>
        </p:spPr>
        <p:txBody>
          <a:bodyPr rtlCol="0">
            <a:normAutofit/>
          </a:bodyPr>
          <a:lstStyle/>
          <a:p>
            <a:pPr algn="ctr" eaLnBrk="1" fontAlgn="auto" hangingPunct="1">
              <a:spcAft>
                <a:spcPts val="0"/>
              </a:spcAft>
              <a:defRPr/>
            </a:pPr>
            <a:r>
              <a:rPr lang="en-US" sz="2250">
                <a:solidFill>
                  <a:schemeClr val="tx1">
                    <a:lumMod val="85000"/>
                    <a:lumOff val="15000"/>
                  </a:schemeClr>
                </a:solidFill>
              </a:rPr>
              <a:t>Community Service</a:t>
            </a:r>
          </a:p>
        </p:txBody>
      </p:sp>
      <p:sp>
        <p:nvSpPr>
          <p:cNvPr id="3" name="Content Placeholder 2">
            <a:extLst>
              <a:ext uri="{FF2B5EF4-FFF2-40B4-BE49-F238E27FC236}">
                <a16:creationId xmlns:a16="http://schemas.microsoft.com/office/drawing/2014/main" id="{110F3544-571A-416A-BA72-D3E023CE6609}"/>
              </a:ext>
            </a:extLst>
          </p:cNvPr>
          <p:cNvSpPr>
            <a:spLocks noGrp="1"/>
          </p:cNvSpPr>
          <p:nvPr>
            <p:ph idx="1"/>
          </p:nvPr>
        </p:nvSpPr>
        <p:spPr>
          <a:xfrm>
            <a:off x="304800" y="654050"/>
            <a:ext cx="8475663" cy="5695950"/>
          </a:xfrm>
        </p:spPr>
        <p:txBody>
          <a:bodyPr rtlCol="0">
            <a:noAutofit/>
          </a:bodyPr>
          <a:lstStyle/>
          <a:p>
            <a:pPr eaLnBrk="1" fontAlgn="auto" hangingPunct="1">
              <a:spcAft>
                <a:spcPts val="0"/>
              </a:spcAft>
              <a:buFont typeface="Wingdings 3" charset="2"/>
              <a:buChar char=""/>
              <a:defRPr/>
            </a:pPr>
            <a:r>
              <a:rPr lang="en-US" sz="1500" b="1">
                <a:solidFill>
                  <a:schemeClr val="tx1">
                    <a:lumMod val="75000"/>
                    <a:lumOff val="25000"/>
                  </a:schemeClr>
                </a:solidFill>
              </a:rPr>
              <a:t>Community Service hours are NOT a graduation requirement</a:t>
            </a:r>
            <a:endParaRPr lang="en-US" sz="1500">
              <a:solidFill>
                <a:schemeClr val="tx1">
                  <a:lumMod val="75000"/>
                  <a:lumOff val="25000"/>
                </a:schemeClr>
              </a:solidFill>
            </a:endParaRPr>
          </a:p>
          <a:p>
            <a:pPr eaLnBrk="1" fontAlgn="auto" hangingPunct="1">
              <a:spcAft>
                <a:spcPts val="0"/>
              </a:spcAft>
              <a:buFont typeface="Wingdings 3" charset="2"/>
              <a:buChar char=""/>
              <a:defRPr/>
            </a:pPr>
            <a:r>
              <a:rPr lang="en-US" sz="1500" b="1">
                <a:solidFill>
                  <a:schemeClr val="tx1">
                    <a:lumMod val="75000"/>
                    <a:lumOff val="25000"/>
                  </a:schemeClr>
                </a:solidFill>
              </a:rPr>
              <a:t>Community Service hours are encouraged for scholarship opportunities and future reference…..</a:t>
            </a:r>
            <a:r>
              <a:rPr lang="en-US" sz="1500">
                <a:solidFill>
                  <a:schemeClr val="tx1">
                    <a:lumMod val="75000"/>
                    <a:lumOff val="25000"/>
                  </a:schemeClr>
                </a:solidFill>
              </a:rPr>
              <a:t> </a:t>
            </a:r>
          </a:p>
          <a:p>
            <a:pPr eaLnBrk="1" fontAlgn="auto" hangingPunct="1">
              <a:spcAft>
                <a:spcPts val="0"/>
              </a:spcAft>
              <a:buFont typeface="Wingdings 3" charset="2"/>
              <a:buChar char=""/>
              <a:defRPr/>
            </a:pPr>
            <a:r>
              <a:rPr lang="en-US" sz="1500" b="1">
                <a:solidFill>
                  <a:schemeClr val="tx1">
                    <a:lumMod val="75000"/>
                    <a:lumOff val="25000"/>
                  </a:schemeClr>
                </a:solidFill>
              </a:rPr>
              <a:t>Hours look great on resume!</a:t>
            </a:r>
            <a:endParaRPr lang="en-US" sz="1500">
              <a:solidFill>
                <a:schemeClr val="tx1">
                  <a:lumMod val="75000"/>
                  <a:lumOff val="25000"/>
                </a:schemeClr>
              </a:solidFill>
            </a:endParaRPr>
          </a:p>
          <a:p>
            <a:pPr eaLnBrk="1" fontAlgn="auto" hangingPunct="1">
              <a:spcAft>
                <a:spcPts val="0"/>
              </a:spcAft>
              <a:buFont typeface="Wingdings 3" charset="2"/>
              <a:buChar char=""/>
              <a:defRPr/>
            </a:pPr>
            <a:r>
              <a:rPr lang="en-US" sz="1500" b="1">
                <a:solidFill>
                  <a:schemeClr val="tx1">
                    <a:lumMod val="75000"/>
                    <a:lumOff val="25000"/>
                  </a:schemeClr>
                </a:solidFill>
              </a:rPr>
              <a:t>Hours must be documented and submitted on proper form (see information center in front office for form and directions)</a:t>
            </a:r>
            <a:endParaRPr lang="en-US" sz="1500">
              <a:solidFill>
                <a:schemeClr val="tx1">
                  <a:lumMod val="75000"/>
                  <a:lumOff val="25000"/>
                </a:schemeClr>
              </a:solidFill>
            </a:endParaRPr>
          </a:p>
          <a:p>
            <a:pPr marL="0" indent="0" algn="ctr" eaLnBrk="1" fontAlgn="auto" hangingPunct="1">
              <a:spcAft>
                <a:spcPts val="0"/>
              </a:spcAft>
              <a:buFont typeface="Wingdings 3" charset="2"/>
              <a:buNone/>
              <a:defRPr/>
            </a:pPr>
            <a:r>
              <a:rPr lang="en-US" sz="1500" b="1" u="sng">
                <a:solidFill>
                  <a:schemeClr val="tx1">
                    <a:lumMod val="75000"/>
                    <a:lumOff val="25000"/>
                  </a:schemeClr>
                </a:solidFill>
              </a:rPr>
              <a:t>Five major exclusions for reporting hours……..</a:t>
            </a:r>
            <a:endParaRPr lang="en-US" sz="1500">
              <a:solidFill>
                <a:schemeClr val="tx1">
                  <a:lumMod val="75000"/>
                  <a:lumOff val="25000"/>
                </a:schemeClr>
              </a:solidFill>
            </a:endParaRPr>
          </a:p>
          <a:p>
            <a:pPr marL="0" indent="0" algn="ctr" eaLnBrk="1" fontAlgn="auto" hangingPunct="1">
              <a:spcAft>
                <a:spcPts val="0"/>
              </a:spcAft>
              <a:buFont typeface="Wingdings 3" charset="2"/>
              <a:buNone/>
              <a:defRPr/>
            </a:pPr>
            <a:r>
              <a:rPr lang="en-US" sz="1500">
                <a:solidFill>
                  <a:schemeClr val="tx1">
                    <a:lumMod val="75000"/>
                    <a:lumOff val="25000"/>
                  </a:schemeClr>
                </a:solidFill>
              </a:rPr>
              <a:t> (Check with your counselor if you aren’t sure if the hours can be reported) </a:t>
            </a:r>
          </a:p>
          <a:p>
            <a:pPr eaLnBrk="1" fontAlgn="auto" hangingPunct="1">
              <a:spcAft>
                <a:spcPts val="0"/>
              </a:spcAft>
              <a:buFont typeface="Wingdings 3" charset="2"/>
              <a:buChar char=""/>
              <a:defRPr/>
            </a:pPr>
            <a:r>
              <a:rPr lang="en-US" sz="1500">
                <a:solidFill>
                  <a:schemeClr val="tx1">
                    <a:lumMod val="75000"/>
                    <a:lumOff val="25000"/>
                  </a:schemeClr>
                </a:solidFill>
              </a:rPr>
              <a:t>Cannot report hours if student receives any type of monetary compensation</a:t>
            </a:r>
          </a:p>
          <a:p>
            <a:pPr eaLnBrk="1" fontAlgn="auto" hangingPunct="1">
              <a:spcAft>
                <a:spcPts val="0"/>
              </a:spcAft>
              <a:buFont typeface="Wingdings 3" charset="2"/>
              <a:buChar char=""/>
              <a:defRPr/>
            </a:pPr>
            <a:r>
              <a:rPr lang="en-US" sz="1500">
                <a:solidFill>
                  <a:schemeClr val="tx1">
                    <a:lumMod val="75000"/>
                    <a:lumOff val="25000"/>
                  </a:schemeClr>
                </a:solidFill>
              </a:rPr>
              <a:t>Cannot report hours if student worked for family members</a:t>
            </a:r>
          </a:p>
          <a:p>
            <a:pPr eaLnBrk="1" fontAlgn="auto" hangingPunct="1">
              <a:spcAft>
                <a:spcPts val="0"/>
              </a:spcAft>
              <a:buFont typeface="Wingdings 3" charset="2"/>
              <a:buChar char=""/>
              <a:defRPr/>
            </a:pPr>
            <a:r>
              <a:rPr lang="en-US" sz="1500">
                <a:solidFill>
                  <a:schemeClr val="tx1">
                    <a:lumMod val="75000"/>
                    <a:lumOff val="25000"/>
                  </a:schemeClr>
                </a:solidFill>
              </a:rPr>
              <a:t>Cannot report hours if student did “community service” related to a court stipulation</a:t>
            </a:r>
          </a:p>
          <a:p>
            <a:pPr eaLnBrk="1" fontAlgn="auto" hangingPunct="1">
              <a:spcAft>
                <a:spcPts val="0"/>
              </a:spcAft>
              <a:buFont typeface="Wingdings 3" charset="2"/>
              <a:buChar char=""/>
              <a:defRPr/>
            </a:pPr>
            <a:r>
              <a:rPr lang="en-US" sz="1500">
                <a:solidFill>
                  <a:schemeClr val="tx1">
                    <a:lumMod val="75000"/>
                    <a:lumOff val="25000"/>
                  </a:schemeClr>
                </a:solidFill>
              </a:rPr>
              <a:t>Cannot report hours if activity was something they earned a grade for in a class</a:t>
            </a:r>
          </a:p>
          <a:p>
            <a:pPr eaLnBrk="1" fontAlgn="auto" hangingPunct="1">
              <a:spcAft>
                <a:spcPts val="0"/>
              </a:spcAft>
              <a:buFont typeface="Wingdings 3" charset="2"/>
              <a:buChar char=""/>
              <a:defRPr/>
            </a:pPr>
            <a:r>
              <a:rPr lang="en-US" sz="1500">
                <a:solidFill>
                  <a:schemeClr val="tx1">
                    <a:lumMod val="75000"/>
                    <a:lumOff val="25000"/>
                  </a:schemeClr>
                </a:solidFill>
              </a:rPr>
              <a:t>Cannot report hours if they are related to promoting a specific religion</a:t>
            </a:r>
          </a:p>
          <a:p>
            <a:pPr marL="0" indent="0" algn="ctr" eaLnBrk="1" fontAlgn="auto" hangingPunct="1">
              <a:spcBef>
                <a:spcPts val="450"/>
              </a:spcBef>
              <a:spcAft>
                <a:spcPts val="0"/>
              </a:spcAft>
              <a:buFont typeface="Wingdings 3" charset="2"/>
              <a:buNone/>
              <a:defRPr/>
            </a:pPr>
            <a:r>
              <a:rPr lang="en-US" sz="1500" b="1" u="sng">
                <a:solidFill>
                  <a:schemeClr val="tx1">
                    <a:lumMod val="75000"/>
                    <a:lumOff val="25000"/>
                  </a:schemeClr>
                </a:solidFill>
              </a:rPr>
              <a:t>The Process:</a:t>
            </a:r>
            <a:endParaRPr lang="en-US" sz="1500">
              <a:solidFill>
                <a:schemeClr val="tx1">
                  <a:lumMod val="75000"/>
                  <a:lumOff val="25000"/>
                </a:schemeClr>
              </a:solidFill>
            </a:endParaRPr>
          </a:p>
          <a:p>
            <a:pPr eaLnBrk="1" fontAlgn="auto" hangingPunct="1">
              <a:spcBef>
                <a:spcPts val="450"/>
              </a:spcBef>
              <a:spcAft>
                <a:spcPts val="0"/>
              </a:spcAft>
              <a:buFont typeface="Wingdings 3" charset="2"/>
              <a:buChar char=""/>
              <a:defRPr/>
            </a:pPr>
            <a:r>
              <a:rPr lang="en-US" sz="1500">
                <a:solidFill>
                  <a:schemeClr val="tx1">
                    <a:lumMod val="75000"/>
                    <a:lumOff val="25000"/>
                  </a:schemeClr>
                </a:solidFill>
              </a:rPr>
              <a:t>Student completes form and returns to their counselor (form MUST be completed in its entirety or it will be returned to student)</a:t>
            </a:r>
          </a:p>
          <a:p>
            <a:pPr eaLnBrk="1" fontAlgn="auto" hangingPunct="1">
              <a:spcBef>
                <a:spcPts val="450"/>
              </a:spcBef>
              <a:spcAft>
                <a:spcPts val="0"/>
              </a:spcAft>
              <a:buFont typeface="Wingdings 3" charset="2"/>
              <a:buChar char=""/>
              <a:defRPr/>
            </a:pPr>
            <a:r>
              <a:rPr lang="en-US" sz="1500">
                <a:solidFill>
                  <a:schemeClr val="tx1">
                    <a:lumMod val="75000"/>
                    <a:lumOff val="25000"/>
                  </a:schemeClr>
                </a:solidFill>
              </a:rPr>
              <a:t>Counselor reviews and verifies information/hours </a:t>
            </a:r>
          </a:p>
          <a:p>
            <a:pPr eaLnBrk="1" fontAlgn="auto" hangingPunct="1">
              <a:spcBef>
                <a:spcPts val="450"/>
              </a:spcBef>
              <a:spcAft>
                <a:spcPts val="0"/>
              </a:spcAft>
              <a:buFont typeface="Wingdings 3" charset="2"/>
              <a:buChar char=""/>
              <a:defRPr/>
            </a:pPr>
            <a:r>
              <a:rPr lang="en-US" sz="1500">
                <a:solidFill>
                  <a:schemeClr val="tx1">
                    <a:lumMod val="75000"/>
                    <a:lumOff val="25000"/>
                  </a:schemeClr>
                </a:solidFill>
              </a:rPr>
              <a:t>Hours are entered into the system for student</a:t>
            </a:r>
          </a:p>
          <a:p>
            <a:pPr eaLnBrk="1" fontAlgn="auto" hangingPunct="1">
              <a:spcBef>
                <a:spcPts val="450"/>
              </a:spcBef>
              <a:spcAft>
                <a:spcPts val="0"/>
              </a:spcAft>
              <a:buFont typeface="Wingdings 3" charset="2"/>
              <a:buChar char=""/>
              <a:defRPr/>
            </a:pPr>
            <a:r>
              <a:rPr lang="en-US" sz="1500">
                <a:solidFill>
                  <a:schemeClr val="tx1">
                    <a:lumMod val="75000"/>
                    <a:lumOff val="25000"/>
                  </a:schemeClr>
                </a:solidFill>
              </a:rPr>
              <a:t>Original form is kept in student file with the counselor</a:t>
            </a:r>
            <a:br>
              <a:rPr lang="en-US" sz="1500">
                <a:solidFill>
                  <a:schemeClr val="tx1">
                    <a:lumMod val="75000"/>
                    <a:lumOff val="25000"/>
                  </a:schemeClr>
                </a:solidFill>
              </a:rPr>
            </a:br>
            <a:endParaRPr lang="en-US" sz="1500">
              <a:solidFill>
                <a:schemeClr val="tx1">
                  <a:lumMod val="75000"/>
                  <a:lumOff val="25000"/>
                </a:schemeClr>
              </a:solidFill>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AI-generated content may be incorrect.">
            <a:extLst>
              <a:ext uri="{FF2B5EF4-FFF2-40B4-BE49-F238E27FC236}">
                <a16:creationId xmlns:a16="http://schemas.microsoft.com/office/drawing/2014/main" id="{B05E1F5E-49FD-CDB8-C5D7-558A3D53A705}"/>
              </a:ext>
            </a:extLst>
          </p:cNvPr>
          <p:cNvPicPr>
            <a:picLocks noChangeAspect="1"/>
          </p:cNvPicPr>
          <p:nvPr/>
        </p:nvPicPr>
        <p:blipFill>
          <a:blip r:embed="rId2"/>
          <a:srcRect l="17453" t="10335" r="47013" b="8938"/>
          <a:stretch>
            <a:fillRect/>
          </a:stretch>
        </p:blipFill>
        <p:spPr>
          <a:xfrm>
            <a:off x="201283" y="657223"/>
            <a:ext cx="4212576" cy="5487231"/>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08632158-4E6B-23FB-D19E-9A972014F8D6}"/>
              </a:ext>
            </a:extLst>
          </p:cNvPr>
          <p:cNvPicPr>
            <a:picLocks noChangeAspect="1"/>
          </p:cNvPicPr>
          <p:nvPr/>
        </p:nvPicPr>
        <p:blipFill>
          <a:blip r:embed="rId3"/>
          <a:srcRect l="17610" t="10674" r="47170" b="8586"/>
          <a:stretch>
            <a:fillRect/>
          </a:stretch>
        </p:blipFill>
        <p:spPr>
          <a:xfrm>
            <a:off x="4730151" y="657223"/>
            <a:ext cx="4155064" cy="5487950"/>
          </a:xfrm>
          <a:prstGeom prst="rect">
            <a:avLst/>
          </a:prstGeo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6992AC2-FE23-4A05-AA5D-821673AF1AFF}"/>
              </a:ext>
            </a:extLst>
          </p:cNvPr>
          <p:cNvSpPr>
            <a:spLocks noGrp="1"/>
          </p:cNvSpPr>
          <p:nvPr>
            <p:ph type="title"/>
          </p:nvPr>
        </p:nvSpPr>
        <p:spPr>
          <a:xfrm>
            <a:off x="838200" y="304800"/>
            <a:ext cx="7764463" cy="1143000"/>
          </a:xfrm>
        </p:spPr>
        <p:txBody>
          <a:bodyPr/>
          <a:lstStyle/>
          <a:p>
            <a:pPr algn="ctr" eaLnBrk="1" hangingPunct="1"/>
            <a:r>
              <a:rPr lang="en-US" altLang="en-US"/>
              <a:t>What is the right path?</a:t>
            </a:r>
          </a:p>
        </p:txBody>
      </p:sp>
      <p:pic>
        <p:nvPicPr>
          <p:cNvPr id="53251" name="Content Placeholder 3">
            <a:extLst>
              <a:ext uri="{FF2B5EF4-FFF2-40B4-BE49-F238E27FC236}">
                <a16:creationId xmlns:a16="http://schemas.microsoft.com/office/drawing/2014/main" id="{1898B6A6-F468-4AE8-89FD-DD78DC4B50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3038" y="1425575"/>
            <a:ext cx="6553200" cy="4932363"/>
          </a:xfr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3B28B6-2F0B-400C-A23C-AC2F7D94F2C5}"/>
              </a:ext>
            </a:extLst>
          </p:cNvPr>
          <p:cNvSpPr>
            <a:spLocks noGrp="1"/>
          </p:cNvSpPr>
          <p:nvPr>
            <p:ph type="title"/>
          </p:nvPr>
        </p:nvSpPr>
        <p:spPr>
          <a:xfrm>
            <a:off x="1676400" y="152400"/>
            <a:ext cx="6554788" cy="762000"/>
          </a:xfrm>
        </p:spPr>
        <p:txBody>
          <a:bodyPr/>
          <a:lstStyle/>
          <a:p>
            <a:pPr algn="ctr" eaLnBrk="1" hangingPunct="1"/>
            <a:r>
              <a:rPr lang="en-US" altLang="en-US" u="sng"/>
              <a:t>Guidance Department</a:t>
            </a:r>
            <a:r>
              <a:rPr lang="en-US" altLang="en-US"/>
              <a:t>	</a:t>
            </a:r>
          </a:p>
        </p:txBody>
      </p:sp>
      <p:sp>
        <p:nvSpPr>
          <p:cNvPr id="11267" name="Rectangle 3">
            <a:extLst>
              <a:ext uri="{FF2B5EF4-FFF2-40B4-BE49-F238E27FC236}">
                <a16:creationId xmlns:a16="http://schemas.microsoft.com/office/drawing/2014/main" id="{AB191523-D41F-4BB8-A5A9-93633ECB46C3}"/>
              </a:ext>
            </a:extLst>
          </p:cNvPr>
          <p:cNvSpPr>
            <a:spLocks noGrp="1" noChangeArrowheads="1"/>
          </p:cNvSpPr>
          <p:nvPr>
            <p:ph idx="1"/>
          </p:nvPr>
        </p:nvSpPr>
        <p:spPr>
          <a:xfrm>
            <a:off x="152400" y="533400"/>
            <a:ext cx="8991600" cy="6172200"/>
          </a:xfrm>
        </p:spPr>
        <p:txBody>
          <a:bodyPr rtlCol="0">
            <a:normAutofit/>
          </a:bodyPr>
          <a:lstStyle/>
          <a:p>
            <a:pPr algn="ctr" eaLnBrk="1" fontAlgn="auto" hangingPunct="1">
              <a:spcAft>
                <a:spcPts val="0"/>
              </a:spcAft>
              <a:buFont typeface="Wingdings 3" charset="2"/>
              <a:buChar char=""/>
              <a:defRPr/>
            </a:pPr>
            <a:endParaRPr lang="en-US" altLang="en-US" sz="2600" b="1">
              <a:solidFill>
                <a:schemeClr val="tx1">
                  <a:lumMod val="75000"/>
                  <a:lumOff val="25000"/>
                </a:schemeClr>
              </a:solidFill>
            </a:endParaRP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Mrs. Alisha Bradley, Alpha A-E</a:t>
            </a: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Ms. Terraca Jones, Alpha F-L</a:t>
            </a:r>
          </a:p>
          <a:p>
            <a:pPr algn="ctr" eaLnBrk="1" fontAlgn="auto" hangingPunct="1">
              <a:spcAft>
                <a:spcPts val="0"/>
              </a:spcAft>
              <a:buFont typeface="Wingdings 3" charset="2"/>
              <a:buChar char=""/>
              <a:defRPr/>
            </a:pPr>
            <a:r>
              <a:rPr lang="en-US" altLang="en-US" sz="2800" b="1"/>
              <a:t>Dr. Kwame King</a:t>
            </a:r>
            <a:r>
              <a:rPr lang="en-US" altLang="en-US" sz="2800" b="1">
                <a:solidFill>
                  <a:schemeClr val="tx1">
                    <a:lumMod val="75000"/>
                    <a:lumOff val="25000"/>
                  </a:schemeClr>
                </a:solidFill>
              </a:rPr>
              <a:t>, Alpha M-R</a:t>
            </a: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 Ms. </a:t>
            </a:r>
            <a:r>
              <a:rPr lang="en-US" altLang="en-US" sz="2800" b="1" err="1">
                <a:solidFill>
                  <a:schemeClr val="tx1">
                    <a:lumMod val="75000"/>
                    <a:lumOff val="25000"/>
                  </a:schemeClr>
                </a:solidFill>
              </a:rPr>
              <a:t>Marqwesha</a:t>
            </a:r>
            <a:r>
              <a:rPr lang="en-US" altLang="en-US" sz="2800" b="1">
                <a:solidFill>
                  <a:schemeClr val="tx1">
                    <a:lumMod val="75000"/>
                    <a:lumOff val="25000"/>
                  </a:schemeClr>
                </a:solidFill>
              </a:rPr>
              <a:t> Davis, Alpha S-Z</a:t>
            </a:r>
          </a:p>
          <a:p>
            <a:pPr algn="ctr" eaLnBrk="1" fontAlgn="auto" hangingPunct="1">
              <a:spcAft>
                <a:spcPts val="0"/>
              </a:spcAft>
              <a:buFont typeface="Wingdings 3" charset="2"/>
              <a:buChar char=""/>
              <a:defRPr/>
            </a:pPr>
            <a:r>
              <a:rPr lang="en-US" altLang="en-US" sz="2800" b="1"/>
              <a:t>Ms. </a:t>
            </a:r>
            <a:r>
              <a:rPr lang="en-US" altLang="en-US" sz="2800" b="1" err="1"/>
              <a:t>Tamessia</a:t>
            </a:r>
            <a:r>
              <a:rPr lang="en-US" altLang="en-US" sz="2800" b="1"/>
              <a:t> Nathan</a:t>
            </a:r>
            <a:r>
              <a:rPr lang="en-US" altLang="en-US" sz="2800" b="1">
                <a:solidFill>
                  <a:schemeClr val="tx1">
                    <a:lumMod val="75000"/>
                    <a:lumOff val="25000"/>
                  </a:schemeClr>
                </a:solidFill>
              </a:rPr>
              <a:t>, Secretary</a:t>
            </a: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Mrs. Melanie Allen, Registrar</a:t>
            </a: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Dr. Kerris Satchell, Graduation Coach</a:t>
            </a:r>
          </a:p>
          <a:p>
            <a:pPr algn="ctr" eaLnBrk="1" fontAlgn="auto" hangingPunct="1">
              <a:spcAft>
                <a:spcPts val="0"/>
              </a:spcAft>
              <a:buFont typeface="Wingdings 3" charset="2"/>
              <a:buChar char=""/>
              <a:defRPr/>
            </a:pPr>
            <a:r>
              <a:rPr lang="en-US" altLang="en-US" sz="2800" b="1">
                <a:solidFill>
                  <a:schemeClr val="tx1">
                    <a:lumMod val="75000"/>
                    <a:lumOff val="25000"/>
                  </a:schemeClr>
                </a:solidFill>
              </a:rPr>
              <a:t>Mrs. Jacqueline Goodman, Testing Coordinator</a:t>
            </a:r>
          </a:p>
          <a:p>
            <a:pPr algn="ctr" eaLnBrk="1" fontAlgn="auto" hangingPunct="1">
              <a:spcAft>
                <a:spcPts val="0"/>
              </a:spcAft>
              <a:buFont typeface="Wingdings 3" charset="2"/>
              <a:buChar char=""/>
              <a:defRPr/>
            </a:pPr>
            <a:endParaRPr lang="en-US" altLang="en-US" sz="2800" b="1">
              <a:solidFill>
                <a:schemeClr val="tx1">
                  <a:lumMod val="75000"/>
                  <a:lumOff val="25000"/>
                </a:schemeClr>
              </a:solidFill>
            </a:endParaRPr>
          </a:p>
          <a:p>
            <a:pPr algn="ctr" eaLnBrk="1" fontAlgn="auto" hangingPunct="1">
              <a:spcAft>
                <a:spcPts val="0"/>
              </a:spcAft>
              <a:buFont typeface="Wingdings 3" charset="2"/>
              <a:buChar char=""/>
              <a:defRPr/>
            </a:pPr>
            <a:endParaRPr lang="en-US" altLang="en-US" sz="2600" b="1">
              <a:solidFill>
                <a:schemeClr val="tx1">
                  <a:lumMod val="75000"/>
                  <a:lumOff val="25000"/>
                </a:schemeClr>
              </a:solidFill>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402436B-1EF7-4320-B15B-3F434AE79FFF}"/>
              </a:ext>
            </a:extLst>
          </p:cNvPr>
          <p:cNvSpPr>
            <a:spLocks noGrp="1"/>
          </p:cNvSpPr>
          <p:nvPr>
            <p:ph type="title"/>
          </p:nvPr>
        </p:nvSpPr>
        <p:spPr>
          <a:xfrm>
            <a:off x="685800" y="304800"/>
            <a:ext cx="7764463" cy="1325563"/>
          </a:xfrm>
        </p:spPr>
        <p:txBody>
          <a:bodyPr/>
          <a:lstStyle/>
          <a:p>
            <a:pPr algn="ctr" eaLnBrk="1" hangingPunct="1"/>
            <a:r>
              <a:rPr lang="en-US" altLang="en-US"/>
              <a:t>Know your options</a:t>
            </a:r>
          </a:p>
        </p:txBody>
      </p:sp>
      <p:sp>
        <p:nvSpPr>
          <p:cNvPr id="3" name="Content Placeholder 2">
            <a:extLst>
              <a:ext uri="{FF2B5EF4-FFF2-40B4-BE49-F238E27FC236}">
                <a16:creationId xmlns:a16="http://schemas.microsoft.com/office/drawing/2014/main" id="{ECC7271C-50BA-4485-9BF0-FDE4E8D20E2D}"/>
              </a:ext>
            </a:extLst>
          </p:cNvPr>
          <p:cNvSpPr>
            <a:spLocks noGrp="1"/>
          </p:cNvSpPr>
          <p:nvPr>
            <p:ph idx="1"/>
          </p:nvPr>
        </p:nvSpPr>
        <p:spPr>
          <a:xfrm>
            <a:off x="609600" y="1470025"/>
            <a:ext cx="8382000" cy="5410200"/>
          </a:xfrm>
        </p:spPr>
        <p:txBody>
          <a:bodyPr vert="horz" wrap="square" lIns="91440" tIns="45720" rIns="91440" bIns="45720" numCol="1" rtlCol="0" anchor="t" anchorCtr="0" compatLnSpc="1">
            <a:prstTxWarp prst="textNoShape">
              <a:avLst/>
            </a:prstTxWarp>
            <a:noAutofit/>
          </a:bodyPr>
          <a:lstStyle/>
          <a:p>
            <a:pPr eaLnBrk="1" fontAlgn="auto" hangingPunct="1">
              <a:spcAft>
                <a:spcPts val="0"/>
              </a:spcAft>
              <a:buFont typeface="Wingdings 3" charset="2"/>
              <a:buChar char=""/>
              <a:defRPr/>
            </a:pPr>
            <a:r>
              <a:rPr lang="en-US" sz="2400">
                <a:solidFill>
                  <a:schemeClr val="tx1">
                    <a:lumMod val="75000"/>
                    <a:lumOff val="25000"/>
                  </a:schemeClr>
                </a:solidFill>
              </a:rPr>
              <a:t>Talk to your counselor about your options after high school</a:t>
            </a:r>
          </a:p>
          <a:p>
            <a:pPr eaLnBrk="1" fontAlgn="auto" hangingPunct="1">
              <a:spcAft>
                <a:spcPts val="0"/>
              </a:spcAft>
              <a:buFont typeface="Wingdings 3" charset="2"/>
              <a:buChar char=""/>
              <a:defRPr/>
            </a:pPr>
            <a:r>
              <a:rPr lang="en-US" sz="2400">
                <a:solidFill>
                  <a:schemeClr val="tx1">
                    <a:lumMod val="75000"/>
                    <a:lumOff val="25000"/>
                  </a:schemeClr>
                </a:solidFill>
              </a:rPr>
              <a:t>Thinking about going to college?</a:t>
            </a:r>
          </a:p>
          <a:p>
            <a:pPr lvl="1" eaLnBrk="1" fontAlgn="auto" hangingPunct="1">
              <a:spcAft>
                <a:spcPts val="0"/>
              </a:spcAft>
              <a:buFont typeface="Wingdings 3" charset="2"/>
              <a:buChar char=""/>
              <a:defRPr/>
            </a:pPr>
            <a:r>
              <a:rPr lang="en-US" sz="2000">
                <a:solidFill>
                  <a:schemeClr val="tx1">
                    <a:lumMod val="75000"/>
                    <a:lumOff val="25000"/>
                  </a:schemeClr>
                </a:solidFill>
              </a:rPr>
              <a:t>2 year school vs. 4 year school </a:t>
            </a:r>
          </a:p>
          <a:p>
            <a:pPr lvl="1" eaLnBrk="1" fontAlgn="auto" hangingPunct="1">
              <a:spcAft>
                <a:spcPts val="0"/>
              </a:spcAft>
              <a:buFont typeface="Wingdings 3" charset="2"/>
              <a:buChar char=""/>
              <a:defRPr/>
            </a:pPr>
            <a:r>
              <a:rPr lang="en-US" sz="2000">
                <a:solidFill>
                  <a:schemeClr val="tx1">
                    <a:lumMod val="75000"/>
                    <a:lumOff val="25000"/>
                  </a:schemeClr>
                </a:solidFill>
              </a:rPr>
              <a:t>Attend a college recruiter visit</a:t>
            </a:r>
          </a:p>
          <a:p>
            <a:pPr lvl="1" eaLnBrk="1" fontAlgn="auto" hangingPunct="1">
              <a:spcAft>
                <a:spcPts val="0"/>
              </a:spcAft>
              <a:buFont typeface="Wingdings 3" charset="2"/>
              <a:buChar char=""/>
              <a:defRPr/>
            </a:pPr>
            <a:r>
              <a:rPr lang="en-US" sz="2000">
                <a:solidFill>
                  <a:schemeClr val="tx1">
                    <a:lumMod val="75000"/>
                    <a:lumOff val="25000"/>
                  </a:schemeClr>
                </a:solidFill>
              </a:rPr>
              <a:t>Take a field trip to a college campus</a:t>
            </a:r>
          </a:p>
          <a:p>
            <a:pPr eaLnBrk="1" fontAlgn="auto" hangingPunct="1">
              <a:spcAft>
                <a:spcPts val="0"/>
              </a:spcAft>
              <a:buFont typeface="Wingdings 3" charset="2"/>
              <a:buChar char=""/>
              <a:defRPr/>
            </a:pPr>
            <a:r>
              <a:rPr lang="en-US" sz="2400">
                <a:solidFill>
                  <a:schemeClr val="tx1">
                    <a:lumMod val="75000"/>
                    <a:lumOff val="25000"/>
                  </a:schemeClr>
                </a:solidFill>
              </a:rPr>
              <a:t>Military-Recruiters, ASVAB- more info on next slide</a:t>
            </a:r>
          </a:p>
          <a:p>
            <a:pPr eaLnBrk="1" fontAlgn="auto" hangingPunct="1">
              <a:spcAft>
                <a:spcPts val="0"/>
              </a:spcAft>
              <a:buFont typeface="Wingdings 3" charset="2"/>
              <a:buChar char=""/>
              <a:defRPr/>
            </a:pPr>
            <a:r>
              <a:rPr lang="en-US" sz="2400">
                <a:solidFill>
                  <a:schemeClr val="tx1">
                    <a:lumMod val="75000"/>
                    <a:lumOff val="25000"/>
                  </a:schemeClr>
                </a:solidFill>
              </a:rPr>
              <a:t>Technical Schools- Certificate degrees, job opportunities</a:t>
            </a:r>
          </a:p>
          <a:p>
            <a:pPr eaLnBrk="1" fontAlgn="auto" hangingPunct="1">
              <a:spcAft>
                <a:spcPts val="0"/>
              </a:spcAft>
              <a:buFont typeface="Wingdings 3" charset="2"/>
              <a:buChar char=""/>
              <a:defRPr/>
            </a:pPr>
            <a:r>
              <a:rPr lang="en-US" sz="2400">
                <a:solidFill>
                  <a:schemeClr val="tx1">
                    <a:lumMod val="75000"/>
                    <a:lumOff val="25000"/>
                  </a:schemeClr>
                </a:solidFill>
              </a:rPr>
              <a:t>Workforce</a:t>
            </a:r>
          </a:p>
          <a:p>
            <a:pPr marL="457200" lvl="1" indent="0" eaLnBrk="1" fontAlgn="auto" hangingPunct="1">
              <a:spcAft>
                <a:spcPts val="0"/>
              </a:spcAft>
              <a:buFont typeface="Arial" panose="020B0604020202020204" pitchFamily="34" charset="0"/>
              <a:buNone/>
              <a:defRPr/>
            </a:pPr>
            <a:endParaRPr lang="en-US">
              <a:solidFill>
                <a:schemeClr val="tx1">
                  <a:lumMod val="75000"/>
                  <a:lumOff val="25000"/>
                </a:schemeClr>
              </a:solidFill>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79DF-F54D-44B0-9E41-DE273A6B5203}"/>
              </a:ext>
            </a:extLst>
          </p:cNvPr>
          <p:cNvSpPr>
            <a:spLocks noGrp="1"/>
          </p:cNvSpPr>
          <p:nvPr>
            <p:ph type="title"/>
          </p:nvPr>
        </p:nvSpPr>
        <p:spPr>
          <a:xfrm>
            <a:off x="457200" y="623888"/>
            <a:ext cx="8077200" cy="1281112"/>
          </a:xfrm>
        </p:spPr>
        <p:txBody>
          <a:bodyPr rtlCol="0">
            <a:normAutofit fontScale="90000"/>
          </a:bodyPr>
          <a:lstStyle/>
          <a:p>
            <a:pPr algn="ctr" eaLnBrk="1" fontAlgn="auto" hangingPunct="1">
              <a:spcAft>
                <a:spcPts val="0"/>
              </a:spcAft>
              <a:defRPr/>
            </a:pPr>
            <a:r>
              <a:rPr lang="en-US">
                <a:solidFill>
                  <a:schemeClr val="tx1">
                    <a:lumMod val="85000"/>
                    <a:lumOff val="15000"/>
                  </a:schemeClr>
                </a:solidFill>
              </a:rPr>
              <a:t>What are Colleges and Universities looking for in students for acceptance</a:t>
            </a:r>
          </a:p>
        </p:txBody>
      </p:sp>
      <p:sp>
        <p:nvSpPr>
          <p:cNvPr id="55299" name="Content Placeholder 2">
            <a:extLst>
              <a:ext uri="{FF2B5EF4-FFF2-40B4-BE49-F238E27FC236}">
                <a16:creationId xmlns:a16="http://schemas.microsoft.com/office/drawing/2014/main" id="{1718EDB7-7EBA-4D5D-AAC6-28FF46E05EE6}"/>
              </a:ext>
            </a:extLst>
          </p:cNvPr>
          <p:cNvSpPr>
            <a:spLocks noGrp="1"/>
          </p:cNvSpPr>
          <p:nvPr>
            <p:ph idx="1"/>
          </p:nvPr>
        </p:nvSpPr>
        <p:spPr>
          <a:xfrm>
            <a:off x="304800" y="2095500"/>
            <a:ext cx="8145463" cy="4229100"/>
          </a:xfrm>
        </p:spPr>
        <p:txBody>
          <a:bodyPr/>
          <a:lstStyle/>
          <a:p>
            <a:pPr eaLnBrk="1" hangingPunct="1"/>
            <a:r>
              <a:rPr lang="en-US" altLang="en-US"/>
              <a:t>Academic Rigor </a:t>
            </a:r>
          </a:p>
          <a:p>
            <a:pPr eaLnBrk="1" hangingPunct="1"/>
            <a:r>
              <a:rPr lang="en-US" altLang="en-US"/>
              <a:t>Strength of schedule </a:t>
            </a:r>
          </a:p>
          <a:p>
            <a:pPr eaLnBrk="1" hangingPunct="1"/>
            <a:r>
              <a:rPr lang="en-US" altLang="en-US"/>
              <a:t>Courses taken vs Courses available</a:t>
            </a:r>
          </a:p>
          <a:p>
            <a:pPr eaLnBrk="1" hangingPunct="1"/>
            <a:r>
              <a:rPr lang="en-US" altLang="en-US"/>
              <a:t>Grade Point Average (GPA)</a:t>
            </a:r>
          </a:p>
          <a:p>
            <a:pPr eaLnBrk="1" hangingPunct="1"/>
            <a:r>
              <a:rPr lang="en-US" altLang="en-US"/>
              <a:t>SAT/ACT scores</a:t>
            </a:r>
          </a:p>
          <a:p>
            <a:pPr eaLnBrk="1" hangingPunct="1"/>
            <a:r>
              <a:rPr lang="en-US" altLang="en-US"/>
              <a:t>School and Community Involvement/Leadership </a:t>
            </a:r>
          </a:p>
          <a:p>
            <a:pPr eaLnBrk="1" hangingPunct="1"/>
            <a:r>
              <a:rPr lang="en-US" altLang="en-US"/>
              <a:t>Community Service </a:t>
            </a:r>
          </a:p>
        </p:txBody>
      </p:sp>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CC65-E2A9-17C9-ACB7-C709397B489A}"/>
              </a:ext>
            </a:extLst>
          </p:cNvPr>
          <p:cNvSpPr>
            <a:spLocks noGrp="1"/>
          </p:cNvSpPr>
          <p:nvPr>
            <p:ph type="title"/>
          </p:nvPr>
        </p:nvSpPr>
        <p:spPr>
          <a:xfrm>
            <a:off x="7578558" y="2080074"/>
            <a:ext cx="6589199" cy="1280890"/>
          </a:xfrm>
        </p:spPr>
        <p:txBody>
          <a:bodyPr/>
          <a:lstStyle/>
          <a:p>
            <a:r>
              <a:rPr lang="en-US"/>
              <a:t> </a:t>
            </a:r>
          </a:p>
        </p:txBody>
      </p:sp>
      <p:pic>
        <p:nvPicPr>
          <p:cNvPr id="4" name="Content Placeholder 3" descr="A blue and yellow logo&#10;&#10;Description automatically generated">
            <a:extLst>
              <a:ext uri="{FF2B5EF4-FFF2-40B4-BE49-F238E27FC236}">
                <a16:creationId xmlns:a16="http://schemas.microsoft.com/office/drawing/2014/main" id="{F9CAE970-669A-1E94-D805-73304B312C9E}"/>
              </a:ext>
            </a:extLst>
          </p:cNvPr>
          <p:cNvPicPr>
            <a:picLocks noGrp="1" noChangeAspect="1"/>
          </p:cNvPicPr>
          <p:nvPr>
            <p:ph idx="1"/>
          </p:nvPr>
        </p:nvPicPr>
        <p:blipFill>
          <a:blip r:embed="rId2"/>
          <a:stretch>
            <a:fillRect/>
          </a:stretch>
        </p:blipFill>
        <p:spPr>
          <a:xfrm>
            <a:off x="331671" y="189959"/>
            <a:ext cx="2438400" cy="1895475"/>
          </a:xfrm>
        </p:spPr>
      </p:pic>
      <p:pic>
        <p:nvPicPr>
          <p:cNvPr id="5" name="Picture 4" descr="Image result for asvab college and career opportunities">
            <a:extLst>
              <a:ext uri="{FF2B5EF4-FFF2-40B4-BE49-F238E27FC236}">
                <a16:creationId xmlns:a16="http://schemas.microsoft.com/office/drawing/2014/main" id="{17880434-9E46-BDCF-5506-E6B2D5247552}"/>
              </a:ext>
            </a:extLst>
          </p:cNvPr>
          <p:cNvPicPr>
            <a:picLocks noChangeAspect="1"/>
          </p:cNvPicPr>
          <p:nvPr/>
        </p:nvPicPr>
        <p:blipFill>
          <a:blip r:embed="rId3"/>
          <a:stretch>
            <a:fillRect/>
          </a:stretch>
        </p:blipFill>
        <p:spPr>
          <a:xfrm>
            <a:off x="5558517" y="191181"/>
            <a:ext cx="2966358" cy="1713141"/>
          </a:xfrm>
          <a:prstGeom prst="rect">
            <a:avLst/>
          </a:prstGeom>
        </p:spPr>
      </p:pic>
      <p:sp>
        <p:nvSpPr>
          <p:cNvPr id="6" name="Rectangle 5">
            <a:extLst>
              <a:ext uri="{FF2B5EF4-FFF2-40B4-BE49-F238E27FC236}">
                <a16:creationId xmlns:a16="http://schemas.microsoft.com/office/drawing/2014/main" id="{89F320B7-ECEC-44AA-A497-BB34E4A1A448}"/>
              </a:ext>
            </a:extLst>
          </p:cNvPr>
          <p:cNvSpPr/>
          <p:nvPr/>
        </p:nvSpPr>
        <p:spPr>
          <a:xfrm>
            <a:off x="283491" y="2338294"/>
            <a:ext cx="8575111" cy="4093428"/>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600" b="1" i="1" cap="small" spc="25">
                <a:latin typeface="Calibri"/>
                <a:ea typeface="Times New Roman" panose="02020603050405020304" pitchFamily="18" charset="0"/>
                <a:cs typeface="Times New Roman"/>
              </a:rPr>
              <a:t>  </a:t>
            </a:r>
            <a:r>
              <a:rPr lang="en-US" sz="3200" b="1" i="1" cap="small" spc="25">
                <a:latin typeface="Calibri"/>
                <a:ea typeface="Times New Roman" panose="02020603050405020304" pitchFamily="18" charset="0"/>
                <a:cs typeface="Times New Roman"/>
              </a:rPr>
              <a:t>Juniors / Seniors – Career Opportunities!</a:t>
            </a:r>
            <a:r>
              <a:rPr lang="en-US" sz="3200" b="1" cap="small" spc="25">
                <a:latin typeface="Calibri"/>
                <a:ea typeface="Times New Roman" panose="02020603050405020304" pitchFamily="18" charset="0"/>
                <a:cs typeface="Times New Roman"/>
              </a:rPr>
              <a:t>  If you are interested in matching your interests to potential job skills, college majors, career opportunities, or military service take the </a:t>
            </a:r>
            <a:endParaRPr lang="en-US" sz="3200">
              <a:latin typeface="Times New Roman"/>
              <a:ea typeface="Calibri"/>
              <a:cs typeface="Times New Roman"/>
            </a:endParaRPr>
          </a:p>
          <a:p>
            <a:r>
              <a:rPr lang="en-US" sz="3200" b="1" cap="small" spc="25">
                <a:latin typeface="Calibri"/>
                <a:ea typeface="Times New Roman" panose="02020603050405020304" pitchFamily="18" charset="0"/>
                <a:cs typeface="Times New Roman"/>
              </a:rPr>
              <a:t>ASVAB on Tuesday, October 21</a:t>
            </a:r>
            <a:r>
              <a:rPr lang="en-US" sz="3200" b="1" cap="small" spc="25" baseline="30000">
                <a:latin typeface="Calibri"/>
                <a:ea typeface="Times New Roman" panose="02020603050405020304" pitchFamily="18" charset="0"/>
                <a:cs typeface="Times New Roman"/>
              </a:rPr>
              <a:t>st</a:t>
            </a:r>
            <a:r>
              <a:rPr lang="en-US" sz="3200" b="1" cap="small" spc="25">
                <a:latin typeface="Calibri"/>
                <a:ea typeface="Times New Roman" panose="02020603050405020304" pitchFamily="18" charset="0"/>
                <a:cs typeface="Times New Roman"/>
              </a:rPr>
              <a:t>.   Sign up with Ms. Nathan, Guidance Secretary, or Lieutenant Colonel Proctor in JROTC NLT October 14</a:t>
            </a:r>
            <a:r>
              <a:rPr lang="en-US" sz="3200" b="1" cap="small" spc="25" baseline="30000">
                <a:latin typeface="Calibri"/>
                <a:ea typeface="Times New Roman" panose="02020603050405020304" pitchFamily="18" charset="0"/>
                <a:cs typeface="Times New Roman"/>
              </a:rPr>
              <a:t>th</a:t>
            </a:r>
            <a:r>
              <a:rPr lang="en-US" sz="3200" b="1" cap="small" spc="25">
                <a:latin typeface="Calibri"/>
                <a:ea typeface="Times New Roman" panose="02020603050405020304" pitchFamily="18" charset="0"/>
                <a:cs typeface="Times New Roman"/>
              </a:rPr>
              <a:t>.  No Fee, No Commitment!</a:t>
            </a:r>
            <a:endParaRPr lang="en-US" sz="3200">
              <a:latin typeface="Times New Roman"/>
              <a:ea typeface="Calibri"/>
              <a:cs typeface="Times New Roman"/>
            </a:endParaRPr>
          </a:p>
        </p:txBody>
      </p:sp>
    </p:spTree>
    <p:extLst>
      <p:ext uri="{BB962C8B-B14F-4D97-AF65-F5344CB8AC3E}">
        <p14:creationId xmlns:p14="http://schemas.microsoft.com/office/powerpoint/2010/main" val="422228055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st of information on a white background&#10;&#10;AI-generated content may be incorrect.">
            <a:extLst>
              <a:ext uri="{FF2B5EF4-FFF2-40B4-BE49-F238E27FC236}">
                <a16:creationId xmlns:a16="http://schemas.microsoft.com/office/drawing/2014/main" id="{8ABB3953-15F0-8283-C189-666898F2E508}"/>
              </a:ext>
            </a:extLst>
          </p:cNvPr>
          <p:cNvPicPr>
            <a:picLocks noGrp="1" noChangeAspect="1"/>
          </p:cNvPicPr>
          <p:nvPr>
            <p:ph idx="1"/>
          </p:nvPr>
        </p:nvPicPr>
        <p:blipFill>
          <a:blip r:embed="rId2"/>
          <a:stretch>
            <a:fillRect/>
          </a:stretch>
        </p:blipFill>
        <p:spPr bwMode="auto">
          <a:xfrm>
            <a:off x="2284056" y="250167"/>
            <a:ext cx="5017307" cy="643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80801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817630B-42F1-4614-B997-9476F85094E5}"/>
              </a:ext>
            </a:extLst>
          </p:cNvPr>
          <p:cNvSpPr>
            <a:spLocks noGrp="1"/>
          </p:cNvSpPr>
          <p:nvPr>
            <p:ph type="title"/>
          </p:nvPr>
        </p:nvSpPr>
        <p:spPr>
          <a:xfrm>
            <a:off x="1195787" y="228600"/>
            <a:ext cx="7766050" cy="1325563"/>
          </a:xfrm>
        </p:spPr>
        <p:txBody>
          <a:bodyPr/>
          <a:lstStyle/>
          <a:p>
            <a:pPr algn="ctr" eaLnBrk="1" hangingPunct="1"/>
            <a:r>
              <a:rPr lang="en-US" altLang="en-US" u="sng"/>
              <a:t>Bright Futures</a:t>
            </a:r>
            <a:br>
              <a:rPr lang="en-US" altLang="en-US" u="sng"/>
            </a:br>
            <a:r>
              <a:rPr lang="en-US" altLang="en-US"/>
              <a:t>Florida Academic Scholars (FAS)</a:t>
            </a:r>
            <a:br>
              <a:rPr lang="en-US" altLang="en-US"/>
            </a:br>
            <a:r>
              <a:rPr lang="en-US" altLang="en-US"/>
              <a:t>Florida Medallion Scholars (FMS</a:t>
            </a:r>
            <a:r>
              <a:rPr lang="en-US" altLang="en-US" u="sng"/>
              <a:t>)</a:t>
            </a:r>
            <a:br>
              <a:rPr lang="en-US" altLang="en-US" u="sng"/>
            </a:br>
            <a:endParaRPr lang="en-US" altLang="en-US" u="sng"/>
          </a:p>
        </p:txBody>
      </p:sp>
      <p:pic>
        <p:nvPicPr>
          <p:cNvPr id="5" name="Content Placeholder 4" descr="A table with text and numbers&#10;&#10;Description automatically generated">
            <a:extLst>
              <a:ext uri="{FF2B5EF4-FFF2-40B4-BE49-F238E27FC236}">
                <a16:creationId xmlns:a16="http://schemas.microsoft.com/office/drawing/2014/main" id="{2C517EE8-9010-7469-82E1-E5936FC82296}"/>
              </a:ext>
            </a:extLst>
          </p:cNvPr>
          <p:cNvPicPr>
            <a:picLocks noGrp="1" noChangeAspect="1"/>
          </p:cNvPicPr>
          <p:nvPr>
            <p:ph idx="1"/>
          </p:nvPr>
        </p:nvPicPr>
        <p:blipFill>
          <a:blip r:embed="rId2"/>
          <a:stretch>
            <a:fillRect/>
          </a:stretch>
        </p:blipFill>
        <p:spPr>
          <a:xfrm>
            <a:off x="589782" y="2006338"/>
            <a:ext cx="7963910" cy="4266188"/>
          </a:xfrm>
          <a:prstGeom prst="rect">
            <a:avLst/>
          </a:prstGeom>
        </p:spPr>
      </p:pic>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DAEE1F80-0B21-42B5-B9B3-165A83D25685}"/>
              </a:ext>
            </a:extLst>
          </p:cNvPr>
          <p:cNvSpPr>
            <a:spLocks noGrp="1"/>
          </p:cNvSpPr>
          <p:nvPr>
            <p:ph type="title"/>
          </p:nvPr>
        </p:nvSpPr>
        <p:spPr>
          <a:xfrm>
            <a:off x="2764911" y="171503"/>
            <a:ext cx="5965825" cy="400050"/>
          </a:xfrm>
        </p:spPr>
        <p:txBody>
          <a:bodyPr/>
          <a:lstStyle/>
          <a:p>
            <a:pPr eaLnBrk="1" hangingPunct="1"/>
            <a:r>
              <a:rPr lang="en-US" altLang="en-US" sz="2400" b="1" u="sng"/>
              <a:t>SAT and ACT</a:t>
            </a:r>
            <a:endParaRPr lang="en-US" altLang="en-US" sz="2100"/>
          </a:p>
        </p:txBody>
      </p:sp>
      <p:sp>
        <p:nvSpPr>
          <p:cNvPr id="25603" name="Rectangle 3">
            <a:extLst>
              <a:ext uri="{FF2B5EF4-FFF2-40B4-BE49-F238E27FC236}">
                <a16:creationId xmlns:a16="http://schemas.microsoft.com/office/drawing/2014/main" id="{E07653E9-ED6B-4459-9D1A-92C3F7CD4184}"/>
              </a:ext>
            </a:extLst>
          </p:cNvPr>
          <p:cNvSpPr>
            <a:spLocks noGrp="1" noChangeArrowheads="1"/>
          </p:cNvSpPr>
          <p:nvPr>
            <p:ph idx="1"/>
          </p:nvPr>
        </p:nvSpPr>
        <p:spPr>
          <a:xfrm>
            <a:off x="1209675" y="843584"/>
            <a:ext cx="6578600" cy="4400550"/>
          </a:xfrm>
        </p:spPr>
        <p:txBody>
          <a:bodyPr>
            <a:normAutofit/>
          </a:bodyPr>
          <a:lstStyle/>
          <a:p>
            <a:pPr eaLnBrk="1" hangingPunct="1">
              <a:lnSpc>
                <a:spcPct val="80000"/>
              </a:lnSpc>
              <a:buFont typeface="Wingdings" panose="05000000000000000000" pitchFamily="2" charset="2"/>
              <a:buNone/>
              <a:defRPr/>
            </a:pPr>
            <a:endParaRPr lang="en-US" sz="1350" b="1">
              <a:solidFill>
                <a:schemeClr val="accent2"/>
              </a:solidFill>
              <a:latin typeface="News Gothic" pitchFamily="34" charset="0"/>
            </a:endParaRPr>
          </a:p>
          <a:p>
            <a:pPr eaLnBrk="1" hangingPunct="1">
              <a:lnSpc>
                <a:spcPct val="80000"/>
              </a:lnSpc>
              <a:spcBef>
                <a:spcPts val="900"/>
              </a:spcBef>
              <a:buFont typeface="Wingdings 3" panose="05040102010807070707" pitchFamily="18" charset="2"/>
              <a:buNone/>
              <a:defRPr/>
            </a:pPr>
            <a:r>
              <a:rPr lang="en-US" sz="1400" b="1">
                <a:latin typeface="Bookman Old Style"/>
              </a:rPr>
              <a:t>Online registration - Must upload photo ID with registration. Both websites offer practice materials.  Also check out testpreview.com and sparknotes.com </a:t>
            </a:r>
            <a:r>
              <a:rPr lang="en-US" sz="1400" b="1">
                <a:solidFill>
                  <a:srgbClr val="33CCFF"/>
                </a:solidFill>
                <a:latin typeface="News Gothic"/>
              </a:rPr>
              <a:t>Scores must be sent  directly to the universities from SAT/ACT for admissions purposes.  Colleges recommend that you submit all of your scores to them and not utilize the </a:t>
            </a:r>
            <a:r>
              <a:rPr lang="en-US" sz="1400" b="1" i="1">
                <a:solidFill>
                  <a:srgbClr val="33CCFF"/>
                </a:solidFill>
                <a:latin typeface="News Gothic"/>
              </a:rPr>
              <a:t>Score Choice </a:t>
            </a:r>
            <a:r>
              <a:rPr lang="en-US" sz="1400" b="1">
                <a:solidFill>
                  <a:srgbClr val="33CCFF"/>
                </a:solidFill>
                <a:latin typeface="News Gothic"/>
              </a:rPr>
              <a:t>options.</a:t>
            </a:r>
            <a:r>
              <a:rPr lang="en-US" sz="1400" b="1">
                <a:solidFill>
                  <a:schemeClr val="accent1"/>
                </a:solidFill>
                <a:latin typeface="News Gothic"/>
              </a:rPr>
              <a:t> </a:t>
            </a:r>
            <a:r>
              <a:rPr lang="en-US" sz="1400" b="1">
                <a:solidFill>
                  <a:srgbClr val="FFC000"/>
                </a:solidFill>
                <a:latin typeface="News Gothic"/>
              </a:rPr>
              <a:t>Fee waivers are available through Guidance only for 11</a:t>
            </a:r>
            <a:r>
              <a:rPr lang="en-US" sz="1400" b="1" baseline="30000">
                <a:solidFill>
                  <a:srgbClr val="FFC000"/>
                </a:solidFill>
                <a:latin typeface="News Gothic"/>
              </a:rPr>
              <a:t>th</a:t>
            </a:r>
            <a:r>
              <a:rPr lang="en-US" sz="1400" b="1">
                <a:solidFill>
                  <a:srgbClr val="FFC000"/>
                </a:solidFill>
                <a:latin typeface="News Gothic"/>
              </a:rPr>
              <a:t> and 12th graders.</a:t>
            </a:r>
          </a:p>
          <a:p>
            <a:pPr algn="ctr" eaLnBrk="1" hangingPunct="1">
              <a:lnSpc>
                <a:spcPct val="80000"/>
              </a:lnSpc>
              <a:buFont typeface="Wingdings" panose="05000000000000000000" pitchFamily="2" charset="2"/>
              <a:buNone/>
              <a:defRPr/>
            </a:pPr>
            <a:r>
              <a:rPr lang="en-US" sz="1100" b="1">
                <a:solidFill>
                  <a:srgbClr val="FFC000"/>
                </a:solidFill>
                <a:latin typeface="News Gothic"/>
              </a:rPr>
              <a:t>Rickards Code:  101663</a:t>
            </a:r>
          </a:p>
          <a:p>
            <a:pPr eaLnBrk="1" hangingPunct="1">
              <a:lnSpc>
                <a:spcPct val="80000"/>
              </a:lnSpc>
              <a:buFont typeface="Wingdings" panose="05000000000000000000" pitchFamily="2" charset="2"/>
              <a:buNone/>
              <a:defRPr/>
            </a:pPr>
            <a:r>
              <a:rPr lang="en-US" sz="1350" b="1">
                <a:solidFill>
                  <a:srgbClr val="FFC000"/>
                </a:solidFill>
                <a:latin typeface="News Gothic" pitchFamily="34" charset="0"/>
                <a:hlinkClick r:id="rId2"/>
              </a:rPr>
              <a:t>SAT- www.collegeboard.com</a:t>
            </a:r>
            <a:r>
              <a:rPr lang="en-US" sz="1350" b="1">
                <a:solidFill>
                  <a:srgbClr val="FFC000"/>
                </a:solidFill>
                <a:latin typeface="News Gothic" pitchFamily="34" charset="0"/>
              </a:rPr>
              <a:t> 			</a:t>
            </a:r>
            <a:r>
              <a:rPr lang="en-US" sz="1350" b="1">
                <a:solidFill>
                  <a:schemeClr val="accent1">
                    <a:lumMod val="60000"/>
                    <a:lumOff val="40000"/>
                  </a:schemeClr>
                </a:solidFill>
                <a:latin typeface="News Gothic" pitchFamily="34" charset="0"/>
              </a:rPr>
              <a:t> ACT- </a:t>
            </a:r>
            <a:r>
              <a:rPr lang="en-US" sz="1350" b="1">
                <a:solidFill>
                  <a:schemeClr val="accent1">
                    <a:lumMod val="60000"/>
                    <a:lumOff val="40000"/>
                  </a:schemeClr>
                </a:solidFill>
                <a:latin typeface="News Gothic" pitchFamily="34" charset="0"/>
                <a:hlinkClick r:id="rId3"/>
              </a:rPr>
              <a:t>www.act.org</a:t>
            </a:r>
            <a:r>
              <a:rPr lang="en-US" sz="1350" b="1">
                <a:solidFill>
                  <a:schemeClr val="accent1">
                    <a:lumMod val="60000"/>
                    <a:lumOff val="40000"/>
                  </a:schemeClr>
                </a:solidFill>
                <a:latin typeface="News Gothic" pitchFamily="34" charset="0"/>
              </a:rPr>
              <a:t>  </a:t>
            </a:r>
          </a:p>
        </p:txBody>
      </p:sp>
      <p:sp>
        <p:nvSpPr>
          <p:cNvPr id="30724" name="Rectangle 5">
            <a:extLst>
              <a:ext uri="{FF2B5EF4-FFF2-40B4-BE49-F238E27FC236}">
                <a16:creationId xmlns:a16="http://schemas.microsoft.com/office/drawing/2014/main" id="{B8428BD4-FB0A-477F-A66E-5123CBFC9325}"/>
              </a:ext>
            </a:extLst>
          </p:cNvPr>
          <p:cNvSpPr>
            <a:spLocks noChangeArrowheads="1"/>
          </p:cNvSpPr>
          <p:nvPr/>
        </p:nvSpPr>
        <p:spPr bwMode="auto">
          <a:xfrm flipV="1">
            <a:off x="3068638" y="1630363"/>
            <a:ext cx="4340225" cy="20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endParaRPr lang="en-US" altLang="en-US" sz="1350"/>
          </a:p>
        </p:txBody>
      </p:sp>
      <p:sp>
        <p:nvSpPr>
          <p:cNvPr id="4" name="Rectangle 1">
            <a:extLst>
              <a:ext uri="{FF2B5EF4-FFF2-40B4-BE49-F238E27FC236}">
                <a16:creationId xmlns:a16="http://schemas.microsoft.com/office/drawing/2014/main" id="{71D42CF5-DC53-46E0-AFF0-EC71C111D294}"/>
              </a:ext>
            </a:extLst>
          </p:cNvPr>
          <p:cNvSpPr>
            <a:spLocks noChangeArrowheads="1"/>
          </p:cNvSpPr>
          <p:nvPr/>
        </p:nvSpPr>
        <p:spPr bwMode="auto">
          <a:xfrm>
            <a:off x="231989" y="34048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9CAC1F7F-0113-4D46-846F-970CA8E9CC6C}"/>
              </a:ext>
            </a:extLst>
          </p:cNvPr>
          <p:cNvSpPr>
            <a:spLocks noChangeArrowheads="1"/>
          </p:cNvSpPr>
          <p:nvPr/>
        </p:nvSpPr>
        <p:spPr bwMode="auto">
          <a:xfrm>
            <a:off x="4171950" y="35872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descr="A calendar with numbers and dates&#10;&#10;AI-generated content may be incorrect.">
            <a:extLst>
              <a:ext uri="{FF2B5EF4-FFF2-40B4-BE49-F238E27FC236}">
                <a16:creationId xmlns:a16="http://schemas.microsoft.com/office/drawing/2014/main" id="{10B8B15A-623D-707E-D466-459DC1B8A137}"/>
              </a:ext>
            </a:extLst>
          </p:cNvPr>
          <p:cNvPicPr>
            <a:picLocks noChangeAspect="1"/>
          </p:cNvPicPr>
          <p:nvPr/>
        </p:nvPicPr>
        <p:blipFill>
          <a:blip r:embed="rId4"/>
          <a:stretch>
            <a:fillRect/>
          </a:stretch>
        </p:blipFill>
        <p:spPr>
          <a:xfrm>
            <a:off x="459806" y="2859207"/>
            <a:ext cx="3666766" cy="3828151"/>
          </a:xfrm>
          <a:prstGeom prst="rect">
            <a:avLst/>
          </a:prstGeom>
        </p:spPr>
      </p:pic>
      <p:pic>
        <p:nvPicPr>
          <p:cNvPr id="5" name="Picture 4" descr="A calendar with blue text&#10;&#10;AI-generated content may be incorrect.">
            <a:extLst>
              <a:ext uri="{FF2B5EF4-FFF2-40B4-BE49-F238E27FC236}">
                <a16:creationId xmlns:a16="http://schemas.microsoft.com/office/drawing/2014/main" id="{56C29244-063C-EC61-BD78-3FBBA160918D}"/>
              </a:ext>
            </a:extLst>
          </p:cNvPr>
          <p:cNvPicPr>
            <a:picLocks noChangeAspect="1"/>
          </p:cNvPicPr>
          <p:nvPr/>
        </p:nvPicPr>
        <p:blipFill>
          <a:blip r:embed="rId5"/>
          <a:stretch>
            <a:fillRect/>
          </a:stretch>
        </p:blipFill>
        <p:spPr>
          <a:xfrm>
            <a:off x="4291911" y="3038206"/>
            <a:ext cx="4743990" cy="3182608"/>
          </a:xfrm>
          <a:prstGeom prst="rect">
            <a:avLst/>
          </a:prstGeom>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7FB"/>
            </a:gs>
            <a:gs pos="74001">
              <a:srgbClr val="ACB9DB"/>
            </a:gs>
            <a:gs pos="83000">
              <a:srgbClr val="ACB9DB"/>
            </a:gs>
            <a:gs pos="100000">
              <a:srgbClr val="C8D1E7"/>
            </a:gs>
          </a:gsLst>
          <a:lin ang="5400000" scaled="1"/>
        </a:gradFill>
        <a:effectLst/>
      </p:bgPr>
    </p:bg>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496DC77A-B3AB-415A-8BBA-4C46938B3335}"/>
              </a:ext>
            </a:extLst>
          </p:cNvPr>
          <p:cNvSpPr>
            <a:spLocks noChangeArrowheads="1"/>
          </p:cNvSpPr>
          <p:nvPr/>
        </p:nvSpPr>
        <p:spPr bwMode="auto">
          <a:xfrm>
            <a:off x="506347" y="1148861"/>
            <a:ext cx="853440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900" b="1">
              <a:solidFill>
                <a:schemeClr val="tx2">
                  <a:lumMod val="25000"/>
                </a:schemeClr>
              </a:solidFill>
            </a:endParaRPr>
          </a:p>
          <a:p>
            <a:pPr>
              <a:spcBef>
                <a:spcPct val="0"/>
              </a:spcBef>
              <a:buClrTx/>
              <a:buSzTx/>
              <a:buFontTx/>
              <a:buNone/>
              <a:defRPr/>
            </a:pPr>
            <a:endParaRPr lang="en-US" altLang="en-US" sz="1200" b="1">
              <a:solidFill>
                <a:schemeClr val="tx2">
                  <a:lumMod val="25000"/>
                </a:schemeClr>
              </a:solidFill>
            </a:endParaRPr>
          </a:p>
          <a:p>
            <a:pPr>
              <a:spcBef>
                <a:spcPct val="0"/>
              </a:spcBef>
              <a:buClrTx/>
              <a:buSzTx/>
              <a:buFontTx/>
              <a:buNone/>
              <a:defRPr/>
            </a:pPr>
            <a:r>
              <a:rPr lang="en-US" altLang="en-US" sz="2000" b="1">
                <a:solidFill>
                  <a:schemeClr val="tx2">
                    <a:lumMod val="25000"/>
                  </a:schemeClr>
                </a:solidFill>
                <a:latin typeface="Tahoma"/>
                <a:ea typeface="Tahoma"/>
                <a:cs typeface="Tahoma"/>
              </a:rPr>
              <a:t>ACT Academy is Now Available </a:t>
            </a:r>
          </a:p>
          <a:p>
            <a:pPr>
              <a:spcBef>
                <a:spcPct val="0"/>
              </a:spcBef>
              <a:buClrTx/>
              <a:buSzTx/>
              <a:buFontTx/>
              <a:buNone/>
              <a:defRPr/>
            </a:pPr>
            <a:r>
              <a:rPr lang="en-US" altLang="en-US" sz="2000">
                <a:solidFill>
                  <a:schemeClr val="tx2">
                    <a:lumMod val="25000"/>
                  </a:schemeClr>
                </a:solidFill>
                <a:latin typeface="Tahoma"/>
                <a:ea typeface="Tahoma"/>
                <a:cs typeface="Tahoma"/>
              </a:rPr>
              <a:t>Free, personalized practice for the ACT test.</a:t>
            </a:r>
          </a:p>
          <a:p>
            <a:pPr>
              <a:spcBef>
                <a:spcPct val="0"/>
              </a:spcBef>
              <a:buClrTx/>
              <a:buSzTx/>
              <a:buFontTx/>
              <a:buNone/>
              <a:defRPr/>
            </a:pPr>
            <a:r>
              <a:rPr lang="en-US" altLang="en-US" sz="2000">
                <a:solidFill>
                  <a:schemeClr val="tx2">
                    <a:lumMod val="25000"/>
                  </a:schemeClr>
                </a:solidFill>
                <a:latin typeface="Tahoma"/>
                <a:ea typeface="Tahoma"/>
                <a:cs typeface="Tahoma"/>
              </a:rPr>
              <a:t>ACT Academy™ is a free online learning tool and test practice program designed to help you get the best score possible on the ACT test, and well on your way to college and career success.</a:t>
            </a:r>
          </a:p>
          <a:p>
            <a:pPr>
              <a:spcBef>
                <a:spcPct val="0"/>
              </a:spcBef>
              <a:buClrTx/>
              <a:buSzTx/>
              <a:buFontTx/>
              <a:buNone/>
              <a:defRPr/>
            </a:pPr>
            <a:r>
              <a:rPr lang="en-US" altLang="en-US" sz="2000">
                <a:solidFill>
                  <a:schemeClr val="tx2">
                    <a:lumMod val="25000"/>
                  </a:schemeClr>
                </a:solidFill>
                <a:latin typeface="Tahoma"/>
                <a:ea typeface="Tahoma"/>
                <a:cs typeface="Tahoma"/>
              </a:rPr>
              <a:t>Through video lessons, interactive practice questions, full-length practice tests, educational games, and other materials targeted to your academic needs, ACT Academy provides you with a personalized study plan based on your previous scores from The ACT</a:t>
            </a:r>
            <a:r>
              <a:rPr lang="en-US" altLang="en-US" sz="2000" baseline="30000">
                <a:solidFill>
                  <a:schemeClr val="tx2">
                    <a:lumMod val="25000"/>
                  </a:schemeClr>
                </a:solidFill>
                <a:latin typeface="Tahoma"/>
                <a:ea typeface="Tahoma"/>
                <a:cs typeface="Tahoma"/>
              </a:rPr>
              <a:t>®</a:t>
            </a:r>
            <a:r>
              <a:rPr lang="en-US" altLang="en-US" sz="2000">
                <a:solidFill>
                  <a:schemeClr val="tx2">
                    <a:lumMod val="25000"/>
                  </a:schemeClr>
                </a:solidFill>
                <a:latin typeface="Tahoma"/>
                <a:ea typeface="Tahoma"/>
                <a:cs typeface="Tahoma"/>
              </a:rPr>
              <a:t> test, </a:t>
            </a:r>
            <a:r>
              <a:rPr lang="en-US" altLang="en-US" sz="2000" err="1">
                <a:solidFill>
                  <a:schemeClr val="tx2">
                    <a:lumMod val="25000"/>
                  </a:schemeClr>
                </a:solidFill>
                <a:latin typeface="Tahoma"/>
                <a:ea typeface="Tahoma"/>
                <a:cs typeface="Tahoma"/>
              </a:rPr>
              <a:t>PreACT</a:t>
            </a:r>
            <a:r>
              <a:rPr lang="en-US" altLang="en-US" sz="2000" baseline="30000">
                <a:solidFill>
                  <a:schemeClr val="tx2">
                    <a:lumMod val="25000"/>
                  </a:schemeClr>
                </a:solidFill>
                <a:latin typeface="Tahoma"/>
                <a:ea typeface="Tahoma"/>
                <a:cs typeface="Tahoma"/>
              </a:rPr>
              <a:t>®</a:t>
            </a:r>
            <a:r>
              <a:rPr lang="en-US" altLang="en-US" sz="2000">
                <a:solidFill>
                  <a:schemeClr val="tx2">
                    <a:lumMod val="25000"/>
                  </a:schemeClr>
                </a:solidFill>
                <a:latin typeface="Tahoma"/>
                <a:ea typeface="Tahoma"/>
                <a:cs typeface="Tahoma"/>
              </a:rPr>
              <a:t>, Official ACT practice tests, or in platform diagnostics.</a:t>
            </a:r>
          </a:p>
          <a:p>
            <a:pPr>
              <a:spcBef>
                <a:spcPct val="0"/>
              </a:spcBef>
              <a:buClrTx/>
              <a:buSzTx/>
              <a:buFontTx/>
              <a:buNone/>
              <a:defRPr/>
            </a:pPr>
            <a:endParaRPr lang="en-US" altLang="en-US" sz="1200">
              <a:solidFill>
                <a:schemeClr val="tx2">
                  <a:lumMod val="25000"/>
                </a:schemeClr>
              </a:solidFill>
            </a:endParaRPr>
          </a:p>
          <a:p>
            <a:pPr>
              <a:spcBef>
                <a:spcPct val="0"/>
              </a:spcBef>
              <a:buClrTx/>
              <a:buSzTx/>
              <a:buFontTx/>
              <a:buNone/>
              <a:defRPr/>
            </a:pPr>
            <a:r>
              <a:rPr lang="en-US" altLang="en-US" sz="1200" b="1">
                <a:solidFill>
                  <a:schemeClr val="tx2">
                    <a:lumMod val="25000"/>
                  </a:schemeClr>
                </a:solidFill>
                <a:latin typeface="Tahoma"/>
                <a:ea typeface="Tahoma"/>
                <a:cs typeface="Tahoma"/>
              </a:rPr>
              <a:t>ACT Academy features:</a:t>
            </a:r>
          </a:p>
          <a:p>
            <a:pPr>
              <a:spcBef>
                <a:spcPct val="0"/>
              </a:spcBef>
              <a:buClrTx/>
              <a:buSzTx/>
              <a:buFont typeface="Arial" panose="020B0604020202020204" pitchFamily="34" charset="0"/>
              <a:buChar char="•"/>
              <a:defRPr/>
            </a:pPr>
            <a:r>
              <a:rPr lang="en-US" altLang="en-US" sz="1400">
                <a:solidFill>
                  <a:schemeClr val="tx2">
                    <a:lumMod val="25000"/>
                  </a:schemeClr>
                </a:solidFill>
                <a:latin typeface="Tahoma"/>
                <a:ea typeface="Tahoma"/>
                <a:cs typeface="Tahoma"/>
              </a:rPr>
              <a:t>Personalized resources</a:t>
            </a:r>
          </a:p>
          <a:p>
            <a:pPr>
              <a:spcBef>
                <a:spcPct val="0"/>
              </a:spcBef>
              <a:buClrTx/>
              <a:buSzTx/>
              <a:buFont typeface="Arial" panose="020B0604020202020204" pitchFamily="34" charset="0"/>
              <a:buChar char="•"/>
              <a:defRPr/>
            </a:pPr>
            <a:r>
              <a:rPr lang="en-US" altLang="en-US" sz="1400">
                <a:solidFill>
                  <a:schemeClr val="tx2">
                    <a:lumMod val="25000"/>
                  </a:schemeClr>
                </a:solidFill>
                <a:latin typeface="Tahoma"/>
                <a:ea typeface="Tahoma"/>
                <a:cs typeface="Tahoma"/>
              </a:rPr>
              <a:t>Accessible anytime/anywhere there is an internet connection</a:t>
            </a:r>
          </a:p>
          <a:p>
            <a:pPr>
              <a:spcBef>
                <a:spcPct val="0"/>
              </a:spcBef>
              <a:buClrTx/>
              <a:buSzTx/>
              <a:buFont typeface="Arial" panose="020B0604020202020204" pitchFamily="34" charset="0"/>
              <a:buChar char="•"/>
              <a:defRPr/>
            </a:pPr>
            <a:r>
              <a:rPr lang="en-US" altLang="en-US" sz="1400">
                <a:solidFill>
                  <a:schemeClr val="tx2">
                    <a:lumMod val="25000"/>
                  </a:schemeClr>
                </a:solidFill>
                <a:latin typeface="Tahoma"/>
                <a:ea typeface="Tahoma"/>
                <a:cs typeface="Tahoma"/>
              </a:rPr>
              <a:t>Both a full length ACT test option as well as ACT test sections</a:t>
            </a:r>
          </a:p>
          <a:p>
            <a:pPr>
              <a:spcBef>
                <a:spcPct val="0"/>
              </a:spcBef>
              <a:buClrTx/>
              <a:buSzTx/>
              <a:buFont typeface="Arial" panose="020B0604020202020204" pitchFamily="34" charset="0"/>
              <a:buChar char="•"/>
              <a:defRPr/>
            </a:pPr>
            <a:r>
              <a:rPr lang="en-US" altLang="en-US" sz="1400">
                <a:solidFill>
                  <a:schemeClr val="tx2">
                    <a:lumMod val="25000"/>
                  </a:schemeClr>
                </a:solidFill>
                <a:latin typeface="Tahoma"/>
                <a:ea typeface="Tahoma"/>
                <a:cs typeface="Tahoma"/>
              </a:rPr>
              <a:t>Educational games to drive mastery of content</a:t>
            </a:r>
          </a:p>
        </p:txBody>
      </p:sp>
      <p:sp>
        <p:nvSpPr>
          <p:cNvPr id="32771" name="Rectangle 4">
            <a:extLst>
              <a:ext uri="{FF2B5EF4-FFF2-40B4-BE49-F238E27FC236}">
                <a16:creationId xmlns:a16="http://schemas.microsoft.com/office/drawing/2014/main" id="{D5DAC59C-2156-49B3-A998-320290AFAF7E}"/>
              </a:ext>
            </a:extLst>
          </p:cNvPr>
          <p:cNvSpPr>
            <a:spLocks noChangeArrowheads="1"/>
          </p:cNvSpPr>
          <p:nvPr/>
        </p:nvSpPr>
        <p:spPr bwMode="auto">
          <a:xfrm>
            <a:off x="2971800" y="1144588"/>
            <a:ext cx="462915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Tahoma" panose="020B0604030504040204" pitchFamily="34" charset="0"/>
              </a:defRPr>
            </a:lvl9pPr>
          </a:lstStyle>
          <a:p>
            <a:pPr>
              <a:spcBef>
                <a:spcPct val="0"/>
              </a:spcBef>
              <a:buClrTx/>
              <a:buSzTx/>
              <a:buFontTx/>
              <a:buNone/>
              <a:defRPr/>
            </a:pPr>
            <a:endParaRPr lang="en-US" altLang="en-US" sz="1350"/>
          </a:p>
          <a:p>
            <a:pPr>
              <a:spcBef>
                <a:spcPct val="0"/>
              </a:spcBef>
              <a:buClrTx/>
              <a:buSzTx/>
              <a:buFontTx/>
              <a:buNone/>
              <a:defRPr/>
            </a:pPr>
            <a:r>
              <a:rPr lang="en-US" altLang="en-US" sz="2400">
                <a:solidFill>
                  <a:schemeClr val="tx2">
                    <a:lumMod val="25000"/>
                  </a:schemeClr>
                </a:solidFill>
              </a:rPr>
              <a:t>FREE ACT TEST PREP!</a:t>
            </a:r>
          </a:p>
          <a:p>
            <a:pPr>
              <a:spcBef>
                <a:spcPct val="0"/>
              </a:spcBef>
              <a:buClrTx/>
              <a:buSzTx/>
              <a:buFontTx/>
              <a:buNone/>
              <a:defRPr/>
            </a:pPr>
            <a:endParaRPr lang="en-US" altLang="en-US" sz="1350"/>
          </a:p>
          <a:p>
            <a:pPr>
              <a:spcBef>
                <a:spcPct val="0"/>
              </a:spcBef>
              <a:buClrTx/>
              <a:buSzTx/>
              <a:buFontTx/>
              <a:buNone/>
              <a:defRPr/>
            </a:pPr>
            <a:r>
              <a:rPr lang="en-US" altLang="en-US" sz="1350">
                <a:hlinkClick r:id="rId2"/>
              </a:rPr>
              <a:t>http://www.act.org/content/act/en/products-and-services/the-act/test-preparation.html</a:t>
            </a:r>
            <a:r>
              <a:rPr lang="en-US" altLang="en-US" sz="1350"/>
              <a:t> </a:t>
            </a:r>
          </a:p>
        </p:txBody>
      </p:sp>
      <p:pic>
        <p:nvPicPr>
          <p:cNvPr id="59396" name="Picture 5">
            <a:extLst>
              <a:ext uri="{FF2B5EF4-FFF2-40B4-BE49-F238E27FC236}">
                <a16:creationId xmlns:a16="http://schemas.microsoft.com/office/drawing/2014/main" id="{0BF64A9B-6158-4427-AFE7-3873711C5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57200"/>
            <a:ext cx="26670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C3DABCB9-5109-4B69-B442-82D065E39672}"/>
              </a:ext>
            </a:extLst>
          </p:cNvPr>
          <p:cNvSpPr>
            <a:spLocks noGrp="1" noChangeArrowheads="1"/>
          </p:cNvSpPr>
          <p:nvPr>
            <p:ph type="title"/>
          </p:nvPr>
        </p:nvSpPr>
        <p:spPr>
          <a:xfrm>
            <a:off x="762000" y="152400"/>
            <a:ext cx="7878763" cy="381000"/>
          </a:xfrm>
        </p:spPr>
        <p:txBody>
          <a:bodyPr rtlCol="0">
            <a:normAutofit fontScale="90000"/>
          </a:bodyPr>
          <a:lstStyle/>
          <a:p>
            <a:pPr eaLnBrk="1" fontAlgn="auto" hangingPunct="1">
              <a:spcAft>
                <a:spcPts val="0"/>
              </a:spcAft>
              <a:defRPr/>
            </a:pPr>
            <a:r>
              <a:rPr lang="en-US" sz="4000" u="sng">
                <a:solidFill>
                  <a:schemeClr val="tx1">
                    <a:lumMod val="85000"/>
                    <a:lumOff val="15000"/>
                  </a:schemeClr>
                </a:solidFill>
              </a:rPr>
              <a:t>Helpful Websites</a:t>
            </a:r>
          </a:p>
        </p:txBody>
      </p:sp>
      <p:sp>
        <p:nvSpPr>
          <p:cNvPr id="140291" name="Rectangle 3">
            <a:extLst>
              <a:ext uri="{FF2B5EF4-FFF2-40B4-BE49-F238E27FC236}">
                <a16:creationId xmlns:a16="http://schemas.microsoft.com/office/drawing/2014/main" id="{9F364D8C-8F70-4206-A6E9-E088F88DB10D}"/>
              </a:ext>
            </a:extLst>
          </p:cNvPr>
          <p:cNvSpPr>
            <a:spLocks noGrp="1" noChangeArrowheads="1"/>
          </p:cNvSpPr>
          <p:nvPr>
            <p:ph idx="1"/>
          </p:nvPr>
        </p:nvSpPr>
        <p:spPr>
          <a:xfrm>
            <a:off x="152400" y="762000"/>
            <a:ext cx="9097963" cy="6248400"/>
          </a:xfrm>
        </p:spPr>
        <p:txBody>
          <a:bodyPr rtlCol="0">
            <a:normAutofit/>
          </a:bodyPr>
          <a:lstStyle/>
          <a:p>
            <a:pPr marL="0" indent="0" eaLnBrk="1" fontAlgn="auto" hangingPunct="1">
              <a:lnSpc>
                <a:spcPct val="80000"/>
              </a:lnSpc>
              <a:spcAft>
                <a:spcPts val="0"/>
              </a:spcAft>
              <a:buNone/>
              <a:defRPr/>
            </a:pPr>
            <a:r>
              <a:rPr lang="en-US">
                <a:solidFill>
                  <a:schemeClr val="tx1">
                    <a:lumMod val="75000"/>
                    <a:lumOff val="25000"/>
                  </a:schemeClr>
                </a:solidFill>
              </a:rPr>
              <a:t> </a:t>
            </a:r>
            <a:endParaRPr lang="en-US"/>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www.collegeboard.com</a:t>
            </a:r>
          </a:p>
          <a:p>
            <a:pPr eaLnBrk="1" fontAlgn="auto" hangingPunct="1">
              <a:lnSpc>
                <a:spcPct val="80000"/>
              </a:lnSpc>
              <a:spcAft>
                <a:spcPts val="0"/>
              </a:spcAft>
              <a:buFont typeface="Wingdings 3" charset="2"/>
              <a:buChar char=""/>
              <a:defRPr/>
            </a:pPr>
            <a:r>
              <a:rPr lang="en-US">
                <a:solidFill>
                  <a:schemeClr val="tx1">
                    <a:lumMod val="75000"/>
                    <a:lumOff val="25000"/>
                  </a:schemeClr>
                </a:solidFill>
                <a:hlinkClick r:id="rId3">
                  <a:extLst>
                    <a:ext uri="{A12FA001-AC4F-418D-AE19-62706E023703}">
                      <ahyp:hlinkClr xmlns:ahyp="http://schemas.microsoft.com/office/drawing/2018/hyperlinkcolor" val="tx"/>
                    </a:ext>
                  </a:extLst>
                </a:hlinkClick>
              </a:rPr>
              <a:t>www.actstudent.org</a:t>
            </a:r>
            <a:endParaRPr lang="en-US">
              <a:solidFill>
                <a:schemeClr val="tx1">
                  <a:lumMod val="75000"/>
                  <a:lumOff val="25000"/>
                </a:schemeClr>
              </a:solidFill>
            </a:endParaRPr>
          </a:p>
          <a:p>
            <a:pPr marL="0" indent="0" eaLnBrk="1" fontAlgn="auto" hangingPunct="1">
              <a:lnSpc>
                <a:spcPct val="80000"/>
              </a:lnSpc>
              <a:spcAft>
                <a:spcPts val="0"/>
              </a:spcAft>
              <a:buFont typeface="Wingdings 3" panose="05040102010807070707" pitchFamily="18" charset="2"/>
              <a:buNone/>
              <a:defRPr/>
            </a:pPr>
            <a:endParaRPr lang="en-US">
              <a:solidFill>
                <a:schemeClr val="tx1">
                  <a:lumMod val="75000"/>
                  <a:lumOff val="25000"/>
                </a:schemeClr>
              </a:solidFill>
            </a:endParaRPr>
          </a:p>
          <a:p>
            <a:pPr eaLnBrk="1" fontAlgn="auto" hangingPunct="1">
              <a:lnSpc>
                <a:spcPct val="80000"/>
              </a:lnSpc>
              <a:spcAft>
                <a:spcPts val="0"/>
              </a:spcAft>
              <a:buFont typeface="Wingdings" panose="05000000000000000000" pitchFamily="2" charset="2"/>
              <a:buNone/>
              <a:defRPr/>
            </a:pPr>
            <a:r>
              <a:rPr lang="en-US" u="sng">
                <a:solidFill>
                  <a:schemeClr val="tx1">
                    <a:lumMod val="75000"/>
                    <a:lumOff val="25000"/>
                  </a:schemeClr>
                </a:solidFill>
              </a:rPr>
              <a:t>Financial Aid:</a:t>
            </a:r>
            <a:endParaRPr lang="en-US">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www.FloridaStudentFinancialAid.org</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www.fafsa.ed.gov</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www.fastweb.com</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http://scholarships.brokescholar.com</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http://www.scholaraid.com/</a:t>
            </a:r>
          </a:p>
          <a:p>
            <a:pPr eaLnBrk="1" fontAlgn="auto" hangingPunct="1">
              <a:lnSpc>
                <a:spcPct val="80000"/>
              </a:lnSpc>
              <a:spcAft>
                <a:spcPts val="0"/>
              </a:spcAft>
              <a:buFont typeface="Wingdings 3" charset="2"/>
              <a:buChar char=""/>
              <a:defRPr/>
            </a:pPr>
            <a:endParaRPr lang="en-US" sz="2400" u="sng">
              <a:solidFill>
                <a:schemeClr val="tx1">
                  <a:lumMod val="75000"/>
                  <a:lumOff val="25000"/>
                </a:schemeClr>
              </a:solidFill>
            </a:endParaRPr>
          </a:p>
          <a:p>
            <a:pPr eaLnBrk="1" fontAlgn="auto" hangingPunct="1">
              <a:lnSpc>
                <a:spcPct val="80000"/>
              </a:lnSpc>
              <a:spcAft>
                <a:spcPts val="0"/>
              </a:spcAft>
              <a:buFont typeface="Wingdings" panose="05000000000000000000" pitchFamily="2" charset="2"/>
              <a:buNone/>
              <a:defRPr/>
            </a:pPr>
            <a:r>
              <a:rPr lang="en-US" sz="2400" u="sng">
                <a:solidFill>
                  <a:schemeClr val="tx1">
                    <a:lumMod val="75000"/>
                    <a:lumOff val="25000"/>
                  </a:schemeClr>
                </a:solidFill>
              </a:rPr>
              <a:t>College Search:</a:t>
            </a:r>
          </a:p>
          <a:p>
            <a:pPr>
              <a:lnSpc>
                <a:spcPct val="80000"/>
              </a:lnSpc>
              <a:spcAft>
                <a:spcPts val="0"/>
              </a:spcAft>
              <a:buNone/>
              <a:defRPr/>
            </a:pPr>
            <a:r>
              <a:rPr lang="en-US" sz="2400">
                <a:solidFill>
                  <a:schemeClr val="tx1">
                    <a:lumMod val="75000"/>
                    <a:lumOff val="25000"/>
                  </a:schemeClr>
                </a:solidFill>
                <a:ea typeface="+mn-lt"/>
                <a:cs typeface="+mn-lt"/>
                <a:hlinkClick r:id="rId4">
                  <a:extLst>
                    <a:ext uri="{A12FA001-AC4F-418D-AE19-62706E023703}">
                      <ahyp:hlinkClr xmlns:ahyp="http://schemas.microsoft.com/office/drawing/2018/hyperlinkcolor" val="tx"/>
                    </a:ext>
                  </a:extLst>
                </a:hlinkClick>
              </a:rPr>
              <a:t>https://collegescorecard.ed.gov/</a:t>
            </a:r>
            <a:endParaRPr lang="en-US">
              <a:solidFill>
                <a:schemeClr val="tx1">
                  <a:lumMod val="75000"/>
                  <a:lumOff val="25000"/>
                </a:schemeClr>
              </a:solidFill>
              <a:hlinkClick r:id="rId4">
                <a:extLst>
                  <a:ext uri="{A12FA001-AC4F-418D-AE19-62706E023703}">
                    <ahyp:hlinkClr xmlns:ahyp="http://schemas.microsoft.com/office/drawing/2018/hyperlinkcolor" val="tx"/>
                  </a:ext>
                </a:extLst>
              </a:hlinkClick>
            </a:endParaRPr>
          </a:p>
          <a:p>
            <a:pPr eaLnBrk="1" fontAlgn="auto" hangingPunct="1">
              <a:lnSpc>
                <a:spcPct val="80000"/>
              </a:lnSpc>
              <a:spcAft>
                <a:spcPts val="0"/>
              </a:spcAft>
              <a:buFont typeface="Wingdings 3" charset="2"/>
              <a:buChar char=""/>
              <a:defRPr/>
            </a:pPr>
            <a:r>
              <a:rPr lang="en-US" b="1">
                <a:solidFill>
                  <a:schemeClr val="tx1">
                    <a:lumMod val="75000"/>
                    <a:lumOff val="25000"/>
                  </a:schemeClr>
                </a:solidFill>
                <a:hlinkClick r:id="rId5">
                  <a:extLst>
                    <a:ext uri="{A12FA001-AC4F-418D-AE19-62706E023703}">
                      <ahyp:hlinkClr xmlns:ahyp="http://schemas.microsoft.com/office/drawing/2018/hyperlinkcolor" val="tx"/>
                    </a:ext>
                  </a:extLst>
                </a:hlinkClick>
              </a:rPr>
              <a:t>www.collegeconfidential.com</a:t>
            </a:r>
            <a:endParaRPr lang="en-US" b="1">
              <a:solidFill>
                <a:schemeClr val="tx1">
                  <a:lumMod val="75000"/>
                  <a:lumOff val="25000"/>
                </a:schemeClr>
              </a:solidFill>
            </a:endParaRP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www.collegequest.com</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www.anycollege.net</a:t>
            </a:r>
          </a:p>
          <a:p>
            <a:pPr eaLnBrk="1" fontAlgn="auto" hangingPunct="1">
              <a:lnSpc>
                <a:spcPct val="80000"/>
              </a:lnSpc>
              <a:spcAft>
                <a:spcPts val="0"/>
              </a:spcAft>
              <a:buFont typeface="Wingdings 3" charset="2"/>
              <a:buChar char=""/>
              <a:defRPr/>
            </a:pPr>
            <a:r>
              <a:rPr lang="en-US">
                <a:solidFill>
                  <a:schemeClr val="tx1">
                    <a:lumMod val="75000"/>
                    <a:lumOff val="25000"/>
                  </a:schemeClr>
                </a:solidFill>
              </a:rPr>
              <a:t>www.review.com</a:t>
            </a:r>
          </a:p>
          <a:p>
            <a:pPr eaLnBrk="1" fontAlgn="auto" hangingPunct="1">
              <a:lnSpc>
                <a:spcPct val="80000"/>
              </a:lnSpc>
              <a:spcAft>
                <a:spcPts val="0"/>
              </a:spcAft>
              <a:buFont typeface="Wingdings 3" charset="2"/>
              <a:buChar char=""/>
              <a:defRPr/>
            </a:pPr>
            <a:endParaRPr lang="en-US" sz="2400">
              <a:solidFill>
                <a:schemeClr val="bg2">
                  <a:lumMod val="75000"/>
                </a:schemeClr>
              </a:solidFill>
            </a:endParaRPr>
          </a:p>
          <a:p>
            <a:pPr eaLnBrk="1" fontAlgn="auto" hangingPunct="1">
              <a:lnSpc>
                <a:spcPct val="80000"/>
              </a:lnSpc>
              <a:spcAft>
                <a:spcPts val="0"/>
              </a:spcAft>
              <a:buFont typeface="Wingdings 3" charset="2"/>
              <a:buChar char=""/>
              <a:defRPr/>
            </a:pPr>
            <a:endParaRPr lang="en-US" sz="2400">
              <a:solidFill>
                <a:schemeClr val="bg2">
                  <a:lumMod val="75000"/>
                </a:schemeClr>
              </a:solidFill>
            </a:endParaRPr>
          </a:p>
          <a:p>
            <a:pPr eaLnBrk="1" fontAlgn="auto" hangingPunct="1">
              <a:lnSpc>
                <a:spcPct val="80000"/>
              </a:lnSpc>
              <a:spcAft>
                <a:spcPts val="0"/>
              </a:spcAft>
              <a:buFont typeface="Wingdings 3" charset="2"/>
              <a:buChar char=""/>
              <a:defRPr/>
            </a:pPr>
            <a:endParaRPr lang="en-US" sz="2400">
              <a:solidFill>
                <a:schemeClr val="bg2">
                  <a:lumMod val="75000"/>
                </a:schemeClr>
              </a:solidFill>
            </a:endParaRPr>
          </a:p>
          <a:p>
            <a:pPr eaLnBrk="1" fontAlgn="auto" hangingPunct="1">
              <a:lnSpc>
                <a:spcPct val="80000"/>
              </a:lnSpc>
              <a:spcAft>
                <a:spcPts val="0"/>
              </a:spcAft>
              <a:buFont typeface="Wingdings" panose="05000000000000000000" pitchFamily="2" charset="2"/>
              <a:buNone/>
              <a:defRPr/>
            </a:pPr>
            <a:endParaRPr lang="en-US" sz="2400">
              <a:solidFill>
                <a:schemeClr val="bg2">
                  <a:lumMod val="75000"/>
                </a:schemeClr>
              </a:solidFill>
            </a:endParaRPr>
          </a:p>
        </p:txBody>
      </p:sp>
    </p:spTree>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200BBD5E-4985-47E4-B605-AA6C8BBEFA4E}"/>
              </a:ext>
            </a:extLst>
          </p:cNvPr>
          <p:cNvSpPr>
            <a:spLocks noGrp="1"/>
          </p:cNvSpPr>
          <p:nvPr>
            <p:ph type="title"/>
          </p:nvPr>
        </p:nvSpPr>
        <p:spPr>
          <a:xfrm>
            <a:off x="1644650" y="228600"/>
            <a:ext cx="6457950" cy="969963"/>
          </a:xfrm>
        </p:spPr>
        <p:txBody>
          <a:bodyPr/>
          <a:lstStyle/>
          <a:p>
            <a:pPr algn="ctr" eaLnBrk="1" hangingPunct="1"/>
            <a:r>
              <a:rPr lang="en-US" altLang="en-US"/>
              <a:t>NCAA/NAIA Eligibility</a:t>
            </a:r>
          </a:p>
        </p:txBody>
      </p:sp>
      <p:sp>
        <p:nvSpPr>
          <p:cNvPr id="3" name="Content Placeholder 2">
            <a:extLst>
              <a:ext uri="{FF2B5EF4-FFF2-40B4-BE49-F238E27FC236}">
                <a16:creationId xmlns:a16="http://schemas.microsoft.com/office/drawing/2014/main" id="{E8E736F1-3F1F-48C1-BF93-A4641ADACA61}"/>
              </a:ext>
            </a:extLst>
          </p:cNvPr>
          <p:cNvSpPr>
            <a:spLocks noGrp="1"/>
          </p:cNvSpPr>
          <p:nvPr>
            <p:ph idx="1"/>
          </p:nvPr>
        </p:nvSpPr>
        <p:spPr>
          <a:xfrm>
            <a:off x="4114800" y="1828800"/>
            <a:ext cx="4572000" cy="3081338"/>
          </a:xfrm>
        </p:spPr>
        <p:txBody>
          <a:bodyPr rtlCol="0">
            <a:normAutofit/>
          </a:bodyPr>
          <a:lstStyle/>
          <a:p>
            <a:pPr eaLnBrk="1" fontAlgn="auto" hangingPunct="1">
              <a:spcAft>
                <a:spcPts val="0"/>
              </a:spcAft>
              <a:buFont typeface="Wingdings 3" charset="2"/>
              <a:buChar char=""/>
              <a:defRPr/>
            </a:pPr>
            <a:r>
              <a:rPr lang="en-US">
                <a:solidFill>
                  <a:schemeClr val="tx1">
                    <a:lumMod val="75000"/>
                    <a:lumOff val="25000"/>
                  </a:schemeClr>
                </a:solidFill>
              </a:rPr>
              <a:t>If you are interested in practicing, competing and receiving an athletics scholarship during your first year at a Division I or II school, you must be certified as eligible by the NCAA  or NAIA Eligibility Center.</a:t>
            </a:r>
          </a:p>
          <a:p>
            <a:pPr marL="0" indent="0" eaLnBrk="1" fontAlgn="auto" hangingPunct="1">
              <a:spcAft>
                <a:spcPts val="0"/>
              </a:spcAft>
              <a:buFont typeface="Wingdings 3" charset="2"/>
              <a:buNone/>
              <a:defRPr/>
            </a:pPr>
            <a:endParaRPr lang="en-US">
              <a:solidFill>
                <a:schemeClr val="tx1">
                  <a:lumMod val="75000"/>
                  <a:lumOff val="25000"/>
                </a:schemeClr>
              </a:solidFill>
            </a:endParaRPr>
          </a:p>
          <a:p>
            <a:pPr marL="0" indent="0" algn="ctr" eaLnBrk="1" fontAlgn="auto" hangingPunct="1">
              <a:spcAft>
                <a:spcPts val="0"/>
              </a:spcAft>
              <a:buFont typeface="Wingdings 3" charset="2"/>
              <a:buNone/>
              <a:defRPr/>
            </a:pPr>
            <a:r>
              <a:rPr lang="en-US">
                <a:solidFill>
                  <a:schemeClr val="tx1">
                    <a:lumMod val="75000"/>
                    <a:lumOff val="25000"/>
                  </a:schemeClr>
                </a:solidFill>
              </a:rPr>
              <a:t>Contact Person: Ms. Terraca Jones</a:t>
            </a:r>
          </a:p>
          <a:p>
            <a:pPr marL="0" indent="0" algn="ctr" eaLnBrk="1" fontAlgn="auto" hangingPunct="1">
              <a:spcAft>
                <a:spcPts val="0"/>
              </a:spcAft>
              <a:buFont typeface="Wingdings 3" charset="2"/>
              <a:buNone/>
              <a:defRPr/>
            </a:pPr>
            <a:endParaRPr lang="en-US">
              <a:solidFill>
                <a:schemeClr val="tx1">
                  <a:lumMod val="75000"/>
                  <a:lumOff val="25000"/>
                </a:schemeClr>
              </a:solidFill>
            </a:endParaRPr>
          </a:p>
        </p:txBody>
      </p:sp>
      <p:pic>
        <p:nvPicPr>
          <p:cNvPr id="60420" name="Picture 3">
            <a:extLst>
              <a:ext uri="{FF2B5EF4-FFF2-40B4-BE49-F238E27FC236}">
                <a16:creationId xmlns:a16="http://schemas.microsoft.com/office/drawing/2014/main" id="{1776A700-AD65-45F0-8165-3D52FA28F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752600"/>
            <a:ext cx="32226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and red logo&#10;&#10;Description automatically generated">
            <a:extLst>
              <a:ext uri="{FF2B5EF4-FFF2-40B4-BE49-F238E27FC236}">
                <a16:creationId xmlns:a16="http://schemas.microsoft.com/office/drawing/2014/main" id="{E601E8BB-C0CE-BD32-63AB-D8082845C3F6}"/>
              </a:ext>
            </a:extLst>
          </p:cNvPr>
          <p:cNvPicPr>
            <a:picLocks noChangeAspect="1"/>
          </p:cNvPicPr>
          <p:nvPr/>
        </p:nvPicPr>
        <p:blipFill>
          <a:blip r:embed="rId3"/>
          <a:stretch>
            <a:fillRect/>
          </a:stretch>
        </p:blipFill>
        <p:spPr>
          <a:xfrm>
            <a:off x="4410075" y="4603750"/>
            <a:ext cx="3981450" cy="1714500"/>
          </a:xfrm>
          <a:prstGeom prst="rect">
            <a:avLst/>
          </a:prstGeom>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41BB-9C08-438E-8EB6-11FD2AA12633}"/>
              </a:ext>
            </a:extLst>
          </p:cNvPr>
          <p:cNvSpPr>
            <a:spLocks noGrp="1"/>
          </p:cNvSpPr>
          <p:nvPr>
            <p:ph type="title"/>
          </p:nvPr>
        </p:nvSpPr>
        <p:spPr>
          <a:xfrm>
            <a:off x="946150" y="1076325"/>
            <a:ext cx="8197850" cy="993775"/>
          </a:xfrm>
        </p:spPr>
        <p:txBody>
          <a:bodyPr rtlCol="0">
            <a:normAutofit fontScale="90000"/>
          </a:bodyPr>
          <a:lstStyle/>
          <a:p>
            <a:pPr eaLnBrk="1" fontAlgn="auto" hangingPunct="1">
              <a:spcAft>
                <a:spcPts val="0"/>
              </a:spcAft>
              <a:defRPr/>
            </a:pPr>
            <a:r>
              <a:rPr lang="en-US">
                <a:solidFill>
                  <a:schemeClr val="tx1">
                    <a:lumMod val="85000"/>
                    <a:lumOff val="15000"/>
                  </a:schemeClr>
                </a:solidFill>
              </a:rPr>
              <a:t>What can I do to support my student?</a:t>
            </a:r>
          </a:p>
        </p:txBody>
      </p:sp>
      <p:sp>
        <p:nvSpPr>
          <p:cNvPr id="3" name="Content Placeholder 2">
            <a:extLst>
              <a:ext uri="{FF2B5EF4-FFF2-40B4-BE49-F238E27FC236}">
                <a16:creationId xmlns:a16="http://schemas.microsoft.com/office/drawing/2014/main" id="{19496174-942D-4F80-8293-260DD8144642}"/>
              </a:ext>
            </a:extLst>
          </p:cNvPr>
          <p:cNvSpPr>
            <a:spLocks noGrp="1"/>
          </p:cNvSpPr>
          <p:nvPr>
            <p:ph idx="1"/>
          </p:nvPr>
        </p:nvSpPr>
        <p:spPr>
          <a:xfrm>
            <a:off x="1978660" y="1898015"/>
            <a:ext cx="5194300" cy="2171700"/>
          </a:xfrm>
        </p:spPr>
        <p:txBody>
          <a:bodyPr vert="horz" wrap="square" lIns="91440" tIns="45720" rIns="91440" bIns="45720" numCol="1" rtlCol="0" anchor="t" anchorCtr="0" compatLnSpc="1">
            <a:prstTxWarp prst="textNoShape">
              <a:avLst/>
            </a:prstTxWarp>
            <a:noAutofit/>
          </a:bodyPr>
          <a:lstStyle/>
          <a:p>
            <a:pPr eaLnBrk="1" fontAlgn="auto" hangingPunct="1">
              <a:spcAft>
                <a:spcPts val="0"/>
              </a:spcAft>
              <a:buFont typeface="Wingdings 3" charset="2"/>
              <a:buChar char=""/>
              <a:defRPr/>
            </a:pPr>
            <a:r>
              <a:rPr lang="en-US" sz="2100">
                <a:solidFill>
                  <a:schemeClr val="tx1">
                    <a:lumMod val="75000"/>
                    <a:lumOff val="25000"/>
                  </a:schemeClr>
                </a:solidFill>
              </a:rPr>
              <a:t>Support regular student attendance</a:t>
            </a:r>
          </a:p>
          <a:p>
            <a:pPr lvl="1" eaLnBrk="1" fontAlgn="auto" hangingPunct="1">
              <a:spcAft>
                <a:spcPts val="0"/>
              </a:spcAft>
              <a:buFont typeface="Wingdings 3" charset="2"/>
              <a:buChar char=""/>
              <a:defRPr/>
            </a:pPr>
            <a:r>
              <a:rPr lang="en-US" sz="2100">
                <a:solidFill>
                  <a:schemeClr val="tx1">
                    <a:lumMod val="75000"/>
                    <a:lumOff val="25000"/>
                  </a:schemeClr>
                </a:solidFill>
              </a:rPr>
              <a:t>Communicate with your child’s teachers</a:t>
            </a:r>
          </a:p>
          <a:p>
            <a:pPr lvl="2" eaLnBrk="1" fontAlgn="auto" hangingPunct="1">
              <a:spcAft>
                <a:spcPts val="0"/>
              </a:spcAft>
              <a:buFont typeface="Wingdings 3" charset="2"/>
              <a:buChar char=""/>
              <a:defRPr/>
            </a:pPr>
            <a:r>
              <a:rPr lang="en-US" sz="2100">
                <a:solidFill>
                  <a:schemeClr val="tx1">
                    <a:lumMod val="75000"/>
                    <a:lumOff val="25000"/>
                  </a:schemeClr>
                </a:solidFill>
              </a:rPr>
              <a:t>Check Parent Portal and discuss grades and academic progress</a:t>
            </a:r>
          </a:p>
          <a:p>
            <a:pPr lvl="3" eaLnBrk="1" fontAlgn="auto" hangingPunct="1">
              <a:spcAft>
                <a:spcPts val="0"/>
              </a:spcAft>
              <a:buFont typeface="Wingdings 3" charset="2"/>
              <a:buChar char=""/>
              <a:defRPr/>
            </a:pPr>
            <a:r>
              <a:rPr lang="en-US" sz="2100">
                <a:solidFill>
                  <a:schemeClr val="tx1">
                    <a:lumMod val="75000"/>
                    <a:lumOff val="25000"/>
                  </a:schemeClr>
                </a:solidFill>
              </a:rPr>
              <a:t>Encourage your child to talk about what they are learning</a:t>
            </a:r>
          </a:p>
          <a:p>
            <a:pPr lvl="4" eaLnBrk="1" fontAlgn="auto" hangingPunct="1">
              <a:spcAft>
                <a:spcPts val="0"/>
              </a:spcAft>
              <a:buFont typeface="Wingdings 3" charset="2"/>
              <a:buChar char=""/>
              <a:defRPr/>
            </a:pPr>
            <a:r>
              <a:rPr lang="en-US" sz="2100">
                <a:solidFill>
                  <a:schemeClr val="tx1">
                    <a:lumMod val="75000"/>
                    <a:lumOff val="25000"/>
                  </a:schemeClr>
                </a:solidFill>
              </a:rPr>
              <a:t>Spend time with your child</a:t>
            </a:r>
          </a:p>
          <a:p>
            <a:pPr eaLnBrk="1" fontAlgn="auto" hangingPunct="1">
              <a:spcAft>
                <a:spcPts val="0"/>
              </a:spcAft>
              <a:buFont typeface="Wingdings 3" charset="2"/>
              <a:buChar char=""/>
              <a:defRPr/>
            </a:pPr>
            <a:endParaRPr lang="en-US" sz="1900">
              <a:solidFill>
                <a:schemeClr val="tx1">
                  <a:lumMod val="75000"/>
                  <a:lumOff val="25000"/>
                </a:schemeClr>
              </a:solidFill>
            </a:endParaRPr>
          </a:p>
        </p:txBody>
      </p:sp>
      <p:pic>
        <p:nvPicPr>
          <p:cNvPr id="63492" name="Picture 2">
            <a:extLst>
              <a:ext uri="{FF2B5EF4-FFF2-40B4-BE49-F238E27FC236}">
                <a16:creationId xmlns:a16="http://schemas.microsoft.com/office/drawing/2014/main" id="{DAD9804A-FAE8-48C6-A738-D00C25539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3978275"/>
            <a:ext cx="14112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3">
            <a:extLst>
              <a:ext uri="{FF2B5EF4-FFF2-40B4-BE49-F238E27FC236}">
                <a16:creationId xmlns:a16="http://schemas.microsoft.com/office/drawing/2014/main" id="{799782C3-B2BB-422F-8C54-096F07EC6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957388"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7C41C6A6-8E5E-476E-B98E-968A977049F5}"/>
              </a:ext>
            </a:extLst>
          </p:cNvPr>
          <p:cNvSpPr>
            <a:spLocks noGrp="1"/>
          </p:cNvSpPr>
          <p:nvPr>
            <p:ph type="title"/>
          </p:nvPr>
        </p:nvSpPr>
        <p:spPr>
          <a:xfrm>
            <a:off x="2425700" y="808038"/>
            <a:ext cx="4824413" cy="1016000"/>
          </a:xfrm>
        </p:spPr>
        <p:txBody>
          <a:bodyPr/>
          <a:lstStyle/>
          <a:p>
            <a:r>
              <a:rPr lang="en-US" altLang="en-US"/>
              <a:t>School Counselors       </a:t>
            </a:r>
          </a:p>
        </p:txBody>
      </p:sp>
      <p:sp>
        <p:nvSpPr>
          <p:cNvPr id="26627" name="Content Placeholder 2">
            <a:extLst>
              <a:ext uri="{FF2B5EF4-FFF2-40B4-BE49-F238E27FC236}">
                <a16:creationId xmlns:a16="http://schemas.microsoft.com/office/drawing/2014/main" id="{83673E16-C882-4B8D-B60B-AE641A11FC7C}"/>
              </a:ext>
            </a:extLst>
          </p:cNvPr>
          <p:cNvSpPr>
            <a:spLocks noGrp="1"/>
          </p:cNvSpPr>
          <p:nvPr>
            <p:ph idx="1"/>
          </p:nvPr>
        </p:nvSpPr>
        <p:spPr>
          <a:xfrm>
            <a:off x="1370013" y="1917700"/>
            <a:ext cx="6935787" cy="3911600"/>
          </a:xfrm>
        </p:spPr>
        <p:txBody>
          <a:bodyPr/>
          <a:lstStyle/>
          <a:p>
            <a:r>
              <a:rPr lang="en-US" altLang="en-US" sz="2400"/>
              <a:t>Counselors are available for academic, career, and personal support</a:t>
            </a:r>
          </a:p>
          <a:p>
            <a:r>
              <a:rPr lang="en-US" altLang="en-US" sz="2400"/>
              <a:t>Parents are welcome to call or email if they need to reach out and schedule a time to meet with their students  counselor </a:t>
            </a:r>
          </a:p>
          <a:p>
            <a:r>
              <a:rPr lang="en-US" altLang="en-US" sz="2400"/>
              <a:t>Appointments with Counselors are scheduled through the Guidance Secretary-Ms. Nathan at 850-414-5500</a:t>
            </a:r>
          </a:p>
        </p:txBody>
      </p:sp>
      <p:pic>
        <p:nvPicPr>
          <p:cNvPr id="26628" name="Picture 3">
            <a:extLst>
              <a:ext uri="{FF2B5EF4-FFF2-40B4-BE49-F238E27FC236}">
                <a16:creationId xmlns:a16="http://schemas.microsoft.com/office/drawing/2014/main" id="{D86C89ED-EA07-4C88-BD78-815E2F9EDA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0463" y="939800"/>
            <a:ext cx="742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a:extLst>
              <a:ext uri="{FF2B5EF4-FFF2-40B4-BE49-F238E27FC236}">
                <a16:creationId xmlns:a16="http://schemas.microsoft.com/office/drawing/2014/main" id="{1C4D7E78-84D0-4DB3-93A8-5B02C520D9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4688" y="939800"/>
            <a:ext cx="742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a:extLst>
              <a:ext uri="{FF2B5EF4-FFF2-40B4-BE49-F238E27FC236}">
                <a16:creationId xmlns:a16="http://schemas.microsoft.com/office/drawing/2014/main" id="{47906E81-284C-490D-92C8-B284E9C9C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953000"/>
            <a:ext cx="10366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CBDB-9910-3E98-EA3C-7EC633604600}"/>
              </a:ext>
            </a:extLst>
          </p:cNvPr>
          <p:cNvSpPr>
            <a:spLocks noGrp="1"/>
          </p:cNvSpPr>
          <p:nvPr>
            <p:ph type="title"/>
          </p:nvPr>
        </p:nvSpPr>
        <p:spPr>
          <a:xfrm>
            <a:off x="1274310" y="145789"/>
            <a:ext cx="7607959" cy="1740574"/>
          </a:xfrm>
        </p:spPr>
        <p:txBody>
          <a:bodyPr/>
          <a:lstStyle/>
          <a:p>
            <a:r>
              <a:rPr lang="en-US" sz="4800" b="1"/>
              <a:t>Freshman Class of 2029 </a:t>
            </a:r>
            <a:br>
              <a:rPr lang="en-US" sz="4800" b="1"/>
            </a:br>
            <a:r>
              <a:rPr lang="en-US" sz="4800" b="1"/>
              <a:t>REMIND Communication</a:t>
            </a:r>
          </a:p>
        </p:txBody>
      </p:sp>
      <p:pic>
        <p:nvPicPr>
          <p:cNvPr id="4" name="Picture 3" descr="A screenshot of a phone&#10;&#10;AI-generated content may be incorrect.">
            <a:extLst>
              <a:ext uri="{FF2B5EF4-FFF2-40B4-BE49-F238E27FC236}">
                <a16:creationId xmlns:a16="http://schemas.microsoft.com/office/drawing/2014/main" id="{BB437FFC-831C-33CE-1261-29E1CCD70D72}"/>
              </a:ext>
            </a:extLst>
          </p:cNvPr>
          <p:cNvPicPr>
            <a:picLocks noChangeAspect="1"/>
          </p:cNvPicPr>
          <p:nvPr/>
        </p:nvPicPr>
        <p:blipFill>
          <a:blip r:embed="rId2"/>
          <a:stretch>
            <a:fillRect/>
          </a:stretch>
        </p:blipFill>
        <p:spPr>
          <a:xfrm>
            <a:off x="1867551" y="1565413"/>
            <a:ext cx="6067363" cy="5255316"/>
          </a:xfrm>
          <a:prstGeom prst="rect">
            <a:avLst/>
          </a:prstGeom>
        </p:spPr>
      </p:pic>
    </p:spTree>
    <p:extLst>
      <p:ext uri="{BB962C8B-B14F-4D97-AF65-F5344CB8AC3E}">
        <p14:creationId xmlns:p14="http://schemas.microsoft.com/office/powerpoint/2010/main" val="185031230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4F126-FA97-465D-884F-6CCFE4941CB8}"/>
              </a:ext>
            </a:extLst>
          </p:cNvPr>
          <p:cNvSpPr>
            <a:spLocks noGrp="1"/>
          </p:cNvSpPr>
          <p:nvPr>
            <p:ph type="title"/>
          </p:nvPr>
        </p:nvSpPr>
        <p:spPr>
          <a:xfrm>
            <a:off x="249238" y="1625600"/>
            <a:ext cx="7061200" cy="993775"/>
          </a:xfrm>
        </p:spPr>
        <p:txBody>
          <a:bodyPr rtlCol="0">
            <a:noAutofit/>
          </a:bodyPr>
          <a:lstStyle/>
          <a:p>
            <a:pPr algn="ctr" eaLnBrk="1" fontAlgn="auto" hangingPunct="1">
              <a:spcAft>
                <a:spcPts val="0"/>
              </a:spcAft>
              <a:defRPr/>
            </a:pPr>
            <a:r>
              <a:rPr lang="en-US" sz="3750">
                <a:solidFill>
                  <a:schemeClr val="tx1">
                    <a:lumMod val="85000"/>
                    <a:lumOff val="15000"/>
                  </a:schemeClr>
                </a:solidFill>
              </a:rPr>
              <a:t>Thank you!!</a:t>
            </a:r>
          </a:p>
        </p:txBody>
      </p:sp>
      <p:sp>
        <p:nvSpPr>
          <p:cNvPr id="3" name="Content Placeholder 2">
            <a:extLst>
              <a:ext uri="{FF2B5EF4-FFF2-40B4-BE49-F238E27FC236}">
                <a16:creationId xmlns:a16="http://schemas.microsoft.com/office/drawing/2014/main" id="{AEA75C24-255A-4D1E-8D7B-227D1DF10DD3}"/>
              </a:ext>
            </a:extLst>
          </p:cNvPr>
          <p:cNvSpPr>
            <a:spLocks noGrp="1"/>
          </p:cNvSpPr>
          <p:nvPr>
            <p:ph idx="1"/>
          </p:nvPr>
        </p:nvSpPr>
        <p:spPr>
          <a:xfrm>
            <a:off x="1657350" y="2971800"/>
            <a:ext cx="5822950" cy="2771775"/>
          </a:xfrm>
        </p:spPr>
        <p:txBody>
          <a:bodyPr rtlCol="0">
            <a:normAutofit/>
          </a:bodyPr>
          <a:lstStyle/>
          <a:p>
            <a:pPr marL="0" indent="0" algn="ctr" eaLnBrk="1" fontAlgn="auto" hangingPunct="1">
              <a:spcAft>
                <a:spcPts val="0"/>
              </a:spcAft>
              <a:buFont typeface="Wingdings 3" charset="2"/>
              <a:buNone/>
              <a:defRPr/>
            </a:pPr>
            <a:r>
              <a:rPr lang="en-US" sz="2250" b="1">
                <a:solidFill>
                  <a:schemeClr val="tx1">
                    <a:lumMod val="75000"/>
                    <a:lumOff val="25000"/>
                  </a:schemeClr>
                </a:solidFill>
              </a:rPr>
              <a:t>Thank you for investing in your child’s education by joining us tonight! Sometimes it’s exhausting, but it will be well worth the journey! What </a:t>
            </a:r>
            <a:r>
              <a:rPr lang="en-US" sz="2250" b="1" u="sng">
                <a:solidFill>
                  <a:schemeClr val="tx1">
                    <a:lumMod val="75000"/>
                    <a:lumOff val="25000"/>
                  </a:schemeClr>
                </a:solidFill>
              </a:rPr>
              <a:t>YOU</a:t>
            </a:r>
            <a:r>
              <a:rPr lang="en-US" sz="2250" b="1">
                <a:solidFill>
                  <a:schemeClr val="tx1">
                    <a:lumMod val="75000"/>
                    <a:lumOff val="25000"/>
                  </a:schemeClr>
                </a:solidFill>
              </a:rPr>
              <a:t> do makes a difference!</a:t>
            </a:r>
            <a:endParaRPr lang="en-US" sz="2250">
              <a:solidFill>
                <a:schemeClr val="tx1">
                  <a:lumMod val="75000"/>
                  <a:lumOff val="25000"/>
                </a:schemeClr>
              </a:solidFill>
            </a:endParaRPr>
          </a:p>
        </p:txBody>
      </p:sp>
      <p:pic>
        <p:nvPicPr>
          <p:cNvPr id="64516" name="Picture 3">
            <a:extLst>
              <a:ext uri="{FF2B5EF4-FFF2-40B4-BE49-F238E27FC236}">
                <a16:creationId xmlns:a16="http://schemas.microsoft.com/office/drawing/2014/main" id="{5C4A9C7F-26A7-4031-BF42-10847F49E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74713"/>
            <a:ext cx="18811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F1423D0B-B31C-44AD-8940-01B0147CD547}"/>
              </a:ext>
            </a:extLst>
          </p:cNvPr>
          <p:cNvSpPr>
            <a:spLocks noGrp="1"/>
          </p:cNvSpPr>
          <p:nvPr>
            <p:ph type="title"/>
          </p:nvPr>
        </p:nvSpPr>
        <p:spPr>
          <a:xfrm>
            <a:off x="2970447" y="396781"/>
            <a:ext cx="4916488" cy="571500"/>
          </a:xfrm>
        </p:spPr>
        <p:txBody>
          <a:bodyPr/>
          <a:lstStyle/>
          <a:p>
            <a:r>
              <a:rPr lang="en-US" altLang="en-US"/>
              <a:t>Contact us!</a:t>
            </a:r>
          </a:p>
        </p:txBody>
      </p:sp>
      <p:sp>
        <p:nvSpPr>
          <p:cNvPr id="66563" name="Content Placeholder 2">
            <a:extLst>
              <a:ext uri="{FF2B5EF4-FFF2-40B4-BE49-F238E27FC236}">
                <a16:creationId xmlns:a16="http://schemas.microsoft.com/office/drawing/2014/main" id="{849BF2A1-0CB4-4996-A2D1-41A5E2AB9C06}"/>
              </a:ext>
            </a:extLst>
          </p:cNvPr>
          <p:cNvSpPr>
            <a:spLocks noGrp="1"/>
          </p:cNvSpPr>
          <p:nvPr>
            <p:ph idx="1"/>
          </p:nvPr>
        </p:nvSpPr>
        <p:spPr>
          <a:xfrm>
            <a:off x="789552" y="1206575"/>
            <a:ext cx="7573962" cy="3771900"/>
          </a:xfrm>
        </p:spPr>
        <p:txBody>
          <a:bodyPr/>
          <a:lstStyle/>
          <a:p>
            <a:pPr algn="ctr">
              <a:buFont typeface="Wingdings 3" charset="2"/>
              <a:buChar char=""/>
              <a:defRPr/>
            </a:pPr>
            <a:r>
              <a:rPr lang="en-US" altLang="en-US" sz="1350"/>
              <a:t>Should you need to contact your students' counselor, email is the best way to reach us.</a:t>
            </a:r>
          </a:p>
          <a:p>
            <a:pPr algn="ctr">
              <a:buFont typeface="Wingdings 3" charset="2"/>
              <a:buChar char=""/>
              <a:defRPr/>
            </a:pPr>
            <a:r>
              <a:rPr lang="en-US" altLang="en-US">
                <a:hlinkClick r:id="rId3"/>
              </a:rPr>
              <a:t>alisha.bradley@leonschools.net</a:t>
            </a:r>
            <a:r>
              <a:rPr lang="en-US" altLang="en-US"/>
              <a:t> Mrs. Alisha Bradley A-E</a:t>
            </a:r>
          </a:p>
          <a:p>
            <a:pPr algn="ctr">
              <a:buFont typeface="Wingdings 3" charset="2"/>
              <a:buChar char=""/>
              <a:defRPr/>
            </a:pPr>
            <a:r>
              <a:rPr lang="en-US" altLang="en-US">
                <a:hlinkClick r:id="rId4"/>
              </a:rPr>
              <a:t>terraca.jones@leonschools.net</a:t>
            </a:r>
            <a:r>
              <a:rPr lang="en-US" altLang="en-US"/>
              <a:t> Ms. </a:t>
            </a:r>
            <a:r>
              <a:rPr lang="en-US" altLang="en-US" err="1"/>
              <a:t>Terraca</a:t>
            </a:r>
            <a:r>
              <a:rPr lang="en-US" altLang="en-US"/>
              <a:t> Jones- F-L</a:t>
            </a:r>
          </a:p>
          <a:p>
            <a:pPr algn="ctr">
              <a:buFont typeface="Wingdings 3" charset="2"/>
              <a:buChar char=""/>
              <a:defRPr/>
            </a:pPr>
            <a:r>
              <a:rPr lang="en-US" altLang="en-US" sz="2000">
                <a:hlinkClick r:id="rId5"/>
              </a:rPr>
              <a:t>kwame.king@leonschools.net</a:t>
            </a:r>
            <a:r>
              <a:rPr lang="en-US" altLang="en-US" sz="2000"/>
              <a:t> Dr. Kwame King - </a:t>
            </a:r>
            <a:r>
              <a:rPr lang="en-US" altLang="en-US"/>
              <a:t>M-R</a:t>
            </a:r>
          </a:p>
          <a:p>
            <a:pPr algn="ctr">
              <a:buFont typeface="Wingdings 3" charset="2"/>
              <a:buChar char=""/>
              <a:defRPr/>
            </a:pPr>
            <a:r>
              <a:rPr lang="en-US" altLang="en-US">
                <a:hlinkClick r:id="rId6"/>
              </a:rPr>
              <a:t>marqwesha.davis@leonschools.net</a:t>
            </a:r>
            <a:r>
              <a:rPr lang="en-US" altLang="en-US"/>
              <a:t> Ms. </a:t>
            </a:r>
            <a:r>
              <a:rPr lang="en-US" altLang="en-US" err="1"/>
              <a:t>Marqwesha</a:t>
            </a:r>
            <a:r>
              <a:rPr lang="en-US" altLang="en-US"/>
              <a:t> Davis S-Z</a:t>
            </a:r>
          </a:p>
          <a:p>
            <a:pPr algn="ctr">
              <a:buFont typeface="Wingdings 3" charset="2"/>
              <a:buChar char=""/>
              <a:defRPr/>
            </a:pPr>
            <a:r>
              <a:rPr lang="en-US" altLang="en-US">
                <a:hlinkClick r:id="rId7"/>
              </a:rPr>
              <a:t>joe.williams@leonschools.net</a:t>
            </a:r>
            <a:r>
              <a:rPr lang="en-US" altLang="en-US"/>
              <a:t> Dr. Joe Williams – IB Coordinator</a:t>
            </a:r>
          </a:p>
          <a:p>
            <a:pPr algn="ctr">
              <a:buFont typeface="Wingdings 3" charset="2"/>
              <a:buChar char=""/>
              <a:defRPr/>
            </a:pPr>
            <a:r>
              <a:rPr lang="en-US" altLang="en-US">
                <a:hlinkClick r:id="rId8"/>
              </a:rPr>
              <a:t>victoria.williams@leonschools.net</a:t>
            </a:r>
            <a:r>
              <a:rPr lang="en-US" altLang="en-US"/>
              <a:t> Mrs. Victoria Williams- IB Academic Dean</a:t>
            </a:r>
          </a:p>
          <a:p>
            <a:pPr algn="ctr">
              <a:buFont typeface="Wingdings 3" charset="2"/>
              <a:buChar char=""/>
              <a:defRPr/>
            </a:pPr>
            <a:endParaRPr lang="en-US" altLang="en-US" sz="1425"/>
          </a:p>
          <a:p>
            <a:pPr algn="ctr">
              <a:buFont typeface="Wingdings 3" charset="2"/>
              <a:buChar char=""/>
              <a:defRPr/>
            </a:pPr>
            <a:r>
              <a:rPr lang="en-US" altLang="en-US" sz="2000"/>
              <a:t>To schedule a parent teacher conference, or to schedule an appointment with us please call  </a:t>
            </a:r>
          </a:p>
          <a:p>
            <a:pPr algn="ctr">
              <a:buFont typeface="Wingdings 3" charset="2"/>
              <a:buChar char=""/>
              <a:defRPr/>
            </a:pPr>
            <a:r>
              <a:rPr lang="en-US" altLang="en-US" sz="2000"/>
              <a:t>850-414-5500 and speak with Ms. Nathan our Guidance Secretary. </a:t>
            </a:r>
            <a:endParaRPr lang="en-US"/>
          </a:p>
          <a:p>
            <a:pPr algn="ctr">
              <a:buFont typeface="Wingdings 3" charset="2"/>
              <a:buChar char=""/>
              <a:defRPr/>
            </a:pPr>
            <a:r>
              <a:rPr lang="en-US" altLang="en-US"/>
              <a:t>Thank you so much for attending and have a great evening</a:t>
            </a:r>
            <a:r>
              <a:rPr lang="en-US" altLang="en-US" sz="2400"/>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75F8299-112D-4459-B51D-459EC8F8A1C1}"/>
              </a:ext>
            </a:extLst>
          </p:cNvPr>
          <p:cNvSpPr>
            <a:spLocks noGrp="1"/>
          </p:cNvSpPr>
          <p:nvPr>
            <p:ph type="title"/>
          </p:nvPr>
        </p:nvSpPr>
        <p:spPr>
          <a:xfrm>
            <a:off x="917575" y="152400"/>
            <a:ext cx="7764463" cy="1325563"/>
          </a:xfrm>
        </p:spPr>
        <p:txBody>
          <a:bodyPr/>
          <a:lstStyle/>
          <a:p>
            <a:pPr algn="ctr" eaLnBrk="1" hangingPunct="1"/>
            <a:r>
              <a:rPr lang="en-US" altLang="en-US"/>
              <a:t>Tips for a successful </a:t>
            </a:r>
            <a:br>
              <a:rPr lang="en-US" altLang="en-US"/>
            </a:br>
            <a:r>
              <a:rPr lang="en-US" altLang="en-US"/>
              <a:t>high school experience</a:t>
            </a:r>
          </a:p>
        </p:txBody>
      </p:sp>
      <p:sp>
        <p:nvSpPr>
          <p:cNvPr id="27651" name="Content Placeholder 2">
            <a:extLst>
              <a:ext uri="{FF2B5EF4-FFF2-40B4-BE49-F238E27FC236}">
                <a16:creationId xmlns:a16="http://schemas.microsoft.com/office/drawing/2014/main" id="{1C08BED4-14D7-4CFF-92A8-342E94F028EA}"/>
              </a:ext>
            </a:extLst>
          </p:cNvPr>
          <p:cNvSpPr>
            <a:spLocks noGrp="1"/>
          </p:cNvSpPr>
          <p:nvPr>
            <p:ph idx="1"/>
          </p:nvPr>
        </p:nvSpPr>
        <p:spPr>
          <a:xfrm>
            <a:off x="304800" y="1371600"/>
            <a:ext cx="8686800" cy="5029200"/>
          </a:xfrm>
        </p:spPr>
        <p:txBody>
          <a:bodyPr/>
          <a:lstStyle/>
          <a:p>
            <a:pPr eaLnBrk="1" hangingPunct="1"/>
            <a:r>
              <a:rPr lang="en-US" altLang="en-US" sz="2500"/>
              <a:t>Is your student having trouble?</a:t>
            </a:r>
          </a:p>
          <a:p>
            <a:pPr lvl="1" eaLnBrk="1" hangingPunct="1"/>
            <a:r>
              <a:rPr lang="en-US" altLang="en-US" sz="2500"/>
              <a:t>Encourage them to talk with their teachers</a:t>
            </a:r>
          </a:p>
          <a:p>
            <a:pPr lvl="1" eaLnBrk="1" hangingPunct="1"/>
            <a:r>
              <a:rPr lang="en-US" altLang="en-US" sz="2500"/>
              <a:t>Seek out tutoring options</a:t>
            </a:r>
          </a:p>
          <a:p>
            <a:pPr lvl="2" eaLnBrk="1" hangingPunct="1"/>
            <a:r>
              <a:rPr lang="en-US" altLang="en-US" sz="2300"/>
              <a:t>Teacher hours</a:t>
            </a:r>
          </a:p>
          <a:p>
            <a:pPr lvl="2" eaLnBrk="1" hangingPunct="1"/>
            <a:r>
              <a:rPr lang="en-US" altLang="en-US" sz="2300"/>
              <a:t>Tutors- Viral Teach</a:t>
            </a:r>
          </a:p>
          <a:p>
            <a:pPr lvl="1" eaLnBrk="1" hangingPunct="1"/>
            <a:r>
              <a:rPr lang="en-US" altLang="en-US" sz="2500"/>
              <a:t>Have student talk to their counselor </a:t>
            </a:r>
          </a:p>
          <a:p>
            <a:pPr eaLnBrk="1" hangingPunct="1"/>
            <a:r>
              <a:rPr lang="en-US" altLang="en-US" sz="2500"/>
              <a:t>Monitor child’s progress on Focus Portal</a:t>
            </a:r>
          </a:p>
          <a:p>
            <a:pPr eaLnBrk="1" hangingPunct="1"/>
            <a:r>
              <a:rPr lang="en-US" altLang="en-US" sz="2500"/>
              <a:t>Maintain good attendance </a:t>
            </a:r>
          </a:p>
          <a:p>
            <a:pPr eaLnBrk="1" hangingPunct="1"/>
            <a:r>
              <a:rPr lang="en-US" altLang="en-US" sz="2500"/>
              <a:t>Get organized </a:t>
            </a:r>
          </a:p>
          <a:p>
            <a:pPr eaLnBrk="1" hangingPunct="1"/>
            <a:r>
              <a:rPr lang="en-US" altLang="en-US" sz="2500"/>
              <a:t>Get involved at Rickards</a:t>
            </a:r>
          </a:p>
          <a:p>
            <a:pPr eaLnBrk="1" hangingPunct="1"/>
            <a:endParaRPr lang="en-US" alt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98CD4C1B-AE06-4ED7-8277-7E0CEFEA7702}"/>
              </a:ext>
            </a:extLst>
          </p:cNvPr>
          <p:cNvSpPr>
            <a:spLocks noGrp="1"/>
          </p:cNvSpPr>
          <p:nvPr>
            <p:ph type="title"/>
          </p:nvPr>
        </p:nvSpPr>
        <p:spPr>
          <a:xfrm>
            <a:off x="3200400" y="206375"/>
            <a:ext cx="5822950" cy="995363"/>
          </a:xfrm>
        </p:spPr>
        <p:txBody>
          <a:bodyPr/>
          <a:lstStyle/>
          <a:p>
            <a:pPr eaLnBrk="1" hangingPunct="1"/>
            <a:r>
              <a:rPr lang="en-US" altLang="en-US"/>
              <a:t>Attendance</a:t>
            </a:r>
          </a:p>
        </p:txBody>
      </p:sp>
      <p:sp>
        <p:nvSpPr>
          <p:cNvPr id="28675" name="Content Placeholder 2">
            <a:extLst>
              <a:ext uri="{FF2B5EF4-FFF2-40B4-BE49-F238E27FC236}">
                <a16:creationId xmlns:a16="http://schemas.microsoft.com/office/drawing/2014/main" id="{7DD8F6A6-65DE-4201-8E3A-46F6D96AB226}"/>
              </a:ext>
            </a:extLst>
          </p:cNvPr>
          <p:cNvSpPr>
            <a:spLocks noGrp="1"/>
          </p:cNvSpPr>
          <p:nvPr>
            <p:ph idx="1"/>
          </p:nvPr>
        </p:nvSpPr>
        <p:spPr>
          <a:xfrm>
            <a:off x="1514475" y="1657350"/>
            <a:ext cx="6108700" cy="4229100"/>
          </a:xfrm>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pic>
        <p:nvPicPr>
          <p:cNvPr id="28676" name="Picture 3">
            <a:extLst>
              <a:ext uri="{FF2B5EF4-FFF2-40B4-BE49-F238E27FC236}">
                <a16:creationId xmlns:a16="http://schemas.microsoft.com/office/drawing/2014/main" id="{5D75BAF3-20FA-4849-A032-C862F36148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6375"/>
            <a:ext cx="742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a:extLst>
              <a:ext uri="{FF2B5EF4-FFF2-40B4-BE49-F238E27FC236}">
                <a16:creationId xmlns:a16="http://schemas.microsoft.com/office/drawing/2014/main" id="{ADFB70A6-099F-43AF-9030-AD6922B98D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6375"/>
            <a:ext cx="7429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a:extLst>
              <a:ext uri="{FF2B5EF4-FFF2-40B4-BE49-F238E27FC236}">
                <a16:creationId xmlns:a16="http://schemas.microsoft.com/office/drawing/2014/main" id="{612F82B4-64D2-4B0C-A9EE-224B72220213}"/>
              </a:ext>
            </a:extLst>
          </p:cNvPr>
          <p:cNvSpPr>
            <a:spLocks noChangeArrowheads="1"/>
          </p:cNvSpPr>
          <p:nvPr/>
        </p:nvSpPr>
        <p:spPr bwMode="auto">
          <a:xfrm>
            <a:off x="609600" y="1624013"/>
            <a:ext cx="8229600" cy="517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marL="342900" indent="-342900">
              <a:lnSpc>
                <a:spcPct val="120000"/>
              </a:lnSpc>
              <a:spcBef>
                <a:spcPts val="1000"/>
              </a:spcBef>
              <a:buFont typeface="Arial" panose="020B0604020202020204" pitchFamily="34" charset="0"/>
              <a:buChar char="•"/>
              <a:tabLst>
                <a:tab pos="241300" algn="l"/>
              </a:tabLst>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tabLst>
                <a:tab pos="241300" algn="l"/>
              </a:tabLst>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tabLst>
                <a:tab pos="241300" algn="l"/>
              </a:tabLst>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tabLst>
                <a:tab pos="241300" algn="l"/>
              </a:tabLst>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tabLst>
                <a:tab pos="241300" algn="l"/>
              </a:tabLst>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tabLst>
                <a:tab pos="241300" algn="l"/>
              </a:tabLst>
              <a:defRPr sz="1200">
                <a:solidFill>
                  <a:schemeClr val="tx1"/>
                </a:solidFill>
                <a:latin typeface="Rockwell" panose="02060603020205020403" pitchFamily="18" charset="0"/>
              </a:defRPr>
            </a:lvl9pPr>
          </a:lstStyle>
          <a:p>
            <a:pPr>
              <a:lnSpc>
                <a:spcPct val="100000"/>
              </a:lnSpc>
              <a:spcBef>
                <a:spcPct val="0"/>
              </a:spcBef>
              <a:defRPr/>
            </a:pPr>
            <a:r>
              <a:rPr lang="en-US" altLang="en-US" sz="3200">
                <a:latin typeface="Calibri"/>
                <a:ea typeface="Calibri"/>
                <a:cs typeface="Arial"/>
              </a:rPr>
              <a:t>Attend school every day!</a:t>
            </a:r>
          </a:p>
          <a:p>
            <a:pPr>
              <a:lnSpc>
                <a:spcPts val="338"/>
              </a:lnSpc>
              <a:spcBef>
                <a:spcPct val="0"/>
              </a:spcBef>
              <a:buNone/>
              <a:defRPr/>
            </a:pPr>
            <a:endParaRPr lang="en-US" altLang="en-US" sz="3200">
              <a:latin typeface="Calibri"/>
              <a:ea typeface="Calibri"/>
              <a:cs typeface="Arial"/>
            </a:endParaRPr>
          </a:p>
          <a:p>
            <a:pPr>
              <a:lnSpc>
                <a:spcPct val="100000"/>
              </a:lnSpc>
              <a:spcBef>
                <a:spcPct val="0"/>
              </a:spcBef>
              <a:defRPr/>
            </a:pPr>
            <a:r>
              <a:rPr lang="en-US" altLang="en-US" sz="3200">
                <a:solidFill>
                  <a:srgbClr val="00B050"/>
                </a:solidFill>
                <a:latin typeface="Calibri"/>
                <a:ea typeface="Calibri"/>
                <a:cs typeface="Arial"/>
              </a:rPr>
              <a:t>Be on time to your classes!</a:t>
            </a:r>
            <a:endParaRPr lang="en-US" altLang="en-US" sz="3200">
              <a:latin typeface="Calibri"/>
              <a:ea typeface="Calibri"/>
              <a:cs typeface="Arial"/>
            </a:endParaRPr>
          </a:p>
          <a:p>
            <a:pPr>
              <a:lnSpc>
                <a:spcPts val="319"/>
              </a:lnSpc>
              <a:spcBef>
                <a:spcPct val="0"/>
              </a:spcBef>
              <a:buNone/>
              <a:defRPr/>
            </a:pPr>
            <a:endParaRPr lang="en-US" altLang="en-US" sz="3200">
              <a:latin typeface="Calibri"/>
              <a:ea typeface="Calibri"/>
              <a:cs typeface="Arial"/>
            </a:endParaRPr>
          </a:p>
          <a:p>
            <a:pPr>
              <a:lnSpc>
                <a:spcPct val="98000"/>
              </a:lnSpc>
              <a:spcBef>
                <a:spcPct val="0"/>
              </a:spcBef>
              <a:defRPr/>
            </a:pPr>
            <a:r>
              <a:rPr lang="en-US" altLang="en-US" sz="3200">
                <a:latin typeface="Calibri"/>
                <a:ea typeface="Calibri"/>
                <a:cs typeface="Arial"/>
              </a:rPr>
              <a:t>Provide documentation to Attendance Office if student is out and needs to be excused.</a:t>
            </a:r>
          </a:p>
          <a:p>
            <a:pPr>
              <a:lnSpc>
                <a:spcPct val="94000"/>
              </a:lnSpc>
              <a:spcBef>
                <a:spcPct val="0"/>
              </a:spcBef>
              <a:defRPr/>
            </a:pPr>
            <a:r>
              <a:rPr lang="en-US" altLang="en-US" sz="3200">
                <a:solidFill>
                  <a:srgbClr val="259B5D"/>
                </a:solidFill>
                <a:latin typeface="Calibri"/>
                <a:ea typeface="Calibri"/>
                <a:cs typeface="Arial"/>
              </a:rPr>
              <a:t>Attendance failures can negatively impact course grades and credits earned</a:t>
            </a:r>
          </a:p>
          <a:p>
            <a:pPr>
              <a:lnSpc>
                <a:spcPct val="94000"/>
              </a:lnSpc>
              <a:spcBef>
                <a:spcPct val="0"/>
              </a:spcBef>
              <a:buFontTx/>
              <a:buNone/>
              <a:defRPr/>
            </a:pPr>
            <a:endParaRPr lang="en-US" altLang="en-US" sz="3200">
              <a:latin typeface="Calibri" panose="020F0502020204030204" pitchFamily="34" charset="0"/>
              <a:ea typeface="Calibri" panose="020F0502020204030204" pitchFamily="34" charset="0"/>
              <a:cs typeface="Arial" panose="020B0604020202020204" pitchFamily="34" charset="0"/>
            </a:endParaRPr>
          </a:p>
          <a:p>
            <a:pPr>
              <a:lnSpc>
                <a:spcPts val="19"/>
              </a:lnSpc>
              <a:spcBef>
                <a:spcPct val="0"/>
              </a:spcBef>
              <a:buFont typeface="Arial" panose="020B0604020202020204" pitchFamily="34" charset="0"/>
              <a:buNone/>
              <a:defRPr/>
            </a:pPr>
            <a:br>
              <a:rPr lang="en-US" altLang="en-US" sz="2100">
                <a:latin typeface="Arial" panose="020B0604020202020204" pitchFamily="34" charset="0"/>
                <a:ea typeface="Calibri" panose="020F0502020204030204" pitchFamily="34" charset="0"/>
                <a:cs typeface="Arial" panose="020B0604020202020204" pitchFamily="34" charset="0"/>
              </a:rPr>
            </a:br>
            <a:r>
              <a:rPr lang="en-US" altLang="en-US" sz="2100">
                <a:latin typeface="Times New Roman"/>
                <a:ea typeface="Calibri"/>
                <a:cs typeface="Times New Roman"/>
              </a:rPr>
              <a:t> </a:t>
            </a:r>
          </a:p>
          <a:p>
            <a:pPr algn="just">
              <a:lnSpc>
                <a:spcPct val="100000"/>
              </a:lnSpc>
              <a:spcBef>
                <a:spcPct val="0"/>
              </a:spcBef>
              <a:buNone/>
              <a:defRPr/>
            </a:pPr>
            <a:r>
              <a:rPr lang="en-US" altLang="en-US" sz="2100">
                <a:solidFill>
                  <a:srgbClr val="259B5D"/>
                </a:solidFill>
                <a:latin typeface="Calibri"/>
                <a:ea typeface="Calibri"/>
                <a:cs typeface="Times New Roman"/>
              </a:rPr>
              <a:t>*Students should turn in legitimate notes to Mrs. Williams (Washington) office within 48 hours of absence. Large numbers of absences should be discussed with your assigned counselor. </a:t>
            </a:r>
          </a:p>
          <a:p>
            <a:pPr algn="just">
              <a:lnSpc>
                <a:spcPct val="100000"/>
              </a:lnSpc>
              <a:spcBef>
                <a:spcPct val="0"/>
              </a:spcBef>
              <a:buFontTx/>
              <a:buNone/>
              <a:defRPr/>
            </a:pPr>
            <a:r>
              <a:rPr lang="en-US" altLang="en-US" sz="2100">
                <a:solidFill>
                  <a:srgbClr val="259B5D"/>
                </a:solidFill>
                <a:latin typeface="Calibri"/>
                <a:ea typeface="Calibri"/>
                <a:cs typeface="Times New Roman"/>
              </a:rPr>
              <a:t> </a:t>
            </a:r>
            <a:endParaRPr lang="en-US" altLang="en-US" sz="2100">
              <a:latin typeface="Calibri"/>
              <a:ea typeface="Calibri"/>
              <a:cs typeface="Times New Roman"/>
            </a:endParaRPr>
          </a:p>
          <a:p>
            <a:pPr>
              <a:lnSpc>
                <a:spcPct val="100000"/>
              </a:lnSpc>
              <a:spcBef>
                <a:spcPct val="0"/>
              </a:spcBef>
              <a:buFontTx/>
              <a:buNone/>
              <a:defRPr/>
            </a:pPr>
            <a:br>
              <a:rPr lang="en-US" altLang="en-US" sz="1050">
                <a:latin typeface="Calibri" panose="020F0502020204030204" pitchFamily="34" charset="0"/>
                <a:ea typeface="Calibri" panose="020F0502020204030204" pitchFamily="34" charset="0"/>
                <a:cs typeface="Times New Roman" panose="02020603050405020304" pitchFamily="18" charset="0"/>
              </a:rPr>
            </a:br>
            <a:endParaRPr lang="en-US" altLang="en-US" sz="1350">
              <a:latin typeface="Tahoma" panose="020B0604030504040204" pitchFamily="34" charset="0"/>
              <a:ea typeface="Calibri" panose="020F0502020204030204" pitchFamily="34" charset="0"/>
              <a:cs typeface="Times New Roman" panose="02020603050405020304" pitchFamily="18"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1BE539C-3DBE-43A5-A042-5D207492EA41}"/>
              </a:ext>
            </a:extLst>
          </p:cNvPr>
          <p:cNvSpPr>
            <a:spLocks noGrp="1"/>
          </p:cNvSpPr>
          <p:nvPr>
            <p:ph type="title"/>
          </p:nvPr>
        </p:nvSpPr>
        <p:spPr>
          <a:xfrm>
            <a:off x="685800" y="1588"/>
            <a:ext cx="7764463" cy="1325562"/>
          </a:xfrm>
        </p:spPr>
        <p:txBody>
          <a:bodyPr/>
          <a:lstStyle/>
          <a:p>
            <a:pPr algn="ctr" eaLnBrk="1" hangingPunct="1"/>
            <a:r>
              <a:rPr lang="en-US" altLang="en-US"/>
              <a:t>Attendance Policy</a:t>
            </a:r>
          </a:p>
        </p:txBody>
      </p:sp>
      <p:sp>
        <p:nvSpPr>
          <p:cNvPr id="3" name="Content Placeholder 2">
            <a:extLst>
              <a:ext uri="{FF2B5EF4-FFF2-40B4-BE49-F238E27FC236}">
                <a16:creationId xmlns:a16="http://schemas.microsoft.com/office/drawing/2014/main" id="{14FA8290-B49E-4D3D-AE19-C82273BC0433}"/>
              </a:ext>
            </a:extLst>
          </p:cNvPr>
          <p:cNvSpPr>
            <a:spLocks noGrp="1"/>
          </p:cNvSpPr>
          <p:nvPr>
            <p:ph idx="1"/>
          </p:nvPr>
        </p:nvSpPr>
        <p:spPr>
          <a:xfrm>
            <a:off x="495300" y="914400"/>
            <a:ext cx="8145463" cy="5638800"/>
          </a:xfrm>
        </p:spPr>
        <p:txBody>
          <a:bodyPr rtlCol="0">
            <a:normAutofit/>
          </a:bodyPr>
          <a:lstStyle/>
          <a:p>
            <a:pPr eaLnBrk="1" fontAlgn="auto" hangingPunct="1">
              <a:spcAft>
                <a:spcPts val="0"/>
              </a:spcAft>
              <a:buFont typeface="Wingdings 3" charset="2"/>
              <a:buChar char=""/>
              <a:defRPr/>
            </a:pPr>
            <a:r>
              <a:rPr lang="en-US">
                <a:solidFill>
                  <a:schemeClr val="tx1">
                    <a:lumMod val="75000"/>
                    <a:lumOff val="25000"/>
                  </a:schemeClr>
                </a:solidFill>
              </a:rPr>
              <a:t>When students/parents report unforeseen car trouble, mishaps, we will accept a written note to excuse lates/absences. </a:t>
            </a:r>
          </a:p>
          <a:p>
            <a:pPr eaLnBrk="1" fontAlgn="auto" hangingPunct="1">
              <a:spcAft>
                <a:spcPts val="0"/>
              </a:spcAft>
              <a:buFont typeface="Wingdings 3" charset="2"/>
              <a:buChar char=""/>
              <a:defRPr/>
            </a:pPr>
            <a:r>
              <a:rPr lang="en-US">
                <a:solidFill>
                  <a:schemeClr val="tx1">
                    <a:lumMod val="75000"/>
                    <a:lumOff val="25000"/>
                  </a:schemeClr>
                </a:solidFill>
              </a:rPr>
              <a:t>Funerals, weddings, graduations, etc., parents should complete a pre-arranged absence form.  For funerals, students need to submit an obituary for the deceased person.</a:t>
            </a:r>
          </a:p>
          <a:p>
            <a:pPr eaLnBrk="1" fontAlgn="auto" hangingPunct="1">
              <a:spcAft>
                <a:spcPts val="0"/>
              </a:spcAft>
              <a:buFont typeface="Wingdings 3" charset="2"/>
              <a:buChar char=""/>
              <a:defRPr/>
            </a:pPr>
            <a:r>
              <a:rPr lang="en-US">
                <a:solidFill>
                  <a:schemeClr val="tx1">
                    <a:lumMod val="75000"/>
                    <a:lumOff val="25000"/>
                  </a:schemeClr>
                </a:solidFill>
              </a:rPr>
              <a:t>If a student is absent 3 days or more consecutively due to illness, he/she is asked to provide a medical excuse on letterhead from the doctor’s office. If less than 3 consecutive days, a written note from parent in the form of hard copy, e-mail, or scanned documentation should be submitted. </a:t>
            </a:r>
          </a:p>
          <a:p>
            <a:pPr eaLnBrk="1" fontAlgn="auto" hangingPunct="1">
              <a:spcAft>
                <a:spcPts val="0"/>
              </a:spcAft>
              <a:buFont typeface="Wingdings 3" charset="2"/>
              <a:buChar char=""/>
              <a:defRPr/>
            </a:pPr>
            <a:r>
              <a:rPr lang="en-US">
                <a:solidFill>
                  <a:schemeClr val="tx1">
                    <a:lumMod val="75000"/>
                    <a:lumOff val="25000"/>
                  </a:schemeClr>
                </a:solidFill>
              </a:rPr>
              <a:t>Students with 10 or more unexcused absences  must earn a passing grade on the semester exam in order to be eligible to receive credit in the class. </a:t>
            </a:r>
          </a:p>
          <a:p>
            <a:pPr eaLnBrk="1" fontAlgn="auto" hangingPunct="1">
              <a:spcAft>
                <a:spcPts val="0"/>
              </a:spcAft>
              <a:buFont typeface="Wingdings 3" charset="2"/>
              <a:buChar char=""/>
              <a:defRPr/>
            </a:pPr>
            <a:r>
              <a:rPr lang="en-US">
                <a:solidFill>
                  <a:schemeClr val="tx1">
                    <a:lumMod val="75000"/>
                    <a:lumOff val="25000"/>
                  </a:schemeClr>
                </a:solidFill>
              </a:rPr>
              <a:t>Attendance failures occur in any class in which students have 4 or more unexcused absences and a grade of “F” shall be assigned for that class once report cards are printed for that 9-week grading period. </a:t>
            </a:r>
          </a:p>
          <a:p>
            <a:pPr eaLnBrk="1" fontAlgn="auto" hangingPunct="1">
              <a:spcAft>
                <a:spcPts val="0"/>
              </a:spcAft>
              <a:buFont typeface="Wingdings 3" charset="2"/>
              <a:buChar char=""/>
              <a:defRPr/>
            </a:pPr>
            <a:endParaRPr lang="en-US">
              <a:solidFill>
                <a:schemeClr val="tx1">
                  <a:lumMod val="75000"/>
                  <a:lumOff val="25000"/>
                </a:schemeClr>
              </a:solidFill>
            </a:endParaRPr>
          </a:p>
          <a:p>
            <a:pPr eaLnBrk="1" fontAlgn="auto" hangingPunct="1">
              <a:spcAft>
                <a:spcPts val="0"/>
              </a:spcAft>
              <a:buFont typeface="Wingdings 3" charset="2"/>
              <a:buChar char=""/>
              <a:defRPr/>
            </a:pPr>
            <a:endParaRPr lang="en-US">
              <a:solidFill>
                <a:schemeClr val="tx1">
                  <a:lumMod val="75000"/>
                  <a:lumOff val="25000"/>
                </a:schemeClr>
              </a:solidFill>
            </a:endParaRPr>
          </a:p>
          <a:p>
            <a:pPr eaLnBrk="1" fontAlgn="auto" hangingPunct="1">
              <a:spcAft>
                <a:spcPts val="0"/>
              </a:spcAft>
              <a:buFont typeface="Wingdings 3" charset="2"/>
              <a:buChar char=""/>
              <a:defRPr/>
            </a:pPr>
            <a:endParaRPr lang="en-US">
              <a:solidFill>
                <a:schemeClr val="tx1">
                  <a:lumMod val="75000"/>
                  <a:lumOff val="25000"/>
                </a:schemeClr>
              </a:solidFill>
            </a:endParaRPr>
          </a:p>
          <a:p>
            <a:pPr eaLnBrk="1" fontAlgn="auto" hangingPunct="1">
              <a:spcAft>
                <a:spcPts val="0"/>
              </a:spcAft>
              <a:buFont typeface="Wingdings 3" charset="2"/>
              <a:buChar char=""/>
              <a:defRPr/>
            </a:pPr>
            <a:endParaRPr lang="en-US">
              <a:solidFill>
                <a:schemeClr val="tx1">
                  <a:lumMod val="75000"/>
                  <a:lumOff val="25000"/>
                </a:schemeClr>
              </a:solidFil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C24E3E5-BB93-418C-9698-4B56658E194C}"/>
              </a:ext>
            </a:extLst>
          </p:cNvPr>
          <p:cNvSpPr>
            <a:spLocks noGrp="1"/>
          </p:cNvSpPr>
          <p:nvPr>
            <p:ph type="title"/>
          </p:nvPr>
        </p:nvSpPr>
        <p:spPr>
          <a:xfrm>
            <a:off x="762000" y="152400"/>
            <a:ext cx="7764463" cy="1325563"/>
          </a:xfrm>
        </p:spPr>
        <p:txBody>
          <a:bodyPr/>
          <a:lstStyle/>
          <a:p>
            <a:pPr algn="ctr" eaLnBrk="1" hangingPunct="1"/>
            <a:r>
              <a:rPr lang="en-US" altLang="en-US"/>
              <a:t>Why join a club or sport?</a:t>
            </a:r>
          </a:p>
        </p:txBody>
      </p:sp>
      <p:sp>
        <p:nvSpPr>
          <p:cNvPr id="30723" name="Content Placeholder 2">
            <a:extLst>
              <a:ext uri="{FF2B5EF4-FFF2-40B4-BE49-F238E27FC236}">
                <a16:creationId xmlns:a16="http://schemas.microsoft.com/office/drawing/2014/main" id="{46768A0A-42B4-4AAE-B13B-9B45D395D5E1}"/>
              </a:ext>
            </a:extLst>
          </p:cNvPr>
          <p:cNvSpPr>
            <a:spLocks noGrp="1"/>
          </p:cNvSpPr>
          <p:nvPr>
            <p:ph idx="1"/>
          </p:nvPr>
        </p:nvSpPr>
        <p:spPr>
          <a:xfrm>
            <a:off x="76200" y="990600"/>
            <a:ext cx="8763000" cy="5638800"/>
          </a:xfrm>
        </p:spPr>
        <p:txBody>
          <a:bodyPr/>
          <a:lstStyle/>
          <a:p>
            <a:pPr eaLnBrk="1" hangingPunct="1"/>
            <a:r>
              <a:rPr lang="en-US" altLang="en-US"/>
              <a:t>Joining a club or sport is a great way to </a:t>
            </a:r>
            <a:r>
              <a:rPr lang="en-US" altLang="en-US">
                <a:solidFill>
                  <a:srgbClr val="FFFF00"/>
                </a:solidFill>
              </a:rPr>
              <a:t>make friends</a:t>
            </a:r>
            <a:r>
              <a:rPr lang="en-US" altLang="en-US"/>
              <a:t>, </a:t>
            </a:r>
            <a:r>
              <a:rPr lang="en-US" altLang="en-US">
                <a:solidFill>
                  <a:srgbClr val="FFFF00"/>
                </a:solidFill>
              </a:rPr>
              <a:t>develop leadership skills</a:t>
            </a:r>
            <a:r>
              <a:rPr lang="en-US" altLang="en-US"/>
              <a:t>, </a:t>
            </a:r>
            <a:r>
              <a:rPr lang="en-US" altLang="en-US">
                <a:solidFill>
                  <a:srgbClr val="FFFF00"/>
                </a:solidFill>
              </a:rPr>
              <a:t>boost self-esteem</a:t>
            </a:r>
            <a:r>
              <a:rPr lang="en-US" altLang="en-US"/>
              <a:t>, and </a:t>
            </a:r>
            <a:r>
              <a:rPr lang="en-US" altLang="en-US">
                <a:solidFill>
                  <a:srgbClr val="FFFF00"/>
                </a:solidFill>
              </a:rPr>
              <a:t>promote academic success</a:t>
            </a:r>
            <a:r>
              <a:rPr lang="en-US" altLang="en-US"/>
              <a:t> in high school. Research shows that students who get involved in the school community tend to have </a:t>
            </a:r>
            <a:r>
              <a:rPr lang="en-US" altLang="en-US">
                <a:solidFill>
                  <a:srgbClr val="FFFF00"/>
                </a:solidFill>
              </a:rPr>
              <a:t>better grades </a:t>
            </a:r>
            <a:r>
              <a:rPr lang="en-US" altLang="en-US"/>
              <a:t>and are </a:t>
            </a:r>
            <a:r>
              <a:rPr lang="en-US" altLang="en-US">
                <a:solidFill>
                  <a:srgbClr val="FFFF00"/>
                </a:solidFill>
              </a:rPr>
              <a:t>happier </a:t>
            </a:r>
            <a:r>
              <a:rPr lang="en-US" altLang="en-US"/>
              <a:t>about coming to school than those that don't. </a:t>
            </a:r>
          </a:p>
          <a:p>
            <a:pPr eaLnBrk="1" hangingPunct="1"/>
            <a:r>
              <a:rPr lang="en-US" altLang="en-US"/>
              <a:t>Extra-curriculars also play a part when you apply to colleges or jobs. Most college and job applications ask about your activities. That is because the things you do in your free time reveal a lot about you in ways that grades and test scores can’t. Your accomplishments outside the classroom show what you’re passionate about and that you have qualities valued by colleges.</a:t>
            </a:r>
          </a:p>
          <a:p>
            <a:pPr eaLnBrk="1" hangingPunct="1"/>
            <a:r>
              <a:rPr lang="en-US" altLang="en-US"/>
              <a:t>There are  many clubs and organizations to choose from in high school from academic to athletic to community service. Join a club that you truly feel passionate about. </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0A72171-70D9-4EEB-9F8F-704B21BC1871}"/>
              </a:ext>
            </a:extLst>
          </p:cNvPr>
          <p:cNvSpPr>
            <a:spLocks noGrp="1"/>
          </p:cNvSpPr>
          <p:nvPr>
            <p:ph type="title"/>
          </p:nvPr>
        </p:nvSpPr>
        <p:spPr>
          <a:xfrm>
            <a:off x="688975" y="152400"/>
            <a:ext cx="7766050" cy="1325563"/>
          </a:xfrm>
        </p:spPr>
        <p:txBody>
          <a:bodyPr/>
          <a:lstStyle/>
          <a:p>
            <a:pPr algn="ctr" eaLnBrk="1" hangingPunct="1"/>
            <a:r>
              <a:rPr lang="en-US" altLang="en-US"/>
              <a:t>Build your Resume</a:t>
            </a:r>
          </a:p>
        </p:txBody>
      </p:sp>
      <p:sp>
        <p:nvSpPr>
          <p:cNvPr id="3" name="Content Placeholder 2">
            <a:extLst>
              <a:ext uri="{FF2B5EF4-FFF2-40B4-BE49-F238E27FC236}">
                <a16:creationId xmlns:a16="http://schemas.microsoft.com/office/drawing/2014/main" id="{45F2E84F-D6A0-465C-A46B-0FD529B52241}"/>
              </a:ext>
            </a:extLst>
          </p:cNvPr>
          <p:cNvSpPr>
            <a:spLocks noGrp="1"/>
          </p:cNvSpPr>
          <p:nvPr>
            <p:ph idx="1"/>
          </p:nvPr>
        </p:nvSpPr>
        <p:spPr>
          <a:xfrm>
            <a:off x="0" y="1066800"/>
            <a:ext cx="9144000" cy="5791200"/>
          </a:xfrm>
        </p:spPr>
        <p:txBody>
          <a:bodyPr rtlCol="0">
            <a:normAutofit fontScale="92500" lnSpcReduction="20000"/>
          </a:bodyPr>
          <a:lstStyle/>
          <a:p>
            <a:pPr eaLnBrk="1" fontAlgn="auto" hangingPunct="1">
              <a:spcAft>
                <a:spcPts val="0"/>
              </a:spcAft>
              <a:buFont typeface="Wingdings 3" charset="2"/>
              <a:buChar char=""/>
              <a:defRPr/>
            </a:pPr>
            <a:r>
              <a:rPr lang="en-US">
                <a:solidFill>
                  <a:schemeClr val="tx1">
                    <a:lumMod val="75000"/>
                    <a:lumOff val="25000"/>
                  </a:schemeClr>
                </a:solidFill>
              </a:rPr>
              <a:t>Get involved at school in Clubs</a:t>
            </a:r>
          </a:p>
          <a:p>
            <a:pPr lvl="1" eaLnBrk="1" fontAlgn="auto" hangingPunct="1">
              <a:spcAft>
                <a:spcPts val="0"/>
              </a:spcAft>
              <a:buFont typeface="Wingdings 3" charset="2"/>
              <a:buChar char=""/>
              <a:defRPr/>
            </a:pPr>
            <a:r>
              <a:rPr lang="en-US">
                <a:solidFill>
                  <a:schemeClr val="tx1">
                    <a:lumMod val="75000"/>
                    <a:lumOff val="25000"/>
                  </a:schemeClr>
                </a:solidFill>
              </a:rPr>
              <a:t>Make Friends with similar interests </a:t>
            </a:r>
          </a:p>
          <a:p>
            <a:pPr lvl="1" eaLnBrk="1" fontAlgn="auto" hangingPunct="1">
              <a:spcAft>
                <a:spcPts val="0"/>
              </a:spcAft>
              <a:buFont typeface="Wingdings 3" charset="2"/>
              <a:buChar char=""/>
              <a:defRPr/>
            </a:pPr>
            <a:r>
              <a:rPr lang="en-US">
                <a:solidFill>
                  <a:schemeClr val="tx1">
                    <a:lumMod val="75000"/>
                    <a:lumOff val="25000"/>
                  </a:schemeClr>
                </a:solidFill>
              </a:rPr>
              <a:t>Opportunity to network and meet individuals who may become involved in your future profession</a:t>
            </a:r>
          </a:p>
          <a:p>
            <a:pPr eaLnBrk="1" fontAlgn="auto" hangingPunct="1">
              <a:spcAft>
                <a:spcPts val="0"/>
              </a:spcAft>
              <a:buFont typeface="Wingdings 3" charset="2"/>
              <a:buChar char=""/>
              <a:defRPr/>
            </a:pPr>
            <a:r>
              <a:rPr lang="en-US">
                <a:solidFill>
                  <a:schemeClr val="tx1">
                    <a:lumMod val="75000"/>
                    <a:lumOff val="25000"/>
                  </a:schemeClr>
                </a:solidFill>
              </a:rPr>
              <a:t>Begin working on Community Service Hours (Forms Available online)</a:t>
            </a:r>
          </a:p>
          <a:p>
            <a:pPr lvl="1" eaLnBrk="1" fontAlgn="auto" hangingPunct="1">
              <a:spcAft>
                <a:spcPts val="0"/>
              </a:spcAft>
              <a:buFont typeface="Wingdings 3" charset="2"/>
              <a:buChar char=""/>
              <a:defRPr/>
            </a:pPr>
            <a:r>
              <a:rPr lang="en-US">
                <a:solidFill>
                  <a:schemeClr val="tx1">
                    <a:lumMod val="75000"/>
                    <a:lumOff val="25000"/>
                  </a:schemeClr>
                </a:solidFill>
              </a:rPr>
              <a:t>Evidence of commitment to your community and others</a:t>
            </a:r>
          </a:p>
          <a:p>
            <a:pPr lvl="1" eaLnBrk="1" fontAlgn="auto" hangingPunct="1">
              <a:spcAft>
                <a:spcPts val="0"/>
              </a:spcAft>
              <a:buFont typeface="Wingdings 3" charset="2"/>
              <a:buChar char=""/>
              <a:defRPr/>
            </a:pPr>
            <a:r>
              <a:rPr lang="en-US">
                <a:solidFill>
                  <a:schemeClr val="tx1">
                    <a:lumMod val="75000"/>
                    <a:lumOff val="25000"/>
                  </a:schemeClr>
                </a:solidFill>
              </a:rPr>
              <a:t>Although not required for graduation, needed for those seeking Bright Futures and other Scholarships</a:t>
            </a:r>
          </a:p>
          <a:p>
            <a:pPr eaLnBrk="1" fontAlgn="auto" hangingPunct="1">
              <a:spcAft>
                <a:spcPts val="0"/>
              </a:spcAft>
              <a:buFont typeface="Wingdings 3" charset="2"/>
              <a:buChar char=""/>
              <a:defRPr/>
            </a:pPr>
            <a:r>
              <a:rPr lang="en-US">
                <a:solidFill>
                  <a:schemeClr val="tx1">
                    <a:lumMod val="75000"/>
                    <a:lumOff val="25000"/>
                  </a:schemeClr>
                </a:solidFill>
              </a:rPr>
              <a:t>Work on your leadership skills </a:t>
            </a:r>
          </a:p>
          <a:p>
            <a:pPr lvl="1" eaLnBrk="1" fontAlgn="auto" hangingPunct="1">
              <a:spcAft>
                <a:spcPts val="0"/>
              </a:spcAft>
              <a:buFont typeface="Wingdings 3" charset="2"/>
              <a:buChar char=""/>
              <a:defRPr/>
            </a:pPr>
            <a:r>
              <a:rPr lang="en-US">
                <a:solidFill>
                  <a:schemeClr val="tx1">
                    <a:lumMod val="75000"/>
                    <a:lumOff val="25000"/>
                  </a:schemeClr>
                </a:solidFill>
              </a:rPr>
              <a:t>10</a:t>
            </a:r>
            <a:r>
              <a:rPr lang="en-US" baseline="30000">
                <a:solidFill>
                  <a:schemeClr val="tx1">
                    <a:lumMod val="75000"/>
                    <a:lumOff val="25000"/>
                  </a:schemeClr>
                </a:solidFill>
              </a:rPr>
              <a:t>th</a:t>
            </a:r>
            <a:r>
              <a:rPr lang="en-US">
                <a:solidFill>
                  <a:schemeClr val="tx1">
                    <a:lumMod val="75000"/>
                    <a:lumOff val="25000"/>
                  </a:schemeClr>
                </a:solidFill>
              </a:rPr>
              <a:t> grade- Youth Leadership Tallahassee-Dr. King</a:t>
            </a:r>
          </a:p>
          <a:p>
            <a:pPr lvl="1" eaLnBrk="1" fontAlgn="auto" hangingPunct="1">
              <a:spcAft>
                <a:spcPts val="0"/>
              </a:spcAft>
              <a:buFont typeface="Wingdings 3" charset="2"/>
              <a:buChar char=""/>
              <a:defRPr/>
            </a:pPr>
            <a:r>
              <a:rPr lang="en-US">
                <a:solidFill>
                  <a:schemeClr val="tx1">
                    <a:lumMod val="75000"/>
                    <a:lumOff val="25000"/>
                  </a:schemeClr>
                </a:solidFill>
              </a:rPr>
              <a:t>11</a:t>
            </a:r>
            <a:r>
              <a:rPr lang="en-US" baseline="30000">
                <a:solidFill>
                  <a:schemeClr val="tx1">
                    <a:lumMod val="75000"/>
                    <a:lumOff val="25000"/>
                  </a:schemeClr>
                </a:solidFill>
              </a:rPr>
              <a:t>th</a:t>
            </a:r>
            <a:r>
              <a:rPr lang="en-US">
                <a:solidFill>
                  <a:schemeClr val="tx1">
                    <a:lumMod val="75000"/>
                    <a:lumOff val="25000"/>
                  </a:schemeClr>
                </a:solidFill>
              </a:rPr>
              <a:t> grade- Girls/Boys State-Dr. Williams </a:t>
            </a:r>
          </a:p>
          <a:p>
            <a:pPr lvl="1" eaLnBrk="1" fontAlgn="auto" hangingPunct="1">
              <a:spcAft>
                <a:spcPts val="0"/>
              </a:spcAft>
              <a:buFont typeface="Wingdings 3" charset="2"/>
              <a:buChar char=""/>
              <a:defRPr/>
            </a:pPr>
            <a:r>
              <a:rPr lang="en-US" err="1">
                <a:solidFill>
                  <a:schemeClr val="tx1">
                    <a:lumMod val="75000"/>
                    <a:lumOff val="25000"/>
                  </a:schemeClr>
                </a:solidFill>
              </a:rPr>
              <a:t>Talquin</a:t>
            </a:r>
            <a:r>
              <a:rPr lang="en-US">
                <a:solidFill>
                  <a:schemeClr val="tx1">
                    <a:lumMod val="75000"/>
                    <a:lumOff val="25000"/>
                  </a:schemeClr>
                </a:solidFill>
              </a:rPr>
              <a:t> Youth Tour (Juniors only) </a:t>
            </a:r>
          </a:p>
          <a:p>
            <a:pPr lvl="1" eaLnBrk="1" fontAlgn="auto" hangingPunct="1">
              <a:spcAft>
                <a:spcPts val="0"/>
              </a:spcAft>
              <a:buFont typeface="Wingdings 3" charset="2"/>
              <a:buChar char=""/>
              <a:defRPr/>
            </a:pPr>
            <a:r>
              <a:rPr lang="en-US">
                <a:solidFill>
                  <a:schemeClr val="tx1">
                    <a:lumMod val="75000"/>
                    <a:lumOff val="25000"/>
                  </a:schemeClr>
                </a:solidFill>
              </a:rPr>
              <a:t>Leon Works Junior Apprenticeship (Juniors and Seniors)</a:t>
            </a:r>
          </a:p>
          <a:p>
            <a:pPr eaLnBrk="1" fontAlgn="auto" hangingPunct="1">
              <a:spcAft>
                <a:spcPts val="0"/>
              </a:spcAft>
              <a:buFont typeface="Wingdings 3" charset="2"/>
              <a:buChar char=""/>
              <a:defRPr/>
            </a:pPr>
            <a:r>
              <a:rPr lang="en-US">
                <a:solidFill>
                  <a:schemeClr val="tx1">
                    <a:lumMod val="75000"/>
                    <a:lumOff val="25000"/>
                  </a:schemeClr>
                </a:solidFill>
              </a:rPr>
              <a:t>Recognize all the opportunities for you and take advantage of them </a:t>
            </a:r>
          </a:p>
          <a:p>
            <a:pPr lvl="1" eaLnBrk="1" fontAlgn="auto" hangingPunct="1">
              <a:spcAft>
                <a:spcPts val="0"/>
              </a:spcAft>
              <a:buFont typeface="Wingdings 3" charset="2"/>
              <a:buChar char=""/>
              <a:defRPr/>
            </a:pPr>
            <a:r>
              <a:rPr lang="en-US">
                <a:solidFill>
                  <a:schemeClr val="tx1">
                    <a:lumMod val="75000"/>
                    <a:lumOff val="25000"/>
                  </a:schemeClr>
                </a:solidFill>
              </a:rPr>
              <a:t>Earning college credits</a:t>
            </a:r>
          </a:p>
          <a:p>
            <a:pPr lvl="1" eaLnBrk="1" fontAlgn="auto" hangingPunct="1">
              <a:spcAft>
                <a:spcPts val="0"/>
              </a:spcAft>
              <a:buFont typeface="Wingdings 3" charset="2"/>
              <a:buChar char=""/>
              <a:defRPr/>
            </a:pPr>
            <a:r>
              <a:rPr lang="en-US">
                <a:solidFill>
                  <a:schemeClr val="tx1">
                    <a:lumMod val="75000"/>
                    <a:lumOff val="25000"/>
                  </a:schemeClr>
                </a:solidFill>
              </a:rPr>
              <a:t>Scholarships</a:t>
            </a:r>
          </a:p>
          <a:p>
            <a:pPr lvl="1" eaLnBrk="1" fontAlgn="auto" hangingPunct="1">
              <a:spcAft>
                <a:spcPts val="0"/>
              </a:spcAft>
              <a:buFont typeface="Wingdings 3" charset="2"/>
              <a:buChar char=""/>
              <a:defRPr/>
            </a:pPr>
            <a:r>
              <a:rPr lang="en-US">
                <a:solidFill>
                  <a:schemeClr val="tx1">
                    <a:lumMod val="75000"/>
                    <a:lumOff val="25000"/>
                  </a:schemeClr>
                </a:solidFill>
              </a:rPr>
              <a:t>College tours/visits</a:t>
            </a:r>
          </a:p>
          <a:p>
            <a:pPr lvl="1" eaLnBrk="1" fontAlgn="auto" hangingPunct="1">
              <a:spcAft>
                <a:spcPts val="0"/>
              </a:spcAft>
              <a:buFont typeface="Wingdings 3" charset="2"/>
              <a:buChar char=""/>
              <a:defRPr/>
            </a:pPr>
            <a:r>
              <a:rPr lang="en-US">
                <a:solidFill>
                  <a:schemeClr val="tx1">
                    <a:lumMod val="75000"/>
                    <a:lumOff val="25000"/>
                  </a:schemeClr>
                </a:solidFill>
              </a:rPr>
              <a:t>Military</a:t>
            </a:r>
          </a:p>
        </p:txBody>
      </p:sp>
    </p:spTree>
  </p:cSld>
  <p:clrMapOvr>
    <a:masterClrMapping/>
  </p:clrMapOvr>
  <p:transition spd="slow">
    <p:wipe/>
  </p:transition>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Application>Microsoft Office PowerPoint</Application>
  <PresentationFormat>On-screen Show (4:3)</PresentationFormat>
  <Slides>42</Slides>
  <Notes>6</Notes>
  <HiddenSlides>0</HiddenSlide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Wisp</vt:lpstr>
      <vt:lpstr>PowerPoint Presentation</vt:lpstr>
      <vt:lpstr>Administration Team </vt:lpstr>
      <vt:lpstr>Guidance Department </vt:lpstr>
      <vt:lpstr>School Counselors       </vt:lpstr>
      <vt:lpstr>Tips for a successful  high school experience</vt:lpstr>
      <vt:lpstr>Attendance</vt:lpstr>
      <vt:lpstr>Attendance Policy</vt:lpstr>
      <vt:lpstr>Why join a club or sport?</vt:lpstr>
      <vt:lpstr>Build your Resume</vt:lpstr>
      <vt:lpstr>LCS FOCUS  </vt:lpstr>
      <vt:lpstr>PowerPoint Presentation</vt:lpstr>
      <vt:lpstr>Parent View</vt:lpstr>
      <vt:lpstr>Focus Portal</vt:lpstr>
      <vt:lpstr>Class assignments</vt:lpstr>
      <vt:lpstr>Attendance</vt:lpstr>
      <vt:lpstr>Course History</vt:lpstr>
      <vt:lpstr>Graduation Requirements</vt:lpstr>
      <vt:lpstr>Test History</vt:lpstr>
      <vt:lpstr>Diploma Options</vt:lpstr>
      <vt:lpstr>PowerPoint Presentation</vt:lpstr>
      <vt:lpstr>IB Diploma Requirements </vt:lpstr>
      <vt:lpstr>PowerPoint Presentation</vt:lpstr>
      <vt:lpstr>PowerPoint Presentation</vt:lpstr>
      <vt:lpstr>What is a GPA and how do you get one? </vt:lpstr>
      <vt:lpstr>Grade/Credit Recovery/Advancement Options</vt:lpstr>
      <vt:lpstr>Dual Enrollment </vt:lpstr>
      <vt:lpstr>Community Service</vt:lpstr>
      <vt:lpstr>PowerPoint Presentation</vt:lpstr>
      <vt:lpstr>What is the right path?</vt:lpstr>
      <vt:lpstr>Know your options</vt:lpstr>
      <vt:lpstr>What are Colleges and Universities looking for in students for acceptance</vt:lpstr>
      <vt:lpstr> </vt:lpstr>
      <vt:lpstr>PowerPoint Presentation</vt:lpstr>
      <vt:lpstr>Bright Futures Florida Academic Scholars (FAS) Florida Medallion Scholars (FMS) </vt:lpstr>
      <vt:lpstr>SAT and ACT</vt:lpstr>
      <vt:lpstr>PowerPoint Presentation</vt:lpstr>
      <vt:lpstr>Helpful Websites</vt:lpstr>
      <vt:lpstr>NCAA/NAIA Eligibility</vt:lpstr>
      <vt:lpstr>What can I do to support my student?</vt:lpstr>
      <vt:lpstr>Freshman Class of 2029  REMIND Communication</vt:lpstr>
      <vt:lpstr>Thank you!!</vt:lpstr>
      <vt:lpstr>Contact us!</vt:lpstr>
    </vt:vector>
  </TitlesOfParts>
  <Company>Chiles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Requirements</dc:title>
  <dc:creator>MWebb</dc:creator>
  <cp:revision>23</cp:revision>
  <cp:lastPrinted>2023-10-03T21:32:13Z</cp:lastPrinted>
  <dcterms:created xsi:type="dcterms:W3CDTF">1999-10-01T18:05:48Z</dcterms:created>
  <dcterms:modified xsi:type="dcterms:W3CDTF">2025-09-17T17:10:06Z</dcterms:modified>
</cp:coreProperties>
</file>