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4" autoAdjust="0"/>
    <p:restoredTop sz="94581" autoAdjust="0"/>
  </p:normalViewPr>
  <p:slideViewPr>
    <p:cSldViewPr>
      <p:cViewPr varScale="1">
        <p:scale>
          <a:sx n="84" d="100"/>
          <a:sy n="84" d="100"/>
        </p:scale>
        <p:origin x="96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ACE928-4273-4059-BA74-8CE70AAC8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722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519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8EED5B-39ED-4992-ACCE-7B73B52970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055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0B5D24-B0B7-479C-897A-A6C32AD401C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53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504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E2B4A4-9679-4C0E-949A-EBB8EA981BA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63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418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E7B27-39AE-4629-871F-2529E7C771A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64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8564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6044C-9BDF-4BE0-8ED2-337E608705C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65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882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784AF-DE61-4037-B7E9-7AE9A311841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66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1980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77D3F-AB99-4839-BA5A-8188E049072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7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9146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D5F3F-E1EF-4D10-BF54-A2B2DFABE20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8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3895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AE28AC-BDE4-460F-AF81-2FB5CA3D6AF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69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432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B1B9D-15C1-4DD2-A05B-E637402BD55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70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202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A2B62-C472-4426-9262-0FFE7532FB4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71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3592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56F9A-8AA7-4462-B61C-562E0E45868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72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36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2D3227-5B4C-4C43-B733-67CCB5E5C40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54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4208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7750F9-796E-4B17-A58B-3E46A165D2F6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73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961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7DFCDE-AC9A-435E-9ECF-4DF7E9C9A7DB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74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6463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730226-2768-45C5-B296-D1C8FE373440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75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831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7F71A-3000-4CAD-AF76-58B6212210B3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76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3542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06A37F-AE11-4D23-A1B8-062A28D85A2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77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5881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174CE-F29F-455C-B78C-63C3BA0C1FE8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78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3010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A46454-3915-4871-A9B5-E4ABAF4FD7C9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79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9629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5D28E9-CE8C-40CC-ABDB-C477A4DE4803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80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7438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6165AE-47DA-4396-B8DF-2CAC40B02C49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81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1665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9564B-940F-44E5-8A88-2CD2518656EB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82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114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992720-802B-4BE2-BED5-0261C0A3F5E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56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3640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447D90-F1BC-4916-B165-BCEC24338EEB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83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513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BD6D2-CBEB-452B-B1DB-1C35A1A1FE9C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84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2861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41678-39BA-432A-8432-B58A0A1F1B2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85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7343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28F05-641E-4FEA-B278-C0ABC160A0A3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286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2135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1716E6-BAFE-4A63-A119-A52A587FB5AA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87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6229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FC6824-5E0B-42E9-8AAE-7D2126FA5DC1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88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2976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76B133-C130-4E4A-9DC2-C3172AFD82F1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89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818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54094-AC10-4478-B1ED-D024A02C0FAC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90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0428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180217-E81D-4CE7-8E60-05DB9C47E4D3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291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4470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D431CB-F003-41B5-86A7-AE8B45341BE8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92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299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2ADB4D-EC3D-4894-A757-43267D1E932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7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86731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AA0844-1FD4-4912-BD20-B29B107444F7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93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69798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2C4C8-A3D6-465D-AE4F-639BCF34B36E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94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8590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60327-7EC7-4CEF-BCBD-12A175E155D5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95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68680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379EB-B579-40AA-8335-29DCCD87D9EB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96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06790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A58CC-F490-4053-A2FD-D1067F3DCC05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97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43612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E9C28D-BE03-4A76-9795-A7D7F1D70105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299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98371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2E05A-9D77-4748-A4B6-CF6BF297DD6F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300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59820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27A95-2560-4111-9798-E8D580D6B8DB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301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19253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2A0A5-5F8A-4B25-A20D-FFA91E8C875E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302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66583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2CADF-2519-4446-9905-18D4F581C63C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303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851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41A2FB-B283-4C3C-B419-7496B828592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58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67774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B0499C-73B1-4257-9691-5B2C4EFAC798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304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40981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577188-0102-4622-A1EB-554563924616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305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298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9B988-95BB-413C-96B6-5024FF81792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9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291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49DA9-C006-4830-8AE9-7F998206DBC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0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36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F9607-578B-4125-A961-996978D77A2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61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721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B8570-4FEF-436F-AF73-681105F4C00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62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329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113D4813-51E0-46CB-AA11-F668AC59D0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939418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7ACD2-C438-49E8-97F6-411E47DE95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803264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5260F-067D-465F-9F24-517346EA1C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26837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9D5D7-66D3-4C51-BC76-8C58AAD835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619474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02613-2262-4109-ACE5-C5C473FD3E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431273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D6B3D-A4D0-442B-ADCB-5AFA551E4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625751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F7EC9-5345-4B1B-9975-3E6F47864B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9324161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60FF0-B362-4DCF-B38D-87AF2FC96B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200613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D3CD3-020B-4F57-9FF4-4CC4B4E731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2115693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B28E8-0395-4817-A536-727C8A3814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711348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C7E69-78B2-4587-8145-91697F6687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115831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74EAA2-F355-4AF3-A996-3E0C9E49F5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 dirty="0">
                <a:solidFill>
                  <a:schemeClr val="bg1"/>
                </a:solidFill>
                <a:latin typeface="Garamond" panose="02020404030301010803" pitchFamily="18" charset="0"/>
                <a:hlinkClick r:id="rId3" action="ppaction://hlinksldjump"/>
              </a:rPr>
              <a:t>200</a:t>
            </a:r>
            <a:endParaRPr lang="en-US" altLang="en-US" sz="3600" b="1" dirty="0"/>
          </a:p>
        </p:txBody>
      </p:sp>
      <p:sp>
        <p:nvSpPr>
          <p:cNvPr id="2138" name="AutoShape 9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4" action="ppaction://hlinksldjump"/>
              </a:rPr>
              <a:t>300</a:t>
            </a:r>
            <a:endParaRPr lang="en-US" altLang="en-US" sz="3600" b="1">
              <a:hlinkClick r:id="rId5" action="ppaction://hlinksldjump"/>
            </a:endParaRPr>
          </a:p>
        </p:txBody>
      </p:sp>
      <p:sp>
        <p:nvSpPr>
          <p:cNvPr id="2139" name="AutoShape 9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5" action="ppaction://hlinksldjump"/>
              </a:rPr>
              <a:t>400</a:t>
            </a:r>
            <a:endParaRPr lang="en-US" altLang="en-US" sz="3600" b="1">
              <a:hlinkClick r:id="rId6" action="ppaction://hlinksldjump"/>
            </a:endParaRPr>
          </a:p>
        </p:txBody>
      </p:sp>
      <p:sp>
        <p:nvSpPr>
          <p:cNvPr id="2140" name="AutoShape 9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6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2149" name="AutoShape 10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 dirty="0">
                <a:solidFill>
                  <a:schemeClr val="bg1"/>
                </a:solidFill>
                <a:latin typeface="Garamond" panose="02020404030301010803" pitchFamily="18" charset="0"/>
                <a:hlinkClick r:id="rId7" action="ppaction://hlinksldjump"/>
              </a:rPr>
              <a:t>100</a:t>
            </a:r>
            <a:endParaRPr lang="en-US" altLang="en-US" sz="3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150" name="AutoShape 10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8" action="ppaction://hlinksldjump"/>
              </a:rPr>
              <a:t>200</a:t>
            </a:r>
            <a:endParaRPr lang="en-US" altLang="en-US" sz="3600" b="1">
              <a:hlinkClick r:id="rId9" action="ppaction://hlinksldjump"/>
            </a:endParaRPr>
          </a:p>
        </p:txBody>
      </p:sp>
      <p:sp>
        <p:nvSpPr>
          <p:cNvPr id="2151" name="AutoShape 10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9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2152" name="AutoShape 10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10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2153" name="AutoShape 10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11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2154" name="AutoShape 10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 dirty="0">
                <a:solidFill>
                  <a:schemeClr val="bg1"/>
                </a:solidFill>
                <a:latin typeface="Garamond" panose="02020404030301010803" pitchFamily="18" charset="0"/>
                <a:hlinkClick r:id="rId12" action="ppaction://hlinksldjump"/>
              </a:rPr>
              <a:t>100</a:t>
            </a:r>
            <a:endParaRPr lang="en-US" altLang="en-US" sz="3600" b="1" dirty="0"/>
          </a:p>
        </p:txBody>
      </p:sp>
      <p:sp>
        <p:nvSpPr>
          <p:cNvPr id="2155" name="AutoShape 10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 dirty="0">
                <a:solidFill>
                  <a:schemeClr val="bg1"/>
                </a:solidFill>
                <a:latin typeface="Garamond" panose="02020404030301010803" pitchFamily="18" charset="0"/>
                <a:hlinkClick r:id="rId13" action="ppaction://hlinksldjump"/>
              </a:rPr>
              <a:t>200</a:t>
            </a:r>
            <a:endParaRPr lang="en-US" altLang="en-US" sz="3600" b="1" dirty="0"/>
          </a:p>
        </p:txBody>
      </p:sp>
      <p:sp>
        <p:nvSpPr>
          <p:cNvPr id="2156" name="AutoShape 10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14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2157" name="AutoShape 10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15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2158" name="AutoShape 1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16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2159" name="AutoShape 1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17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2160" name="AutoShape 1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18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2161" name="AutoShape 1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19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2162" name="AutoShape 1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20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2163" name="AutoShape 1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21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2164" name="AutoShape 1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22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2165" name="AutoShape 1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23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2166" name="AutoShape 1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24" action="ppaction://hlinksldjump"/>
              </a:rPr>
              <a:t>300</a:t>
            </a:r>
            <a:endParaRPr lang="en-US" altLang="en-US" sz="3600" b="1"/>
          </a:p>
        </p:txBody>
      </p:sp>
      <p:sp>
        <p:nvSpPr>
          <p:cNvPr id="2167" name="AutoShape 1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25" action="ppaction://hlinksldjump"/>
              </a:rPr>
              <a:t>400</a:t>
            </a:r>
            <a:endParaRPr lang="en-US" altLang="en-US" sz="3600" b="1"/>
          </a:p>
        </p:txBody>
      </p:sp>
      <p:sp>
        <p:nvSpPr>
          <p:cNvPr id="2168" name="AutoShape 1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>
                <a:solidFill>
                  <a:schemeClr val="bg1"/>
                </a:solidFill>
                <a:latin typeface="Garamond" panose="02020404030301010803" pitchFamily="18" charset="0"/>
                <a:hlinkClick r:id="rId26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2088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 b="1" dirty="0">
                <a:solidFill>
                  <a:srgbClr val="FFFF00"/>
                </a:solidFill>
                <a:latin typeface="Garamond" panose="02020404030301010803" pitchFamily="18" charset="0"/>
                <a:hlinkClick r:id="" action="ppaction://hlinkshowjump?jump=nextslide"/>
              </a:rPr>
              <a:t>100</a:t>
            </a:r>
            <a:endParaRPr lang="en-US" altLang="en-US" sz="36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 b="1" dirty="0" smtClean="0">
                <a:solidFill>
                  <a:schemeClr val="bg1"/>
                </a:solidFill>
              </a:rPr>
              <a:t>Social</a:t>
            </a:r>
            <a:endParaRPr lang="en-US" altLang="en-US" sz="2400" b="1" dirty="0">
              <a:solidFill>
                <a:schemeClr val="bg1"/>
              </a:solidFill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 b="1" dirty="0" smtClean="0">
                <a:solidFill>
                  <a:schemeClr val="bg1"/>
                </a:solidFill>
              </a:rPr>
              <a:t>Political</a:t>
            </a:r>
            <a:endParaRPr lang="en-US" altLang="en-US" sz="2400" b="1" dirty="0">
              <a:solidFill>
                <a:schemeClr val="bg1"/>
              </a:solidFill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 b="1" dirty="0" smtClean="0">
                <a:solidFill>
                  <a:schemeClr val="bg1"/>
                </a:solidFill>
              </a:rPr>
              <a:t>Religious</a:t>
            </a:r>
            <a:endParaRPr lang="en-US" altLang="en-US" sz="2400" b="1" dirty="0">
              <a:solidFill>
                <a:schemeClr val="bg1"/>
              </a:solidFill>
            </a:endParaRP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 b="1" dirty="0" smtClean="0">
                <a:solidFill>
                  <a:schemeClr val="bg1"/>
                </a:solidFill>
              </a:rPr>
              <a:t>Intellectual</a:t>
            </a:r>
          </a:p>
          <a:p>
            <a:r>
              <a:rPr lang="en-US" altLang="en-US" sz="2400" b="1" dirty="0" smtClean="0">
                <a:solidFill>
                  <a:schemeClr val="bg1"/>
                </a:solidFill>
              </a:rPr>
              <a:t>&amp;</a:t>
            </a:r>
          </a:p>
          <a:p>
            <a:r>
              <a:rPr lang="en-US" altLang="en-US" sz="2400" b="1" dirty="0" smtClean="0">
                <a:solidFill>
                  <a:schemeClr val="bg1"/>
                </a:solidFill>
              </a:rPr>
              <a:t>Technology</a:t>
            </a:r>
            <a:endParaRPr lang="en-US" altLang="en-US" sz="2400" b="1" dirty="0">
              <a:solidFill>
                <a:schemeClr val="bg1"/>
              </a:solidFill>
            </a:endParaRP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b="1" dirty="0">
              <a:solidFill>
                <a:schemeClr val="bg1"/>
              </a:solidFill>
            </a:endParaRPr>
          </a:p>
          <a:p>
            <a:r>
              <a:rPr lang="en-US" altLang="en-US" sz="2400" b="1" dirty="0" smtClean="0">
                <a:solidFill>
                  <a:schemeClr val="bg1"/>
                </a:solidFill>
              </a:rPr>
              <a:t>Economic</a:t>
            </a:r>
            <a:endParaRPr lang="en-US" altLang="en-US" sz="2400" b="1" dirty="0">
              <a:solidFill>
                <a:schemeClr val="bg1"/>
              </a:solidFill>
            </a:endParaRPr>
          </a:p>
          <a:p>
            <a:endParaRPr lang="en-US" alt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81534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dirty="0" smtClean="0"/>
              <a:t>Social Question 5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1674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124200"/>
            <a:ext cx="8001000" cy="1752600"/>
          </a:xfrm>
        </p:spPr>
        <p:txBody>
          <a:bodyPr/>
          <a:lstStyle/>
          <a:p>
            <a:r>
              <a:rPr lang="en-US" altLang="en-US" sz="4400" dirty="0" smtClean="0"/>
              <a:t>Social Answer 5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048000"/>
            <a:ext cx="8001000" cy="2362200"/>
          </a:xfrm>
        </p:spPr>
        <p:txBody>
          <a:bodyPr/>
          <a:lstStyle/>
          <a:p>
            <a:r>
              <a:rPr lang="en-US" altLang="en-US" sz="4400" dirty="0" smtClean="0"/>
              <a:t>Political Question 1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12084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Political Answer 1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228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895600"/>
            <a:ext cx="8991600" cy="2819400"/>
          </a:xfrm>
        </p:spPr>
        <p:txBody>
          <a:bodyPr/>
          <a:lstStyle/>
          <a:p>
            <a:r>
              <a:rPr lang="en-US" altLang="en-US" sz="4400" dirty="0" smtClean="0"/>
              <a:t>Political Question 2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Political Answer 2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971800"/>
            <a:ext cx="7772400" cy="1752600"/>
          </a:xfrm>
        </p:spPr>
        <p:txBody>
          <a:bodyPr/>
          <a:lstStyle/>
          <a:p>
            <a:r>
              <a:rPr lang="en-US" altLang="en-US" sz="4400" dirty="0" smtClean="0"/>
              <a:t>Political Question 3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129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7772400" cy="1752600"/>
          </a:xfrm>
        </p:spPr>
        <p:txBody>
          <a:bodyPr/>
          <a:lstStyle/>
          <a:p>
            <a:r>
              <a:rPr lang="en-US" altLang="en-US" sz="4400" dirty="0" smtClean="0"/>
              <a:t>Political Answer 3</a:t>
            </a:r>
            <a:endParaRPr lang="en-US" altLang="en-US" sz="4400" dirty="0"/>
          </a:p>
          <a:p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8001000" cy="1752600"/>
          </a:xfrm>
        </p:spPr>
        <p:txBody>
          <a:bodyPr/>
          <a:lstStyle/>
          <a:p>
            <a:r>
              <a:rPr lang="en-US" altLang="en-US" sz="4400" dirty="0" smtClean="0"/>
              <a:t>Political Question 4</a:t>
            </a:r>
            <a:endParaRPr lang="en-US" altLang="en-US" sz="4400" dirty="0"/>
          </a:p>
          <a:p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33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  <a:noFill/>
          <a:ln/>
        </p:spPr>
        <p:txBody>
          <a:bodyPr/>
          <a:lstStyle/>
          <a:p>
            <a:r>
              <a:rPr lang="en-US" altLang="en-US" sz="4400" dirty="0" smtClean="0"/>
              <a:t>Political Answer 4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667000"/>
            <a:ext cx="8077200" cy="2438400"/>
          </a:xfrm>
        </p:spPr>
        <p:txBody>
          <a:bodyPr/>
          <a:lstStyle/>
          <a:p>
            <a:r>
              <a:rPr lang="en-US" altLang="en-US" sz="4400" dirty="0" smtClean="0"/>
              <a:t>Social Question 1</a:t>
            </a:r>
            <a:endParaRPr lang="en-US" altLang="en-US" sz="4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0" y="2590800"/>
            <a:ext cx="8991600" cy="3733800"/>
          </a:xfrm>
        </p:spPr>
        <p:txBody>
          <a:bodyPr/>
          <a:lstStyle/>
          <a:p>
            <a:r>
              <a:rPr lang="en-US" altLang="en-US" sz="4200" dirty="0" smtClean="0"/>
              <a:t>Political Question 5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37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895600"/>
            <a:ext cx="7696200" cy="1752600"/>
          </a:xfrm>
        </p:spPr>
        <p:txBody>
          <a:bodyPr/>
          <a:lstStyle/>
          <a:p>
            <a:r>
              <a:rPr lang="en-US" altLang="en-US" sz="4400" dirty="0" smtClean="0"/>
              <a:t>Political Answer 5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772400" cy="1143000"/>
          </a:xfrm>
        </p:spPr>
        <p:txBody>
          <a:bodyPr anchor="ctr"/>
          <a:lstStyle/>
          <a:p>
            <a:r>
              <a:rPr lang="en-US" altLang="en-US" sz="6600" b="1" dirty="0">
                <a:effectLst/>
              </a:rPr>
              <a:t>100</a:t>
            </a:r>
          </a:p>
        </p:txBody>
      </p:sp>
      <p:sp>
        <p:nvSpPr>
          <p:cNvPr id="139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7432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Religious Question 1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1413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Religious Answer 1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62000" y="12192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819400"/>
            <a:ext cx="7696200" cy="1752600"/>
          </a:xfrm>
        </p:spPr>
        <p:txBody>
          <a:bodyPr/>
          <a:lstStyle/>
          <a:p>
            <a:r>
              <a:rPr lang="en-US" altLang="en-US" sz="4400" dirty="0" smtClean="0"/>
              <a:t>Religious Question 2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09600" y="12192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Religious Answer 2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895600"/>
            <a:ext cx="8458200" cy="1752600"/>
          </a:xfrm>
        </p:spPr>
        <p:txBody>
          <a:bodyPr/>
          <a:lstStyle/>
          <a:p>
            <a:r>
              <a:rPr lang="en-US" altLang="en-US" sz="4400" dirty="0" smtClean="0"/>
              <a:t>Religious Question 3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Religious Answer 3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819400"/>
            <a:ext cx="8991600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dirty="0" smtClean="0"/>
              <a:t>Religious Question 4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09600" y="12192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Religious Answer 4</a:t>
            </a:r>
            <a:endParaRPr lang="en-US" altLang="en-US" sz="4400" dirty="0"/>
          </a:p>
          <a:p>
            <a:endParaRPr lang="en-US" altLang="en-US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Social Answer 1</a:t>
            </a:r>
            <a:endParaRPr lang="en-US" altLang="en-US" sz="4400" dirty="0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514600"/>
            <a:ext cx="8534400" cy="3124200"/>
          </a:xfrm>
        </p:spPr>
        <p:txBody>
          <a:bodyPr/>
          <a:lstStyle/>
          <a:p>
            <a:r>
              <a:rPr lang="en-US" altLang="en-US" sz="4400" dirty="0" smtClean="0"/>
              <a:t>Religious Question 5</a:t>
            </a:r>
            <a:endParaRPr lang="en-US" altLang="en-US" sz="4400" dirty="0"/>
          </a:p>
          <a:p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743200"/>
            <a:ext cx="8610600" cy="1752600"/>
          </a:xfrm>
        </p:spPr>
        <p:txBody>
          <a:bodyPr/>
          <a:lstStyle/>
          <a:p>
            <a:r>
              <a:rPr lang="en-US" altLang="en-US" sz="4400" dirty="0" smtClean="0"/>
              <a:t>Religious Answer 5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819400"/>
            <a:ext cx="8991600" cy="2743200"/>
          </a:xfrm>
        </p:spPr>
        <p:txBody>
          <a:bodyPr/>
          <a:lstStyle/>
          <a:p>
            <a:r>
              <a:rPr lang="en-US" altLang="en-US" sz="4400" dirty="0" smtClean="0"/>
              <a:t>I&amp;T Question 1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9718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I&amp;T Answer 1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6384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743200"/>
            <a:ext cx="8458200" cy="2209800"/>
          </a:xfrm>
        </p:spPr>
        <p:txBody>
          <a:bodyPr/>
          <a:lstStyle/>
          <a:p>
            <a:r>
              <a:rPr lang="en-US" altLang="en-US" sz="4400" dirty="0" smtClean="0"/>
              <a:t>I&amp;T Question 2</a:t>
            </a:r>
            <a:endParaRPr lang="en-US" altLang="en-US" sz="4000" dirty="0"/>
          </a:p>
          <a:p>
            <a:endParaRPr lang="en-US" altLang="en-US" sz="4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I&amp;T Answer 2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16794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667000"/>
            <a:ext cx="8534400" cy="2590800"/>
          </a:xfrm>
        </p:spPr>
        <p:txBody>
          <a:bodyPr/>
          <a:lstStyle/>
          <a:p>
            <a:r>
              <a:rPr lang="en-US" altLang="en-US" sz="4400" dirty="0" smtClean="0"/>
              <a:t>I&amp;T Question 3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895600"/>
            <a:ext cx="7848600" cy="1981200"/>
          </a:xfrm>
        </p:spPr>
        <p:txBody>
          <a:bodyPr/>
          <a:lstStyle/>
          <a:p>
            <a:r>
              <a:rPr lang="en-US" altLang="en-US" sz="4400" dirty="0" smtClean="0"/>
              <a:t>I&amp;T Answer 3</a:t>
            </a:r>
            <a:endParaRPr lang="en-US" altLang="en-US" sz="4400" i="1" dirty="0"/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514600"/>
            <a:ext cx="8153400" cy="3124200"/>
          </a:xfrm>
        </p:spPr>
        <p:txBody>
          <a:bodyPr/>
          <a:lstStyle/>
          <a:p>
            <a:r>
              <a:rPr lang="en-US" altLang="en-US" sz="4400" dirty="0" smtClean="0"/>
              <a:t>I&amp;T Question 4</a:t>
            </a:r>
            <a:endParaRPr lang="en-US" altLang="en-US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2192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I&amp;T Answer 4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09600" y="13716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971800"/>
            <a:ext cx="7848600" cy="1752600"/>
          </a:xfrm>
        </p:spPr>
        <p:txBody>
          <a:bodyPr/>
          <a:lstStyle/>
          <a:p>
            <a:r>
              <a:rPr lang="en-US" altLang="en-US" sz="4400" dirty="0" smtClean="0"/>
              <a:t>Social Question 2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667000"/>
            <a:ext cx="8458200" cy="2590800"/>
          </a:xfrm>
        </p:spPr>
        <p:txBody>
          <a:bodyPr/>
          <a:lstStyle/>
          <a:p>
            <a:r>
              <a:rPr lang="en-US" altLang="en-US" sz="4400" dirty="0" smtClean="0"/>
              <a:t>I&amp;T Question 5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I&amp;T Answer 5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18023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5908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Economic Question 1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100</a:t>
            </a: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Economic Answer 1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843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819400"/>
            <a:ext cx="8153400" cy="3048000"/>
          </a:xfrm>
        </p:spPr>
        <p:txBody>
          <a:bodyPr/>
          <a:lstStyle/>
          <a:p>
            <a:r>
              <a:rPr lang="en-US" altLang="en-US" sz="4400" dirty="0" smtClean="0"/>
              <a:t>Economic Question 2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8956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Economic Answer 2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1884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971800"/>
            <a:ext cx="8763000" cy="1752600"/>
          </a:xfrm>
        </p:spPr>
        <p:txBody>
          <a:bodyPr/>
          <a:lstStyle/>
          <a:p>
            <a:r>
              <a:rPr lang="en-US" altLang="en-US" sz="4400" dirty="0" smtClean="0"/>
              <a:t>Economic Question 3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Economic Answer 3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925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590800"/>
            <a:ext cx="88392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dirty="0" smtClean="0"/>
              <a:t>Economic Question 4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Economic Answer 4</a:t>
            </a:r>
            <a:endParaRPr lang="en-US" altLang="en-US" sz="3200" dirty="0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200</a:t>
            </a:r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Social Answer 2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438400"/>
            <a:ext cx="8534400" cy="2819400"/>
          </a:xfrm>
        </p:spPr>
        <p:txBody>
          <a:bodyPr/>
          <a:lstStyle/>
          <a:p>
            <a:r>
              <a:rPr lang="en-US" altLang="en-US" sz="4400" dirty="0" smtClean="0"/>
              <a:t>Economic Question 5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500</a:t>
            </a:r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0480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Economic Answer 5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895600"/>
            <a:ext cx="8229600" cy="1752600"/>
          </a:xfrm>
        </p:spPr>
        <p:txBody>
          <a:bodyPr/>
          <a:lstStyle/>
          <a:p>
            <a:r>
              <a:rPr lang="en-US" altLang="en-US" sz="4400" dirty="0" smtClean="0"/>
              <a:t>Social Question 3</a:t>
            </a:r>
            <a:endParaRPr lang="en-US" alt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300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048000"/>
            <a:ext cx="6400800" cy="1752600"/>
          </a:xfrm>
        </p:spPr>
        <p:txBody>
          <a:bodyPr/>
          <a:lstStyle/>
          <a:p>
            <a:r>
              <a:rPr lang="en-US" altLang="en-US" sz="4400" dirty="0" smtClean="0"/>
              <a:t>Social Answer 3</a:t>
            </a:r>
            <a:endParaRPr lang="en-US" altLang="en-US" sz="40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9600" y="13716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971800"/>
            <a:ext cx="7696200" cy="2590800"/>
          </a:xfrm>
        </p:spPr>
        <p:txBody>
          <a:bodyPr/>
          <a:lstStyle/>
          <a:p>
            <a:r>
              <a:rPr lang="en-US" altLang="en-US" sz="4400" dirty="0" smtClean="0"/>
              <a:t>Social Question 4</a:t>
            </a:r>
            <a:endParaRPr lang="en-US" altLang="en-US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="ctr"/>
          <a:lstStyle/>
          <a:p>
            <a:r>
              <a:rPr lang="en-US" altLang="en-US" sz="6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400</a:t>
            </a:r>
          </a:p>
        </p:txBody>
      </p:sp>
      <p:sp>
        <p:nvSpPr>
          <p:cNvPr id="11264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895600"/>
            <a:ext cx="7620000" cy="1752600"/>
          </a:xfrm>
        </p:spPr>
        <p:txBody>
          <a:bodyPr/>
          <a:lstStyle/>
          <a:p>
            <a:r>
              <a:rPr lang="en-US" altLang="en-US" sz="4400" dirty="0" smtClean="0"/>
              <a:t>Social Answer 4</a:t>
            </a:r>
            <a:endParaRPr lang="en-US" altLang="en-US" sz="4400" b="1" i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283</Words>
  <Application>Microsoft Office PowerPoint</Application>
  <PresentationFormat>On-screen Show (4:3)</PresentationFormat>
  <Paragraphs>184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Times New Roman</vt:lpstr>
      <vt:lpstr>Garamond</vt:lpstr>
      <vt:lpstr>Default Design</vt:lpstr>
      <vt:lpstr>PowerPoint Presentation</vt:lpstr>
      <vt:lpstr>100</vt:lpstr>
      <vt:lpstr>100</vt:lpstr>
      <vt:lpstr>200</vt:lpstr>
      <vt:lpstr>200</vt:lpstr>
      <vt:lpstr>300</vt:lpstr>
      <vt:lpstr>300</vt:lpstr>
      <vt:lpstr>400</vt:lpstr>
      <vt:lpstr>400</vt:lpstr>
      <vt:lpstr>500</vt:lpstr>
      <vt:lpstr>500</vt:lpstr>
      <vt:lpstr>100</vt:lpstr>
      <vt:lpstr>100</vt:lpstr>
      <vt:lpstr>200</vt:lpstr>
      <vt:lpstr>200</vt:lpstr>
      <vt:lpstr>300</vt:lpstr>
      <vt:lpstr>300</vt:lpstr>
      <vt:lpstr>400</vt:lpstr>
      <vt:lpstr>400</vt:lpstr>
      <vt:lpstr>500</vt:lpstr>
      <vt:lpstr>500</vt:lpstr>
      <vt:lpstr>100</vt:lpstr>
      <vt:lpstr>100</vt:lpstr>
      <vt:lpstr>200</vt:lpstr>
      <vt:lpstr>200</vt:lpstr>
      <vt:lpstr>300</vt:lpstr>
      <vt:lpstr>300</vt:lpstr>
      <vt:lpstr>400</vt:lpstr>
      <vt:lpstr>400</vt:lpstr>
      <vt:lpstr>500</vt:lpstr>
      <vt:lpstr>500</vt:lpstr>
      <vt:lpstr>100</vt:lpstr>
      <vt:lpstr>100</vt:lpstr>
      <vt:lpstr>200</vt:lpstr>
      <vt:lpstr>200</vt:lpstr>
      <vt:lpstr>300</vt:lpstr>
      <vt:lpstr>300</vt:lpstr>
      <vt:lpstr>400</vt:lpstr>
      <vt:lpstr>400</vt:lpstr>
      <vt:lpstr>500</vt:lpstr>
      <vt:lpstr>500</vt:lpstr>
      <vt:lpstr>100</vt:lpstr>
      <vt:lpstr>100</vt:lpstr>
      <vt:lpstr>200</vt:lpstr>
      <vt:lpstr>200</vt:lpstr>
      <vt:lpstr>300</vt:lpstr>
      <vt:lpstr>300</vt:lpstr>
      <vt:lpstr>400</vt:lpstr>
      <vt:lpstr>400</vt:lpstr>
      <vt:lpstr>500</vt:lpstr>
      <vt:lpstr>500</vt:lpstr>
    </vt:vector>
  </TitlesOfParts>
  <Company>Grant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McNeil, Todd</cp:lastModifiedBy>
  <cp:revision>63</cp:revision>
  <dcterms:created xsi:type="dcterms:W3CDTF">1998-08-19T17:45:48Z</dcterms:created>
  <dcterms:modified xsi:type="dcterms:W3CDTF">2016-03-02T18:58:45Z</dcterms:modified>
</cp:coreProperties>
</file>